
<file path=[Content_Types].xml><?xml version="1.0" encoding="utf-8"?>
<Types xmlns="http://schemas.openxmlformats.org/package/2006/content-types"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9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25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1.xml"/>
  <Override ContentType="application/vnd.openxmlformats-officedocument.presentationml.slide+xml" PartName="/ppt/slides/slide28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60" r:id="rId3"/>
    <p:sldMasterId id="2147483661" r:id="rId4"/>
  </p:sldMasterIdLst>
  <p:notesMasterIdLst>
    <p:notesMasterId r:id="rId5"/>
  </p:notes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  <p:sldId id="268" r:id="rId18"/>
    <p:sldId id="269" r:id="rId19"/>
    <p:sldId id="270" r:id="rId20"/>
    <p:sldId id="271" r:id="rId21"/>
    <p:sldId id="272" r:id="rId22"/>
    <p:sldId id="273" r:id="rId23"/>
    <p:sldId id="274" r:id="rId24"/>
    <p:sldId id="275" r:id="rId25"/>
    <p:sldId id="276" r:id="rId26"/>
    <p:sldId id="277" r:id="rId27"/>
    <p:sldId id="278" r:id="rId28"/>
    <p:sldId id="279" r:id="rId29"/>
    <p:sldId id="280" r:id="rId30"/>
    <p:sldId id="281" r:id="rId31"/>
    <p:sldId id="282" r:id="rId32"/>
    <p:sldId id="283" r:id="rId33"/>
    <p:sldId id="284" r:id="rId34"/>
    <p:sldId id="285" r:id="rId35"/>
    <p:sldId id="286" r:id="rId36"/>
    <p:sldId id="287" r:id="rId37"/>
    <p:sldId id="288" r:id="rId38"/>
    <p:sldId id="289" r:id="rId39"/>
  </p:sldIdLst>
  <p:sldSz cy="5143500" cx="9144000"/>
  <p:notesSz cx="6858000" cy="9144000"/>
  <p:embeddedFontLst>
    <p:embeddedFont>
      <p:font typeface="Barlow Semi Condensed Light"/>
      <p:regular r:id="rId40"/>
      <p:bold r:id="rId41"/>
      <p:italic r:id="rId42"/>
      <p:boldItalic r:id="rId43"/>
    </p:embeddedFont>
    <p:embeddedFont>
      <p:font typeface="Anton"/>
      <p:regular r:id="rId44"/>
    </p:embeddedFont>
    <p:embeddedFont>
      <p:font typeface="Proxima Nova"/>
      <p:regular r:id="rId45"/>
      <p:bold r:id="rId46"/>
      <p:italic r:id="rId47"/>
      <p:boldItalic r:id="rId48"/>
    </p:embeddedFont>
    <p:embeddedFont>
      <p:font typeface="Fira Sans Extra Condensed Medium"/>
      <p:regular r:id="rId49"/>
      <p:bold r:id="rId50"/>
      <p:italic r:id="rId51"/>
      <p:boldItalic r:id="rId52"/>
    </p:embeddedFont>
    <p:embeddedFont>
      <p:font typeface="Arvo"/>
      <p:regular r:id="rId53"/>
      <p:bold r:id="rId54"/>
      <p:italic r:id="rId55"/>
      <p:boldItalic r:id="rId56"/>
    </p:embeddedFont>
    <p:embeddedFont>
      <p:font typeface="Proxima Nova Semibold"/>
      <p:regular r:id="rId57"/>
      <p:bold r:id="rId58"/>
      <p:boldItalic r:id="rId59"/>
    </p:embeddedFont>
    <p:embeddedFont>
      <p:font typeface="Barlow Semi Condensed"/>
      <p:regular r:id="rId60"/>
      <p:bold r:id="rId61"/>
      <p:italic r:id="rId62"/>
      <p:boldItalic r:id="rId63"/>
    </p:embeddedFont>
    <p:embeddedFont>
      <p:font typeface="Roboto Slab Regular"/>
      <p:regular r:id="rId64"/>
      <p:bold r:id="rId65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font" Target="fonts/BarlowSemiCondensedLight-regular.fntdata"/><Relationship Id="rId42" Type="http://schemas.openxmlformats.org/officeDocument/2006/relationships/font" Target="fonts/BarlowSemiCondensedLight-italic.fntdata"/><Relationship Id="rId41" Type="http://schemas.openxmlformats.org/officeDocument/2006/relationships/font" Target="fonts/BarlowSemiCondensedLight-bold.fntdata"/><Relationship Id="rId44" Type="http://schemas.openxmlformats.org/officeDocument/2006/relationships/font" Target="fonts/Anton-regular.fntdata"/><Relationship Id="rId43" Type="http://schemas.openxmlformats.org/officeDocument/2006/relationships/font" Target="fonts/BarlowSemiCondensedLight-boldItalic.fntdata"/><Relationship Id="rId46" Type="http://schemas.openxmlformats.org/officeDocument/2006/relationships/font" Target="fonts/ProximaNova-bold.fntdata"/><Relationship Id="rId45" Type="http://schemas.openxmlformats.org/officeDocument/2006/relationships/font" Target="fonts/ProximaNova-regular.fntdata"/><Relationship Id="rId1" Type="http://schemas.openxmlformats.org/officeDocument/2006/relationships/theme" Target="theme/theme3.xml"/><Relationship Id="rId2" Type="http://schemas.openxmlformats.org/officeDocument/2006/relationships/presProps" Target="presProps.xml"/><Relationship Id="rId3" Type="http://schemas.openxmlformats.org/officeDocument/2006/relationships/slideMaster" Target="slideMasters/slideMaster1.xml"/><Relationship Id="rId4" Type="http://schemas.openxmlformats.org/officeDocument/2006/relationships/slideMaster" Target="slideMasters/slideMaster2.xml"/><Relationship Id="rId9" Type="http://schemas.openxmlformats.org/officeDocument/2006/relationships/slide" Target="slides/slide4.xml"/><Relationship Id="rId48" Type="http://schemas.openxmlformats.org/officeDocument/2006/relationships/font" Target="fonts/ProximaNova-boldItalic.fntdata"/><Relationship Id="rId47" Type="http://schemas.openxmlformats.org/officeDocument/2006/relationships/font" Target="fonts/ProximaNova-italic.fntdata"/><Relationship Id="rId49" Type="http://schemas.openxmlformats.org/officeDocument/2006/relationships/font" Target="fonts/FiraSansExtraCondensedMedium-regular.fntdata"/><Relationship Id="rId5" Type="http://schemas.openxmlformats.org/officeDocument/2006/relationships/notesMaster" Target="notesMasters/notesMaster1.xml"/><Relationship Id="rId6" Type="http://schemas.openxmlformats.org/officeDocument/2006/relationships/slide" Target="slides/slide1.xml"/><Relationship Id="rId7" Type="http://schemas.openxmlformats.org/officeDocument/2006/relationships/slide" Target="slides/slide2.xml"/><Relationship Id="rId8" Type="http://schemas.openxmlformats.org/officeDocument/2006/relationships/slide" Target="slides/slide3.xml"/><Relationship Id="rId31" Type="http://schemas.openxmlformats.org/officeDocument/2006/relationships/slide" Target="slides/slide26.xml"/><Relationship Id="rId30" Type="http://schemas.openxmlformats.org/officeDocument/2006/relationships/slide" Target="slides/slide25.xml"/><Relationship Id="rId33" Type="http://schemas.openxmlformats.org/officeDocument/2006/relationships/slide" Target="slides/slide28.xml"/><Relationship Id="rId32" Type="http://schemas.openxmlformats.org/officeDocument/2006/relationships/slide" Target="slides/slide27.xml"/><Relationship Id="rId35" Type="http://schemas.openxmlformats.org/officeDocument/2006/relationships/slide" Target="slides/slide30.xml"/><Relationship Id="rId34" Type="http://schemas.openxmlformats.org/officeDocument/2006/relationships/slide" Target="slides/slide29.xml"/><Relationship Id="rId37" Type="http://schemas.openxmlformats.org/officeDocument/2006/relationships/slide" Target="slides/slide32.xml"/><Relationship Id="rId36" Type="http://schemas.openxmlformats.org/officeDocument/2006/relationships/slide" Target="slides/slide31.xml"/><Relationship Id="rId39" Type="http://schemas.openxmlformats.org/officeDocument/2006/relationships/slide" Target="slides/slide34.xml"/><Relationship Id="rId38" Type="http://schemas.openxmlformats.org/officeDocument/2006/relationships/slide" Target="slides/slide33.xml"/><Relationship Id="rId62" Type="http://schemas.openxmlformats.org/officeDocument/2006/relationships/font" Target="fonts/BarlowSemiCondensed-italic.fntdata"/><Relationship Id="rId61" Type="http://schemas.openxmlformats.org/officeDocument/2006/relationships/font" Target="fonts/BarlowSemiCondensed-bold.fntdata"/><Relationship Id="rId20" Type="http://schemas.openxmlformats.org/officeDocument/2006/relationships/slide" Target="slides/slide15.xml"/><Relationship Id="rId64" Type="http://schemas.openxmlformats.org/officeDocument/2006/relationships/font" Target="fonts/RobotoSlabRegular-regular.fntdata"/><Relationship Id="rId63" Type="http://schemas.openxmlformats.org/officeDocument/2006/relationships/font" Target="fonts/BarlowSemiCondensed-boldItalic.fntdata"/><Relationship Id="rId22" Type="http://schemas.openxmlformats.org/officeDocument/2006/relationships/slide" Target="slides/slide17.xml"/><Relationship Id="rId21" Type="http://schemas.openxmlformats.org/officeDocument/2006/relationships/slide" Target="slides/slide16.xml"/><Relationship Id="rId65" Type="http://schemas.openxmlformats.org/officeDocument/2006/relationships/font" Target="fonts/RobotoSlabRegular-bold.fntdata"/><Relationship Id="rId24" Type="http://schemas.openxmlformats.org/officeDocument/2006/relationships/slide" Target="slides/slide19.xml"/><Relationship Id="rId23" Type="http://schemas.openxmlformats.org/officeDocument/2006/relationships/slide" Target="slides/slide18.xml"/><Relationship Id="rId60" Type="http://schemas.openxmlformats.org/officeDocument/2006/relationships/font" Target="fonts/BarlowSemiCondensed-regular.fntdata"/><Relationship Id="rId26" Type="http://schemas.openxmlformats.org/officeDocument/2006/relationships/slide" Target="slides/slide21.xml"/><Relationship Id="rId25" Type="http://schemas.openxmlformats.org/officeDocument/2006/relationships/slide" Target="slides/slide20.xml"/><Relationship Id="rId28" Type="http://schemas.openxmlformats.org/officeDocument/2006/relationships/slide" Target="slides/slide23.xml"/><Relationship Id="rId27" Type="http://schemas.openxmlformats.org/officeDocument/2006/relationships/slide" Target="slides/slide22.xml"/><Relationship Id="rId29" Type="http://schemas.openxmlformats.org/officeDocument/2006/relationships/slide" Target="slides/slide24.xml"/><Relationship Id="rId51" Type="http://schemas.openxmlformats.org/officeDocument/2006/relationships/font" Target="fonts/FiraSansExtraCondensedMedium-italic.fntdata"/><Relationship Id="rId50" Type="http://schemas.openxmlformats.org/officeDocument/2006/relationships/font" Target="fonts/FiraSansExtraCondensedMedium-bold.fntdata"/><Relationship Id="rId53" Type="http://schemas.openxmlformats.org/officeDocument/2006/relationships/font" Target="fonts/Arvo-regular.fntdata"/><Relationship Id="rId52" Type="http://schemas.openxmlformats.org/officeDocument/2006/relationships/font" Target="fonts/FiraSansExtraCondensedMedium-boldItalic.fntdata"/><Relationship Id="rId11" Type="http://schemas.openxmlformats.org/officeDocument/2006/relationships/slide" Target="slides/slide6.xml"/><Relationship Id="rId55" Type="http://schemas.openxmlformats.org/officeDocument/2006/relationships/font" Target="fonts/Arvo-italic.fntdata"/><Relationship Id="rId10" Type="http://schemas.openxmlformats.org/officeDocument/2006/relationships/slide" Target="slides/slide5.xml"/><Relationship Id="rId54" Type="http://schemas.openxmlformats.org/officeDocument/2006/relationships/font" Target="fonts/Arvo-bold.fntdata"/><Relationship Id="rId13" Type="http://schemas.openxmlformats.org/officeDocument/2006/relationships/slide" Target="slides/slide8.xml"/><Relationship Id="rId57" Type="http://schemas.openxmlformats.org/officeDocument/2006/relationships/font" Target="fonts/ProximaNovaSemibold-regular.fntdata"/><Relationship Id="rId12" Type="http://schemas.openxmlformats.org/officeDocument/2006/relationships/slide" Target="slides/slide7.xml"/><Relationship Id="rId56" Type="http://schemas.openxmlformats.org/officeDocument/2006/relationships/font" Target="fonts/Arvo-boldItalic.fntdata"/><Relationship Id="rId15" Type="http://schemas.openxmlformats.org/officeDocument/2006/relationships/slide" Target="slides/slide10.xml"/><Relationship Id="rId59" Type="http://schemas.openxmlformats.org/officeDocument/2006/relationships/font" Target="fonts/ProximaNovaSemibold-boldItalic.fntdata"/><Relationship Id="rId14" Type="http://schemas.openxmlformats.org/officeDocument/2006/relationships/slide" Target="slides/slide9.xml"/><Relationship Id="rId58" Type="http://schemas.openxmlformats.org/officeDocument/2006/relationships/font" Target="fonts/ProximaNovaSemibold-bold.fntdata"/><Relationship Id="rId17" Type="http://schemas.openxmlformats.org/officeDocument/2006/relationships/slide" Target="slides/slide12.xml"/><Relationship Id="rId16" Type="http://schemas.openxmlformats.org/officeDocument/2006/relationships/slide" Target="slides/slide11.xml"/><Relationship Id="rId19" Type="http://schemas.openxmlformats.org/officeDocument/2006/relationships/slide" Target="slides/slide14.xml"/><Relationship Id="rId18" Type="http://schemas.openxmlformats.org/officeDocument/2006/relationships/slide" Target="slides/slide13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8" name="Shape 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Google Shape;89;g4dfce81f19_0_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0" name="Google Shape;90;g4dfce81f19_0_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92" name="Shape 1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" name="Google Shape;193;g4dfce81f19_0_174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4" name="Google Shape;194;g4dfce81f19_0_17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09" name="Shape 2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" name="Google Shape;210;g5465e7bc0b_1_11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1" name="Google Shape;211;g5465e7bc0b_1_11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64" name="Shape 2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5" name="Google Shape;265;g5465e7bc0b_1_14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6" name="Google Shape;266;g5465e7bc0b_1_14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92" name="Shape 2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3" name="Google Shape;293;g564cb1007b_0_73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94" name="Google Shape;294;g564cb1007b_0_73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15" name="Shape 3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6" name="Google Shape;316;g564cb1007b_0_77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7" name="Google Shape;317;g564cb1007b_0_77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69" name="Shape 3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0" name="Google Shape;370;g54713f6f7e_0_56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1" name="Google Shape;371;g54713f6f7e_0_56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17" name="Shape 4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8" name="Google Shape;418;g545caf3b90_1_7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19" name="Google Shape;419;g545caf3b90_1_7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40" name="Shape 4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1" name="Google Shape;441;g564cb1007b_0_87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42" name="Google Shape;442;g564cb1007b_0_87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27" name="Shape 7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8" name="Google Shape;728;g54cf9e97a6_1_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29" name="Google Shape;729;g54cf9e97a6_1_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91" name="Shape 7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2" name="Google Shape;792;g5465e7bc0b_1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93" name="Google Shape;793;g5465e7bc0b_1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45" name="Shape 9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6" name="Google Shape;946;g564cb1007b_0_12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47" name="Google Shape;947;g564cb1007b_0_12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90" name="Shape 10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1" name="Google Shape;1091;g564cb1007b_0_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92" name="Google Shape;1092;g564cb1007b_0_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08" name="Shape 1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9" name="Google Shape;1109;g564cb1007b_0_12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10" name="Google Shape;1110;g564cb1007b_0_12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33" name="Shape 11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4" name="Google Shape;1134;g5522eb7919_1_1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35" name="Google Shape;1135;g5522eb7919_1_1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76" name="Shape 11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" name="Google Shape;1177;g5465e7bc0b_1_4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78" name="Google Shape;1178;g5465e7bc0b_1_4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29" name="Shape 12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0" name="Google Shape;1230;g5465e7bc0b_1_5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31" name="Google Shape;1231;g5465e7bc0b_1_5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35" name="Shape 12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6" name="Google Shape;1236;g592326f3b1_0_4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37" name="Google Shape;1237;g592326f3b1_0_4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41" name="Shape 12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2" name="Google Shape;1242;g50c4f343e3_0_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43" name="Google Shape;1243;g50c4f343e3_0_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48" name="Shape 12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9" name="Google Shape;1249;g591822aef6_0_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50" name="Google Shape;1250;g591822aef6_0_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68" name="Shape 12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9" name="Google Shape;1269;g50c4f343e3_0_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70" name="Google Shape;1270;g50c4f343e3_0_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884" name="Shape 18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5" name="Google Shape;1885;g50c4f343e3_0_6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86" name="Google Shape;1886;g50c4f343e3_0_6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375" name="Shape 43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76" name="Google Shape;4376;g50c4f343e3_0_31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77" name="Google Shape;4377;g50c4f343e3_0_31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085" name="Shape 50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86" name="Google Shape;5086;g50c4f343e3_0_38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087" name="Google Shape;5087;g50c4f343e3_0_38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481" name="Shape 54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82" name="Google Shape;5482;g50c4f343e3_0_42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83" name="Google Shape;5483;g50c4f343e3_0_42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074" name="Shape 60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75" name="Google Shape;6075;g50c4f343e3_0_483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076" name="Google Shape;6076;g50c4f343e3_0_483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609" name="Shape 66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10" name="Google Shape;6610;g50c4f343e3_0_537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611" name="Google Shape;6611;g50c4f343e3_0_537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894" name="Shape 68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95" name="Google Shape;6895;g50c4f343e3_0_56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896" name="Google Shape;6896;g50c4f343e3_0_56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336" name="Shape 73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37" name="Google Shape;7337;g50c4f343e3_0_609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338" name="Google Shape;7338;g50c4f343e3_0_609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702" name="Shape 77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03" name="Google Shape;7703;g50c4f343e3_0_64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04" name="Google Shape;7704;g50c4f343e3_0_64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206" name="Shape 8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07" name="Google Shape;8207;g50c4f343e3_0_696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08" name="Google Shape;8208;g50c4f343e3_0_69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602" name="Shape 86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03" name="Google Shape;8603;g50c4f343e3_0_735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604" name="Google Shape;8604;g50c4f343e3_0_735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039" name="Shape 90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40" name="Google Shape;9040;g50c4f343e3_0_77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041" name="Google Shape;9041;g50c4f343e3_0_77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510" name="Shape 95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11" name="Google Shape;9511;g59245e4a12_4_6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512" name="Google Shape;9512;g59245e4a12_4_6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Opening slide">
  <p:cSld name="CUSTOM_7">
    <p:bg>
      <p:bgPr>
        <a:solidFill>
          <a:srgbClr val="F3ECDD"/>
        </a:solidFill>
      </p:bgPr>
    </p:bg>
    <p:spTree>
      <p:nvGrpSpPr>
        <p:cNvPr id="9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"/>
          <p:cNvSpPr txBox="1"/>
          <p:nvPr>
            <p:ph type="ctrTitle"/>
          </p:nvPr>
        </p:nvSpPr>
        <p:spPr>
          <a:xfrm>
            <a:off x="879525" y="1320225"/>
            <a:ext cx="3616800" cy="178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123D60"/>
              </a:buClr>
              <a:buSzPts val="6000"/>
              <a:buFont typeface="Anton"/>
              <a:buNone/>
              <a:defRPr sz="6000">
                <a:solidFill>
                  <a:srgbClr val="123D60"/>
                </a:solidFill>
                <a:latin typeface="Anton"/>
                <a:ea typeface="Anton"/>
                <a:cs typeface="Anton"/>
                <a:sym typeface="Anton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123D60"/>
              </a:buClr>
              <a:buSzPts val="5200"/>
              <a:buNone/>
              <a:defRPr sz="5200">
                <a:solidFill>
                  <a:srgbClr val="123D60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123D60"/>
              </a:buClr>
              <a:buSzPts val="5200"/>
              <a:buNone/>
              <a:defRPr sz="5200">
                <a:solidFill>
                  <a:srgbClr val="123D60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123D60"/>
              </a:buClr>
              <a:buSzPts val="5200"/>
              <a:buNone/>
              <a:defRPr sz="5200">
                <a:solidFill>
                  <a:srgbClr val="123D60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123D60"/>
              </a:buClr>
              <a:buSzPts val="5200"/>
              <a:buNone/>
              <a:defRPr sz="5200">
                <a:solidFill>
                  <a:srgbClr val="123D60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123D60"/>
              </a:buClr>
              <a:buSzPts val="5200"/>
              <a:buNone/>
              <a:defRPr sz="5200">
                <a:solidFill>
                  <a:srgbClr val="123D60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123D60"/>
              </a:buClr>
              <a:buSzPts val="5200"/>
              <a:buNone/>
              <a:defRPr sz="5200">
                <a:solidFill>
                  <a:srgbClr val="123D60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123D60"/>
              </a:buClr>
              <a:buSzPts val="5200"/>
              <a:buNone/>
              <a:defRPr sz="5200">
                <a:solidFill>
                  <a:srgbClr val="123D60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123D60"/>
              </a:buClr>
              <a:buSzPts val="5200"/>
              <a:buNone/>
              <a:defRPr sz="5200">
                <a:solidFill>
                  <a:srgbClr val="123D60"/>
                </a:solidFill>
              </a:defRPr>
            </a:lvl9pPr>
          </a:lstStyle>
          <a:p/>
        </p:txBody>
      </p:sp>
      <p:sp>
        <p:nvSpPr>
          <p:cNvPr id="11" name="Google Shape;11;p2"/>
          <p:cNvSpPr txBox="1"/>
          <p:nvPr>
            <p:ph idx="1" type="subTitle"/>
          </p:nvPr>
        </p:nvSpPr>
        <p:spPr>
          <a:xfrm>
            <a:off x="879525" y="2977800"/>
            <a:ext cx="3302700" cy="7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23D60"/>
              </a:buClr>
              <a:buSzPts val="1200"/>
              <a:buFont typeface="Barlow Semi Condensed"/>
              <a:buNone/>
              <a:defRPr>
                <a:solidFill>
                  <a:srgbClr val="123D60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23D60"/>
              </a:buClr>
              <a:buSzPts val="1200"/>
              <a:buNone/>
              <a:defRPr>
                <a:solidFill>
                  <a:srgbClr val="123D60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23D60"/>
              </a:buClr>
              <a:buSzPts val="1200"/>
              <a:buNone/>
              <a:defRPr>
                <a:solidFill>
                  <a:srgbClr val="123D60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23D60"/>
              </a:buClr>
              <a:buSzPts val="1200"/>
              <a:buNone/>
              <a:defRPr>
                <a:solidFill>
                  <a:srgbClr val="123D60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23D60"/>
              </a:buClr>
              <a:buSzPts val="1200"/>
              <a:buNone/>
              <a:defRPr>
                <a:solidFill>
                  <a:srgbClr val="123D60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23D60"/>
              </a:buClr>
              <a:buSzPts val="1200"/>
              <a:buNone/>
              <a:defRPr>
                <a:solidFill>
                  <a:srgbClr val="123D60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23D60"/>
              </a:buClr>
              <a:buSzPts val="1200"/>
              <a:buNone/>
              <a:defRPr>
                <a:solidFill>
                  <a:srgbClr val="123D60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23D60"/>
              </a:buClr>
              <a:buSzPts val="1200"/>
              <a:buNone/>
              <a:defRPr>
                <a:solidFill>
                  <a:srgbClr val="123D60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23D60"/>
              </a:buClr>
              <a:buSzPts val="1200"/>
              <a:buNone/>
              <a:defRPr>
                <a:solidFill>
                  <a:srgbClr val="123D60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Ending slide">
  <p:cSld name="CUSTOM_7_1">
    <p:bg>
      <p:bgPr>
        <a:solidFill>
          <a:srgbClr val="F3ECDD"/>
        </a:solidFill>
      </p:bgPr>
    </p:bg>
    <p:spTree>
      <p:nvGrpSpPr>
        <p:cNvPr id="12" name="Shape 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Google Shape;13;p3"/>
          <p:cNvSpPr txBox="1"/>
          <p:nvPr>
            <p:ph type="ctrTitle"/>
          </p:nvPr>
        </p:nvSpPr>
        <p:spPr>
          <a:xfrm>
            <a:off x="4626850" y="1320225"/>
            <a:ext cx="3616800" cy="178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123D60"/>
              </a:buClr>
              <a:buSzPts val="6000"/>
              <a:buFont typeface="Anton"/>
              <a:buNone/>
              <a:defRPr sz="6000">
                <a:solidFill>
                  <a:srgbClr val="123D60"/>
                </a:solidFill>
                <a:latin typeface="Anton"/>
                <a:ea typeface="Anton"/>
                <a:cs typeface="Anton"/>
                <a:sym typeface="Anton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123D60"/>
              </a:buClr>
              <a:buSzPts val="5200"/>
              <a:buNone/>
              <a:defRPr sz="5200">
                <a:solidFill>
                  <a:srgbClr val="123D60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123D60"/>
              </a:buClr>
              <a:buSzPts val="5200"/>
              <a:buNone/>
              <a:defRPr sz="5200">
                <a:solidFill>
                  <a:srgbClr val="123D60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123D60"/>
              </a:buClr>
              <a:buSzPts val="5200"/>
              <a:buNone/>
              <a:defRPr sz="5200">
                <a:solidFill>
                  <a:srgbClr val="123D60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123D60"/>
              </a:buClr>
              <a:buSzPts val="5200"/>
              <a:buNone/>
              <a:defRPr sz="5200">
                <a:solidFill>
                  <a:srgbClr val="123D60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123D60"/>
              </a:buClr>
              <a:buSzPts val="5200"/>
              <a:buNone/>
              <a:defRPr sz="5200">
                <a:solidFill>
                  <a:srgbClr val="123D60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123D60"/>
              </a:buClr>
              <a:buSzPts val="5200"/>
              <a:buNone/>
              <a:defRPr sz="5200">
                <a:solidFill>
                  <a:srgbClr val="123D60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123D60"/>
              </a:buClr>
              <a:buSzPts val="5200"/>
              <a:buNone/>
              <a:defRPr sz="5200">
                <a:solidFill>
                  <a:srgbClr val="123D60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123D60"/>
              </a:buClr>
              <a:buSzPts val="5200"/>
              <a:buNone/>
              <a:defRPr sz="5200">
                <a:solidFill>
                  <a:srgbClr val="123D60"/>
                </a:solidFill>
              </a:defRPr>
            </a:lvl9pPr>
          </a:lstStyle>
          <a:p/>
        </p:txBody>
      </p:sp>
      <p:sp>
        <p:nvSpPr>
          <p:cNvPr id="14" name="Google Shape;14;p3"/>
          <p:cNvSpPr txBox="1"/>
          <p:nvPr>
            <p:ph idx="1" type="subTitle"/>
          </p:nvPr>
        </p:nvSpPr>
        <p:spPr>
          <a:xfrm>
            <a:off x="5408650" y="2977800"/>
            <a:ext cx="2835000" cy="7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23D60"/>
              </a:buClr>
              <a:buSzPts val="1200"/>
              <a:buFont typeface="Barlow Semi Condensed"/>
              <a:buNone/>
              <a:defRPr>
                <a:solidFill>
                  <a:srgbClr val="123D60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23D60"/>
              </a:buClr>
              <a:buSzPts val="1200"/>
              <a:buNone/>
              <a:defRPr>
                <a:solidFill>
                  <a:srgbClr val="123D60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23D60"/>
              </a:buClr>
              <a:buSzPts val="1200"/>
              <a:buNone/>
              <a:defRPr>
                <a:solidFill>
                  <a:srgbClr val="123D60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23D60"/>
              </a:buClr>
              <a:buSzPts val="1200"/>
              <a:buNone/>
              <a:defRPr>
                <a:solidFill>
                  <a:srgbClr val="123D60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23D60"/>
              </a:buClr>
              <a:buSzPts val="1200"/>
              <a:buNone/>
              <a:defRPr>
                <a:solidFill>
                  <a:srgbClr val="123D60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23D60"/>
              </a:buClr>
              <a:buSzPts val="1200"/>
              <a:buNone/>
              <a:defRPr>
                <a:solidFill>
                  <a:srgbClr val="123D60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23D60"/>
              </a:buClr>
              <a:buSzPts val="1200"/>
              <a:buNone/>
              <a:defRPr>
                <a:solidFill>
                  <a:srgbClr val="123D60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23D60"/>
              </a:buClr>
              <a:buSzPts val="1200"/>
              <a:buNone/>
              <a:defRPr>
                <a:solidFill>
                  <a:srgbClr val="123D60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23D60"/>
              </a:buClr>
              <a:buSzPts val="1200"/>
              <a:buNone/>
              <a:defRPr>
                <a:solidFill>
                  <a:srgbClr val="123D60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able of contents">
  <p:cSld name="CUSTOM_13">
    <p:bg>
      <p:bgPr>
        <a:solidFill>
          <a:srgbClr val="F3ECDD"/>
        </a:solidFill>
      </p:bgPr>
    </p:bg>
    <p:spTree>
      <p:nvGrpSpPr>
        <p:cNvPr id="15" name="Shape 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Google Shape;16;p4"/>
          <p:cNvSpPr/>
          <p:nvPr/>
        </p:nvSpPr>
        <p:spPr>
          <a:xfrm>
            <a:off x="0" y="3977825"/>
            <a:ext cx="9144000" cy="1165800"/>
          </a:xfrm>
          <a:prstGeom prst="rect">
            <a:avLst/>
          </a:prstGeom>
          <a:solidFill>
            <a:srgbClr val="F46C6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" name="Google Shape;17;p4"/>
          <p:cNvSpPr txBox="1"/>
          <p:nvPr>
            <p:ph type="ctrTitle"/>
          </p:nvPr>
        </p:nvSpPr>
        <p:spPr>
          <a:xfrm>
            <a:off x="2297696" y="2249821"/>
            <a:ext cx="2251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8" name="Google Shape;18;p4"/>
          <p:cNvSpPr txBox="1"/>
          <p:nvPr>
            <p:ph idx="1" type="subTitle"/>
          </p:nvPr>
        </p:nvSpPr>
        <p:spPr>
          <a:xfrm>
            <a:off x="2470346" y="2664869"/>
            <a:ext cx="1906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9" name="Google Shape;19;p4"/>
          <p:cNvSpPr txBox="1"/>
          <p:nvPr>
            <p:ph hasCustomPrompt="1" idx="2" type="title"/>
          </p:nvPr>
        </p:nvSpPr>
        <p:spPr>
          <a:xfrm>
            <a:off x="2546696" y="1900332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20" name="Google Shape;20;p4"/>
          <p:cNvSpPr txBox="1"/>
          <p:nvPr>
            <p:ph idx="3" type="ctrTitle"/>
          </p:nvPr>
        </p:nvSpPr>
        <p:spPr>
          <a:xfrm>
            <a:off x="4595069" y="2246421"/>
            <a:ext cx="2251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21" name="Google Shape;21;p4"/>
          <p:cNvSpPr txBox="1"/>
          <p:nvPr>
            <p:ph idx="4" type="subTitle"/>
          </p:nvPr>
        </p:nvSpPr>
        <p:spPr>
          <a:xfrm>
            <a:off x="4732619" y="2659579"/>
            <a:ext cx="19767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22" name="Google Shape;22;p4"/>
          <p:cNvSpPr txBox="1"/>
          <p:nvPr>
            <p:ph hasCustomPrompt="1" idx="5" type="title"/>
          </p:nvPr>
        </p:nvSpPr>
        <p:spPr>
          <a:xfrm>
            <a:off x="4844069" y="1896933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23" name="Google Shape;23;p4"/>
          <p:cNvSpPr txBox="1"/>
          <p:nvPr>
            <p:ph idx="6" type="ctrTitle"/>
          </p:nvPr>
        </p:nvSpPr>
        <p:spPr>
          <a:xfrm>
            <a:off x="723600" y="600200"/>
            <a:ext cx="76968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24" name="Google Shape;24;p4"/>
          <p:cNvSpPr txBox="1"/>
          <p:nvPr>
            <p:ph idx="7" type="ctrTitle"/>
          </p:nvPr>
        </p:nvSpPr>
        <p:spPr>
          <a:xfrm>
            <a:off x="2297696" y="3673321"/>
            <a:ext cx="2251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25" name="Google Shape;25;p4"/>
          <p:cNvSpPr txBox="1"/>
          <p:nvPr>
            <p:ph idx="8" type="subTitle"/>
          </p:nvPr>
        </p:nvSpPr>
        <p:spPr>
          <a:xfrm>
            <a:off x="2470346" y="4088369"/>
            <a:ext cx="1906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26" name="Google Shape;26;p4"/>
          <p:cNvSpPr txBox="1"/>
          <p:nvPr>
            <p:ph hasCustomPrompt="1" idx="9" type="title"/>
          </p:nvPr>
        </p:nvSpPr>
        <p:spPr>
          <a:xfrm>
            <a:off x="2546696" y="3323832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27" name="Google Shape;27;p4"/>
          <p:cNvSpPr txBox="1"/>
          <p:nvPr>
            <p:ph idx="13" type="ctrTitle"/>
          </p:nvPr>
        </p:nvSpPr>
        <p:spPr>
          <a:xfrm>
            <a:off x="4595069" y="3669921"/>
            <a:ext cx="2251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28" name="Google Shape;28;p4"/>
          <p:cNvSpPr txBox="1"/>
          <p:nvPr>
            <p:ph idx="14" type="subTitle"/>
          </p:nvPr>
        </p:nvSpPr>
        <p:spPr>
          <a:xfrm>
            <a:off x="4732619" y="4083079"/>
            <a:ext cx="19767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29" name="Google Shape;29;p4"/>
          <p:cNvSpPr txBox="1"/>
          <p:nvPr>
            <p:ph hasCustomPrompt="1" idx="15" type="title"/>
          </p:nvPr>
        </p:nvSpPr>
        <p:spPr>
          <a:xfrm>
            <a:off x="4844069" y="3320433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  <p:extLst>
    <p:ext uri="{DCECCB84-F9BA-43D5-87BE-67443E8EF086}">
      <p15:sldGuideLst>
        <p15:guide id="1" pos="2880">
          <p15:clr>
            <a:srgbClr val="FA7B17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1">
  <p:cSld name="CUSTOM_12">
    <p:bg>
      <p:bgPr>
        <a:solidFill>
          <a:srgbClr val="F3ECDD"/>
        </a:solidFill>
      </p:bgPr>
    </p:bg>
    <p:spTree>
      <p:nvGrpSpPr>
        <p:cNvPr id="30" name="Shape 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Google Shape;31;p5"/>
          <p:cNvSpPr txBox="1"/>
          <p:nvPr>
            <p:ph type="ctrTitle"/>
          </p:nvPr>
        </p:nvSpPr>
        <p:spPr>
          <a:xfrm>
            <a:off x="831200" y="796011"/>
            <a:ext cx="3867300" cy="205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32" name="Google Shape;32;p5"/>
          <p:cNvSpPr txBox="1"/>
          <p:nvPr>
            <p:ph idx="1" type="subTitle"/>
          </p:nvPr>
        </p:nvSpPr>
        <p:spPr>
          <a:xfrm>
            <a:off x="831200" y="2733738"/>
            <a:ext cx="3081600" cy="178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33" name="Google Shape;33;p5"/>
          <p:cNvSpPr/>
          <p:nvPr/>
        </p:nvSpPr>
        <p:spPr>
          <a:xfrm>
            <a:off x="0" y="3977825"/>
            <a:ext cx="9144000" cy="1165800"/>
          </a:xfrm>
          <a:prstGeom prst="rect">
            <a:avLst/>
          </a:prstGeom>
          <a:solidFill>
            <a:srgbClr val="F46C6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">
  <p:cSld name="CUSTOM_14">
    <p:bg>
      <p:bgPr>
        <a:solidFill>
          <a:srgbClr val="F3ECDD"/>
        </a:solidFill>
      </p:bgPr>
    </p:bg>
    <p:spTree>
      <p:nvGrpSpPr>
        <p:cNvPr id="34" name="Shape 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Google Shape;35;p6"/>
          <p:cNvSpPr/>
          <p:nvPr/>
        </p:nvSpPr>
        <p:spPr>
          <a:xfrm>
            <a:off x="0" y="3977825"/>
            <a:ext cx="9144000" cy="1165800"/>
          </a:xfrm>
          <a:prstGeom prst="rect">
            <a:avLst/>
          </a:prstGeom>
          <a:solidFill>
            <a:srgbClr val="F46C6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" name="Google Shape;36;p6"/>
          <p:cNvSpPr/>
          <p:nvPr/>
        </p:nvSpPr>
        <p:spPr>
          <a:xfrm>
            <a:off x="3584150" y="2120625"/>
            <a:ext cx="1953600" cy="23088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" name="Google Shape;37;p6"/>
          <p:cNvSpPr/>
          <p:nvPr/>
        </p:nvSpPr>
        <p:spPr>
          <a:xfrm>
            <a:off x="5855350" y="2120625"/>
            <a:ext cx="1953600" cy="23088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" name="Google Shape;38;p6"/>
          <p:cNvSpPr/>
          <p:nvPr/>
        </p:nvSpPr>
        <p:spPr>
          <a:xfrm>
            <a:off x="1312950" y="2120625"/>
            <a:ext cx="1953600" cy="23088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" name="Google Shape;39;p6"/>
          <p:cNvSpPr txBox="1"/>
          <p:nvPr>
            <p:ph type="ctrTitle"/>
          </p:nvPr>
        </p:nvSpPr>
        <p:spPr>
          <a:xfrm>
            <a:off x="1349089" y="2692750"/>
            <a:ext cx="18813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40" name="Google Shape;40;p6"/>
          <p:cNvSpPr txBox="1"/>
          <p:nvPr>
            <p:ph idx="1" type="subTitle"/>
          </p:nvPr>
        </p:nvSpPr>
        <p:spPr>
          <a:xfrm>
            <a:off x="1349101" y="3261250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41" name="Google Shape;41;p6"/>
          <p:cNvSpPr txBox="1"/>
          <p:nvPr>
            <p:ph idx="2" type="ctrTitle"/>
          </p:nvPr>
        </p:nvSpPr>
        <p:spPr>
          <a:xfrm>
            <a:off x="3628222" y="2692750"/>
            <a:ext cx="18813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42" name="Google Shape;42;p6"/>
          <p:cNvSpPr txBox="1"/>
          <p:nvPr>
            <p:ph idx="3" type="subTitle"/>
          </p:nvPr>
        </p:nvSpPr>
        <p:spPr>
          <a:xfrm>
            <a:off x="3628234" y="3261250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43" name="Google Shape;43;p6"/>
          <p:cNvSpPr txBox="1"/>
          <p:nvPr>
            <p:ph idx="4" type="ctrTitle"/>
          </p:nvPr>
        </p:nvSpPr>
        <p:spPr>
          <a:xfrm>
            <a:off x="5914222" y="2692750"/>
            <a:ext cx="18813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44" name="Google Shape;44;p6"/>
          <p:cNvSpPr txBox="1"/>
          <p:nvPr>
            <p:ph idx="5" type="subTitle"/>
          </p:nvPr>
        </p:nvSpPr>
        <p:spPr>
          <a:xfrm>
            <a:off x="5914234" y="3261250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45" name="Google Shape;45;p6"/>
          <p:cNvSpPr txBox="1"/>
          <p:nvPr>
            <p:ph idx="6" type="ctrTitle"/>
          </p:nvPr>
        </p:nvSpPr>
        <p:spPr>
          <a:xfrm>
            <a:off x="1533599" y="429825"/>
            <a:ext cx="60546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2880">
          <p15:clr>
            <a:srgbClr val="FA7B17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Four columns">
  <p:cSld name="CUSTOM_14_4">
    <p:bg>
      <p:bgPr>
        <a:solidFill>
          <a:srgbClr val="F3ECDD"/>
        </a:solidFill>
      </p:bgPr>
    </p:bg>
    <p:spTree>
      <p:nvGrpSpPr>
        <p:cNvPr id="46" name="Shape 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" name="Google Shape;47;p7"/>
          <p:cNvSpPr/>
          <p:nvPr/>
        </p:nvSpPr>
        <p:spPr>
          <a:xfrm>
            <a:off x="0" y="3977825"/>
            <a:ext cx="9144000" cy="1165800"/>
          </a:xfrm>
          <a:prstGeom prst="rect">
            <a:avLst/>
          </a:prstGeom>
          <a:solidFill>
            <a:srgbClr val="F46C6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" name="Google Shape;48;p7"/>
          <p:cNvSpPr/>
          <p:nvPr/>
        </p:nvSpPr>
        <p:spPr>
          <a:xfrm>
            <a:off x="2666666" y="2120625"/>
            <a:ext cx="1752900" cy="23088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" name="Google Shape;49;p7"/>
          <p:cNvSpPr/>
          <p:nvPr/>
        </p:nvSpPr>
        <p:spPr>
          <a:xfrm>
            <a:off x="4636209" y="2120625"/>
            <a:ext cx="1752900" cy="23088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" name="Google Shape;50;p7"/>
          <p:cNvSpPr/>
          <p:nvPr/>
        </p:nvSpPr>
        <p:spPr>
          <a:xfrm>
            <a:off x="697158" y="2120625"/>
            <a:ext cx="1752900" cy="23088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" name="Google Shape;51;p7"/>
          <p:cNvSpPr txBox="1"/>
          <p:nvPr>
            <p:ph type="ctrTitle"/>
          </p:nvPr>
        </p:nvSpPr>
        <p:spPr>
          <a:xfrm>
            <a:off x="632958" y="2692750"/>
            <a:ext cx="18813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52" name="Google Shape;52;p7"/>
          <p:cNvSpPr txBox="1"/>
          <p:nvPr>
            <p:ph idx="1" type="subTitle"/>
          </p:nvPr>
        </p:nvSpPr>
        <p:spPr>
          <a:xfrm>
            <a:off x="776249" y="3261250"/>
            <a:ext cx="15948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53" name="Google Shape;53;p7"/>
          <p:cNvSpPr txBox="1"/>
          <p:nvPr>
            <p:ph idx="2" type="ctrTitle"/>
          </p:nvPr>
        </p:nvSpPr>
        <p:spPr>
          <a:xfrm>
            <a:off x="2602466" y="2692750"/>
            <a:ext cx="18813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54" name="Google Shape;54;p7"/>
          <p:cNvSpPr txBox="1"/>
          <p:nvPr>
            <p:ph idx="3" type="subTitle"/>
          </p:nvPr>
        </p:nvSpPr>
        <p:spPr>
          <a:xfrm>
            <a:off x="2745716" y="3261250"/>
            <a:ext cx="15948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55" name="Google Shape;55;p7"/>
          <p:cNvSpPr txBox="1"/>
          <p:nvPr>
            <p:ph idx="4" type="ctrTitle"/>
          </p:nvPr>
        </p:nvSpPr>
        <p:spPr>
          <a:xfrm>
            <a:off x="4572009" y="2692750"/>
            <a:ext cx="18813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56" name="Google Shape;56;p7"/>
          <p:cNvSpPr txBox="1"/>
          <p:nvPr>
            <p:ph idx="5" type="subTitle"/>
          </p:nvPr>
        </p:nvSpPr>
        <p:spPr>
          <a:xfrm>
            <a:off x="4715259" y="3261250"/>
            <a:ext cx="15948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57" name="Google Shape;57;p7"/>
          <p:cNvSpPr txBox="1"/>
          <p:nvPr>
            <p:ph idx="6" type="ctrTitle"/>
          </p:nvPr>
        </p:nvSpPr>
        <p:spPr>
          <a:xfrm>
            <a:off x="1533599" y="429825"/>
            <a:ext cx="60546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58" name="Google Shape;58;p7"/>
          <p:cNvSpPr/>
          <p:nvPr/>
        </p:nvSpPr>
        <p:spPr>
          <a:xfrm>
            <a:off x="6605734" y="2120625"/>
            <a:ext cx="1752900" cy="23088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" name="Google Shape;59;p7"/>
          <p:cNvSpPr txBox="1"/>
          <p:nvPr>
            <p:ph idx="7" type="ctrTitle"/>
          </p:nvPr>
        </p:nvSpPr>
        <p:spPr>
          <a:xfrm>
            <a:off x="6541534" y="2692750"/>
            <a:ext cx="18813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60" name="Google Shape;60;p7"/>
          <p:cNvSpPr txBox="1"/>
          <p:nvPr>
            <p:ph idx="8" type="subTitle"/>
          </p:nvPr>
        </p:nvSpPr>
        <p:spPr>
          <a:xfrm>
            <a:off x="6684784" y="3261250"/>
            <a:ext cx="15948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2880">
          <p15:clr>
            <a:srgbClr val="FA7B17"/>
          </p15:clr>
        </p15:guide>
      </p15:sldGuideLst>
    </p:ext>
  </p:extLst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wo columns ">
  <p:cSld name="CUSTOM_14_3">
    <p:bg>
      <p:bgPr>
        <a:solidFill>
          <a:srgbClr val="F3ECDD"/>
        </a:solidFill>
      </p:bgPr>
    </p:bg>
    <p:spTree>
      <p:nvGrpSpPr>
        <p:cNvPr id="61" name="Shape 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" name="Google Shape;62;p8"/>
          <p:cNvSpPr txBox="1"/>
          <p:nvPr>
            <p:ph type="ctrTitle"/>
          </p:nvPr>
        </p:nvSpPr>
        <p:spPr>
          <a:xfrm>
            <a:off x="1941734" y="2989125"/>
            <a:ext cx="18813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63" name="Google Shape;63;p8"/>
          <p:cNvSpPr txBox="1"/>
          <p:nvPr>
            <p:ph idx="1" type="subTitle"/>
          </p:nvPr>
        </p:nvSpPr>
        <p:spPr>
          <a:xfrm>
            <a:off x="1941747" y="3557625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64" name="Google Shape;64;p8"/>
          <p:cNvSpPr txBox="1"/>
          <p:nvPr>
            <p:ph idx="2" type="ctrTitle"/>
          </p:nvPr>
        </p:nvSpPr>
        <p:spPr>
          <a:xfrm>
            <a:off x="5320959" y="2989125"/>
            <a:ext cx="18813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65" name="Google Shape;65;p8"/>
          <p:cNvSpPr txBox="1"/>
          <p:nvPr>
            <p:ph idx="3" type="subTitle"/>
          </p:nvPr>
        </p:nvSpPr>
        <p:spPr>
          <a:xfrm>
            <a:off x="5320972" y="3557625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66" name="Google Shape;66;p8"/>
          <p:cNvSpPr txBox="1"/>
          <p:nvPr>
            <p:ph idx="4" type="ctrTitle"/>
          </p:nvPr>
        </p:nvSpPr>
        <p:spPr>
          <a:xfrm>
            <a:off x="1533599" y="429825"/>
            <a:ext cx="60546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2880">
          <p15:clr>
            <a:srgbClr val="FA7B17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 1">
  <p:cSld name="CUSTOM_14_2">
    <p:bg>
      <p:bgPr>
        <a:solidFill>
          <a:srgbClr val="F3ECDD"/>
        </a:solidFill>
      </p:bgPr>
    </p:bg>
    <p:spTree>
      <p:nvGrpSpPr>
        <p:cNvPr id="67" name="Shape 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" name="Google Shape;68;p9"/>
          <p:cNvSpPr/>
          <p:nvPr/>
        </p:nvSpPr>
        <p:spPr>
          <a:xfrm>
            <a:off x="0" y="2855450"/>
            <a:ext cx="9150600" cy="2294700"/>
          </a:xfrm>
          <a:prstGeom prst="rect">
            <a:avLst/>
          </a:prstGeom>
          <a:solidFill>
            <a:srgbClr val="F46C6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" name="Google Shape;69;p9"/>
          <p:cNvSpPr txBox="1"/>
          <p:nvPr>
            <p:ph type="ctrTitle"/>
          </p:nvPr>
        </p:nvSpPr>
        <p:spPr>
          <a:xfrm>
            <a:off x="1009313" y="3082625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70" name="Google Shape;70;p9"/>
          <p:cNvSpPr txBox="1"/>
          <p:nvPr>
            <p:ph idx="1" type="subTitle"/>
          </p:nvPr>
        </p:nvSpPr>
        <p:spPr>
          <a:xfrm>
            <a:off x="1009313" y="3611875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71" name="Google Shape;71;p9"/>
          <p:cNvSpPr txBox="1"/>
          <p:nvPr>
            <p:ph idx="2" type="ctrTitle"/>
          </p:nvPr>
        </p:nvSpPr>
        <p:spPr>
          <a:xfrm>
            <a:off x="3660288" y="3082625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72" name="Google Shape;72;p9"/>
          <p:cNvSpPr txBox="1"/>
          <p:nvPr>
            <p:ph idx="3" type="subTitle"/>
          </p:nvPr>
        </p:nvSpPr>
        <p:spPr>
          <a:xfrm>
            <a:off x="3660288" y="3611875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73" name="Google Shape;73;p9"/>
          <p:cNvSpPr txBox="1"/>
          <p:nvPr>
            <p:ph idx="4" type="ctrTitle"/>
          </p:nvPr>
        </p:nvSpPr>
        <p:spPr>
          <a:xfrm>
            <a:off x="6311263" y="3082625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74" name="Google Shape;74;p9"/>
          <p:cNvSpPr txBox="1"/>
          <p:nvPr>
            <p:ph idx="5" type="subTitle"/>
          </p:nvPr>
        </p:nvSpPr>
        <p:spPr>
          <a:xfrm>
            <a:off x="6311263" y="3611875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75" name="Google Shape;75;p9"/>
          <p:cNvSpPr txBox="1"/>
          <p:nvPr>
            <p:ph idx="6" type="ctrTitle"/>
          </p:nvPr>
        </p:nvSpPr>
        <p:spPr>
          <a:xfrm>
            <a:off x="1533599" y="429825"/>
            <a:ext cx="60546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2880">
          <p15:clr>
            <a:srgbClr val="FA7B17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Design">
  <p:cSld name="CUSTOM_14_1">
    <p:bg>
      <p:bgPr>
        <a:solidFill>
          <a:srgbClr val="F3ECDD"/>
        </a:solidFill>
      </p:bgPr>
    </p:bg>
    <p:spTree>
      <p:nvGrpSpPr>
        <p:cNvPr id="76" name="Shape 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" name="Google Shape;77;p10"/>
          <p:cNvSpPr txBox="1"/>
          <p:nvPr>
            <p:ph type="ctrTitle"/>
          </p:nvPr>
        </p:nvSpPr>
        <p:spPr>
          <a:xfrm>
            <a:off x="1533599" y="429825"/>
            <a:ext cx="60546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2880">
          <p15:clr>
            <a:srgbClr val="FA7B17"/>
          </p15:clr>
        </p15:guide>
      </p15:sldGuideLst>
    </p:ext>
  </p:extLst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body text">
  <p:cSld name="CUSTOM_8">
    <p:bg>
      <p:bgPr>
        <a:solidFill>
          <a:srgbClr val="F3ECDD"/>
        </a:solidFill>
      </p:bgPr>
    </p:bg>
    <p:spTree>
      <p:nvGrpSpPr>
        <p:cNvPr id="78" name="Shape 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" name="Google Shape;79;p11"/>
          <p:cNvSpPr txBox="1"/>
          <p:nvPr>
            <p:ph idx="1" type="body"/>
          </p:nvPr>
        </p:nvSpPr>
        <p:spPr>
          <a:xfrm>
            <a:off x="642050" y="2134800"/>
            <a:ext cx="5308200" cy="14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/>
            </a:lvl1pPr>
            <a:lvl2pPr indent="-304800" lvl="1" marL="9144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/>
            </a:lvl2pPr>
            <a:lvl3pPr indent="-304800" lvl="2" marL="13716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/>
            </a:lvl3pPr>
            <a:lvl4pPr indent="-304800" lvl="3" marL="18288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/>
            </a:lvl4pPr>
            <a:lvl5pPr indent="-304800" lvl="4" marL="22860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/>
            </a:lvl5pPr>
            <a:lvl6pPr indent="-304800" lvl="5" marL="27432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/>
            </a:lvl6pPr>
            <a:lvl7pPr indent="-304800" lvl="6" marL="32004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/>
            </a:lvl7pPr>
            <a:lvl8pPr indent="-304800" lvl="7" marL="36576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/>
            </a:lvl8pPr>
            <a:lvl9pPr indent="-304800" lvl="8" marL="4114800" rtl="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/>
            </a:lvl9pPr>
          </a:lstStyle>
          <a:p/>
        </p:txBody>
      </p:sp>
      <p:sp>
        <p:nvSpPr>
          <p:cNvPr id="80" name="Google Shape;80;p11"/>
          <p:cNvSpPr txBox="1"/>
          <p:nvPr>
            <p:ph type="title"/>
          </p:nvPr>
        </p:nvSpPr>
        <p:spPr>
          <a:xfrm>
            <a:off x="4722997" y="1262675"/>
            <a:ext cx="3808200" cy="89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 1" type="blank">
  <p:cSld name="BLANK">
    <p:bg>
      <p:bgPr>
        <a:solidFill>
          <a:srgbClr val="F3ECDD"/>
        </a:solidFill>
      </p:bgPr>
    </p:bg>
    <p:spTree>
      <p:nvGrpSpPr>
        <p:cNvPr id="81" name="Shape 81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86" name="Shape 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87;p14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lvl="1" rt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lvl="2" rt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lvl="3" rt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lvl="4" rt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lvl="5" rt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lvl="6" rt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lvl="7" rt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lvl="8" rt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2" Type="http://schemas.openxmlformats.org/officeDocument/2006/relationships/theme" Target="../theme/theme3.xml"/><Relationship Id="rId9" Type="http://schemas.openxmlformats.org/officeDocument/2006/relationships/slideLayout" Target="../slideLayouts/slideLayout9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123D60"/>
              </a:buClr>
              <a:buSzPts val="2800"/>
              <a:buFont typeface="Anton"/>
              <a:buNone/>
              <a:defRPr sz="2800">
                <a:solidFill>
                  <a:srgbClr val="123D60"/>
                </a:solidFill>
                <a:latin typeface="Anton"/>
                <a:ea typeface="Anton"/>
                <a:cs typeface="Anton"/>
                <a:sym typeface="Anton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123D60"/>
              </a:buClr>
              <a:buSzPts val="2800"/>
              <a:buFont typeface="Anton"/>
              <a:buNone/>
              <a:defRPr sz="2800">
                <a:solidFill>
                  <a:srgbClr val="123D60"/>
                </a:solidFill>
                <a:latin typeface="Anton"/>
                <a:ea typeface="Anton"/>
                <a:cs typeface="Anton"/>
                <a:sym typeface="Anton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123D60"/>
              </a:buClr>
              <a:buSzPts val="2800"/>
              <a:buFont typeface="Anton"/>
              <a:buNone/>
              <a:defRPr sz="2800">
                <a:solidFill>
                  <a:srgbClr val="123D60"/>
                </a:solidFill>
                <a:latin typeface="Anton"/>
                <a:ea typeface="Anton"/>
                <a:cs typeface="Anton"/>
                <a:sym typeface="Anton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123D60"/>
              </a:buClr>
              <a:buSzPts val="2800"/>
              <a:buFont typeface="Anton"/>
              <a:buNone/>
              <a:defRPr sz="2800">
                <a:solidFill>
                  <a:srgbClr val="123D60"/>
                </a:solidFill>
                <a:latin typeface="Anton"/>
                <a:ea typeface="Anton"/>
                <a:cs typeface="Anton"/>
                <a:sym typeface="Anton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123D60"/>
              </a:buClr>
              <a:buSzPts val="2800"/>
              <a:buFont typeface="Anton"/>
              <a:buNone/>
              <a:defRPr sz="2800">
                <a:solidFill>
                  <a:srgbClr val="123D60"/>
                </a:solidFill>
                <a:latin typeface="Anton"/>
                <a:ea typeface="Anton"/>
                <a:cs typeface="Anton"/>
                <a:sym typeface="Anton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123D60"/>
              </a:buClr>
              <a:buSzPts val="2800"/>
              <a:buFont typeface="Anton"/>
              <a:buNone/>
              <a:defRPr sz="2800">
                <a:solidFill>
                  <a:srgbClr val="123D60"/>
                </a:solidFill>
                <a:latin typeface="Anton"/>
                <a:ea typeface="Anton"/>
                <a:cs typeface="Anton"/>
                <a:sym typeface="Anton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123D60"/>
              </a:buClr>
              <a:buSzPts val="2800"/>
              <a:buFont typeface="Anton"/>
              <a:buNone/>
              <a:defRPr sz="2800">
                <a:solidFill>
                  <a:srgbClr val="123D60"/>
                </a:solidFill>
                <a:latin typeface="Anton"/>
                <a:ea typeface="Anton"/>
                <a:cs typeface="Anton"/>
                <a:sym typeface="Anton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123D60"/>
              </a:buClr>
              <a:buSzPts val="2800"/>
              <a:buFont typeface="Anton"/>
              <a:buNone/>
              <a:defRPr sz="2800">
                <a:solidFill>
                  <a:srgbClr val="123D60"/>
                </a:solidFill>
                <a:latin typeface="Anton"/>
                <a:ea typeface="Anton"/>
                <a:cs typeface="Anton"/>
                <a:sym typeface="Anton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123D60"/>
              </a:buClr>
              <a:buSzPts val="2800"/>
              <a:buFont typeface="Anton"/>
              <a:buNone/>
              <a:defRPr sz="2800">
                <a:solidFill>
                  <a:srgbClr val="123D60"/>
                </a:solidFill>
                <a:latin typeface="Anton"/>
                <a:ea typeface="Anton"/>
                <a:cs typeface="Anton"/>
                <a:sym typeface="Anton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123D60"/>
              </a:buClr>
              <a:buSzPts val="1200"/>
              <a:buFont typeface="Barlow Semi Condensed Light"/>
              <a:buChar char="●"/>
              <a:defRPr sz="1200">
                <a:solidFill>
                  <a:srgbClr val="123D60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defRPr>
            </a:lvl1pPr>
            <a:lvl2pPr indent="-304800" lvl="1" marL="914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123D60"/>
              </a:buClr>
              <a:buSzPts val="1200"/>
              <a:buFont typeface="Barlow Semi Condensed Light"/>
              <a:buChar char="○"/>
              <a:defRPr sz="1200">
                <a:solidFill>
                  <a:srgbClr val="123D60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defRPr>
            </a:lvl2pPr>
            <a:lvl3pPr indent="-304800" lvl="2" marL="1371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123D60"/>
              </a:buClr>
              <a:buSzPts val="1200"/>
              <a:buFont typeface="Barlow Semi Condensed Light"/>
              <a:buChar char="■"/>
              <a:defRPr sz="1200">
                <a:solidFill>
                  <a:srgbClr val="123D60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defRPr>
            </a:lvl3pPr>
            <a:lvl4pPr indent="-304800" lvl="3" marL="18288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123D60"/>
              </a:buClr>
              <a:buSzPts val="1200"/>
              <a:buFont typeface="Barlow Semi Condensed Light"/>
              <a:buChar char="●"/>
              <a:defRPr sz="1200">
                <a:solidFill>
                  <a:srgbClr val="123D60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defRPr>
            </a:lvl4pPr>
            <a:lvl5pPr indent="-304800" lvl="4" marL="22860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123D60"/>
              </a:buClr>
              <a:buSzPts val="1200"/>
              <a:buFont typeface="Barlow Semi Condensed Light"/>
              <a:buChar char="○"/>
              <a:defRPr sz="1200">
                <a:solidFill>
                  <a:srgbClr val="123D60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defRPr>
            </a:lvl5pPr>
            <a:lvl6pPr indent="-304800" lvl="5" marL="27432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123D60"/>
              </a:buClr>
              <a:buSzPts val="1200"/>
              <a:buFont typeface="Barlow Semi Condensed Light"/>
              <a:buChar char="■"/>
              <a:defRPr sz="1200">
                <a:solidFill>
                  <a:srgbClr val="123D60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defRPr>
            </a:lvl6pPr>
            <a:lvl7pPr indent="-304800" lvl="6" marL="3200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123D60"/>
              </a:buClr>
              <a:buSzPts val="1200"/>
              <a:buFont typeface="Barlow Semi Condensed Light"/>
              <a:buChar char="●"/>
              <a:defRPr sz="1200">
                <a:solidFill>
                  <a:srgbClr val="123D60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defRPr>
            </a:lvl7pPr>
            <a:lvl8pPr indent="-304800" lvl="7" marL="3657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123D60"/>
              </a:buClr>
              <a:buSzPts val="1200"/>
              <a:buFont typeface="Barlow Semi Condensed Light"/>
              <a:buChar char="○"/>
              <a:defRPr sz="1200">
                <a:solidFill>
                  <a:srgbClr val="123D60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defRPr>
            </a:lvl8pPr>
            <a:lvl9pPr indent="-304800" lvl="8" marL="41148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123D60"/>
              </a:buClr>
              <a:buSzPts val="1200"/>
              <a:buFont typeface="Barlow Semi Condensed Light"/>
              <a:buChar char="■"/>
              <a:defRPr sz="1200">
                <a:solidFill>
                  <a:srgbClr val="123D60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defRPr>
            </a:lvl9pPr>
          </a:lstStyle>
          <a:p/>
        </p:txBody>
      </p:sp>
      <p:sp>
        <p:nvSpPr>
          <p:cNvPr id="8" name="Google Shape;8;p1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1pPr>
            <a:lvl2pPr lvl="1" rt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2pPr>
            <a:lvl3pPr lvl="2" rt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3pPr>
            <a:lvl4pPr lvl="3" rt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4pPr>
            <a:lvl5pPr lvl="4" rt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5pPr>
            <a:lvl6pPr lvl="5" rt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6pPr>
            <a:lvl7pPr lvl="6" rt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7pPr>
            <a:lvl8pPr lvl="7" rt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8pPr>
            <a:lvl9pPr lvl="8" rt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82" name="Shape 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" name="Google Shape;83;p13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84" name="Google Shape;84;p13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85" name="Google Shape;85;p13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59" r:id="rId1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2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8.xml"/><Relationship Id="rId3" Type="http://schemas.openxmlformats.org/officeDocument/2006/relationships/hyperlink" Target="https://docs.google.com/spreadsheets/d/1LE5xgXAsezCliBArlls0ELci4UIRp0piq2uajdqVuFA/copy" TargetMode="External"/><Relationship Id="rId4" Type="http://schemas.openxmlformats.org/officeDocument/2006/relationships/image" Target="../media/image1.png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9.xml"/><Relationship Id="rId3" Type="http://schemas.openxmlformats.org/officeDocument/2006/relationships/hyperlink" Target="https://docs.google.com/spreadsheets/d/1LE5xgXAsezCliBArlls0ELci4UIRp0piq2uajdqVuFA/copy" TargetMode="External"/><Relationship Id="rId4" Type="http://schemas.openxmlformats.org/officeDocument/2006/relationships/image" Target="../media/image2.pn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1.xm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3.xml"/><Relationship Id="rId3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7.xml"/><Relationship Id="rId3" Type="http://schemas.openxmlformats.org/officeDocument/2006/relationships/hyperlink" Target="http://slidesgo.com/" TargetMode="External"/><Relationship Id="rId4" Type="http://schemas.openxmlformats.org/officeDocument/2006/relationships/hyperlink" Target="https://www.flaticon.com/" TargetMode="External"/><Relationship Id="rId5" Type="http://schemas.openxmlformats.org/officeDocument/2006/relationships/hyperlink" Target="https://www.freepik.com/" TargetMode="Externa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8.xml"/><Relationship Id="rId3" Type="http://schemas.openxmlformats.org/officeDocument/2006/relationships/hyperlink" Target="https://www.freepik.com/free-vector/colorful-company-milestones-with-flat-design_2437503.htm" TargetMode="External"/><Relationship Id="rId4" Type="http://schemas.openxmlformats.org/officeDocument/2006/relationships/hyperlink" Target="https://www.freepik.com/free-vector/flat-speech-bubble-helpful-tips-background_4314471.htm" TargetMode="External"/><Relationship Id="rId5" Type="http://schemas.openxmlformats.org/officeDocument/2006/relationships/hyperlink" Target="https://www.freepik.com/free-vector/flat-people-scenes-office_4134333.htm" TargetMode="External"/><Relationship Id="rId6" Type="http://schemas.openxmlformats.org/officeDocument/2006/relationships/hyperlink" Target="https://www.freepik.com/free-vector/flat-people-scenes-office_4134341.htm" TargetMode="External"/><Relationship Id="rId7" Type="http://schemas.openxmlformats.org/officeDocument/2006/relationships/hyperlink" Target="https://www.freepik.com/free-vector/pack-business-icons_872115.htm" TargetMode="Externa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9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20.xml"/><Relationship Id="rId3" Type="http://schemas.openxmlformats.org/officeDocument/2006/relationships/hyperlink" Target="https://fonts.google.com/specimen/Anton" TargetMode="External"/><Relationship Id="rId4" Type="http://schemas.openxmlformats.org/officeDocument/2006/relationships/hyperlink" Target="https://fonts.google.com/specimen/Barlow+Semi+Condensed" TargetMode="Externa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26.xm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27.xm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28.xml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29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31.xm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32.xm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33.xm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34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5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3ECDD"/>
        </a:solidFill>
      </p:bgPr>
    </p:bg>
    <p:spTree>
      <p:nvGrpSpPr>
        <p:cNvPr id="91" name="Shape 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" name="Google Shape;92;p15"/>
          <p:cNvSpPr txBox="1"/>
          <p:nvPr>
            <p:ph idx="1" type="subTitle"/>
          </p:nvPr>
        </p:nvSpPr>
        <p:spPr>
          <a:xfrm>
            <a:off x="879525" y="2977800"/>
            <a:ext cx="3302700" cy="7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123D60"/>
                </a:solidFill>
              </a:rPr>
              <a:t>Here is where your sales p</a:t>
            </a:r>
            <a:r>
              <a:rPr lang="es"/>
              <a:t>itch </a:t>
            </a:r>
            <a:r>
              <a:rPr lang="es">
                <a:solidFill>
                  <a:srgbClr val="123D60"/>
                </a:solidFill>
              </a:rPr>
              <a:t>presentation begins</a:t>
            </a:r>
            <a:endParaRPr>
              <a:solidFill>
                <a:srgbClr val="123D60"/>
              </a:solidFill>
            </a:endParaRPr>
          </a:p>
        </p:txBody>
      </p:sp>
      <p:sp>
        <p:nvSpPr>
          <p:cNvPr id="93" name="Google Shape;93;p15"/>
          <p:cNvSpPr txBox="1"/>
          <p:nvPr>
            <p:ph type="ctrTitle"/>
          </p:nvPr>
        </p:nvSpPr>
        <p:spPr>
          <a:xfrm>
            <a:off x="879525" y="1320225"/>
            <a:ext cx="3999600" cy="178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NORRELL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123D60"/>
                </a:solidFill>
              </a:rPr>
              <a:t>CONSULTING </a:t>
            </a:r>
            <a:endParaRPr>
              <a:solidFill>
                <a:srgbClr val="123D60"/>
              </a:solidFill>
            </a:endParaRPr>
          </a:p>
        </p:txBody>
      </p:sp>
      <p:grpSp>
        <p:nvGrpSpPr>
          <p:cNvPr id="94" name="Google Shape;94;p15"/>
          <p:cNvGrpSpPr/>
          <p:nvPr/>
        </p:nvGrpSpPr>
        <p:grpSpPr>
          <a:xfrm>
            <a:off x="0" y="929235"/>
            <a:ext cx="9144000" cy="4214390"/>
            <a:chOff x="0" y="929235"/>
            <a:chExt cx="9144000" cy="4214390"/>
          </a:xfrm>
        </p:grpSpPr>
        <p:grpSp>
          <p:nvGrpSpPr>
            <p:cNvPr id="95" name="Google Shape;95;p15"/>
            <p:cNvGrpSpPr/>
            <p:nvPr/>
          </p:nvGrpSpPr>
          <p:grpSpPr>
            <a:xfrm>
              <a:off x="0" y="929235"/>
              <a:ext cx="9144000" cy="4214390"/>
              <a:chOff x="0" y="929235"/>
              <a:chExt cx="9144000" cy="4214390"/>
            </a:xfrm>
          </p:grpSpPr>
          <p:sp>
            <p:nvSpPr>
              <p:cNvPr id="96" name="Google Shape;96;p15"/>
              <p:cNvSpPr/>
              <p:nvPr/>
            </p:nvSpPr>
            <p:spPr>
              <a:xfrm>
                <a:off x="0" y="3977825"/>
                <a:ext cx="9144000" cy="1165800"/>
              </a:xfrm>
              <a:prstGeom prst="rect">
                <a:avLst/>
              </a:prstGeom>
              <a:solidFill>
                <a:srgbClr val="F46C6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7" name="Google Shape;97;p15"/>
              <p:cNvGrpSpPr/>
              <p:nvPr/>
            </p:nvGrpSpPr>
            <p:grpSpPr>
              <a:xfrm>
                <a:off x="5197489" y="929235"/>
                <a:ext cx="2494585" cy="3630924"/>
                <a:chOff x="636800" y="682725"/>
                <a:chExt cx="833000" cy="1212450"/>
              </a:xfrm>
            </p:grpSpPr>
            <p:sp>
              <p:nvSpPr>
                <p:cNvPr id="98" name="Google Shape;98;p15"/>
                <p:cNvSpPr/>
                <p:nvPr/>
              </p:nvSpPr>
              <p:spPr>
                <a:xfrm>
                  <a:off x="1172950" y="1237800"/>
                  <a:ext cx="127500" cy="370000"/>
                </a:xfrm>
                <a:custGeom>
                  <a:rect b="b" l="l" r="r" t="t"/>
                  <a:pathLst>
                    <a:path extrusionOk="0" h="14800" w="5100">
                      <a:moveTo>
                        <a:pt x="2240" y="0"/>
                      </a:moveTo>
                      <a:cubicBezTo>
                        <a:pt x="1118" y="0"/>
                        <a:pt x="0" y="674"/>
                        <a:pt x="0" y="674"/>
                      </a:cubicBezTo>
                      <a:cubicBezTo>
                        <a:pt x="0" y="674"/>
                        <a:pt x="100" y="10347"/>
                        <a:pt x="1350" y="13272"/>
                      </a:cubicBezTo>
                      <a:cubicBezTo>
                        <a:pt x="1795" y="14441"/>
                        <a:pt x="2224" y="14799"/>
                        <a:pt x="2584" y="14799"/>
                      </a:cubicBezTo>
                      <a:cubicBezTo>
                        <a:pt x="3155" y="14799"/>
                        <a:pt x="3550" y="13897"/>
                        <a:pt x="3550" y="13897"/>
                      </a:cubicBezTo>
                      <a:cubicBezTo>
                        <a:pt x="3550" y="13897"/>
                        <a:pt x="5100" y="5673"/>
                        <a:pt x="4375" y="2024"/>
                      </a:cubicBezTo>
                      <a:cubicBezTo>
                        <a:pt x="4051" y="439"/>
                        <a:pt x="3144" y="0"/>
                        <a:pt x="2240" y="0"/>
                      </a:cubicBezTo>
                      <a:close/>
                    </a:path>
                  </a:pathLst>
                </a:custGeom>
                <a:solidFill>
                  <a:srgbClr val="FFC6B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" name="Google Shape;99;p15"/>
                <p:cNvSpPr/>
                <p:nvPr/>
              </p:nvSpPr>
              <p:spPr>
                <a:xfrm>
                  <a:off x="1123575" y="1837650"/>
                  <a:ext cx="247500" cy="55025"/>
                </a:xfrm>
                <a:custGeom>
                  <a:rect b="b" l="l" r="r" t="t"/>
                  <a:pathLst>
                    <a:path extrusionOk="0" h="2201" w="9900">
                      <a:moveTo>
                        <a:pt x="4900" y="1"/>
                      </a:moveTo>
                      <a:cubicBezTo>
                        <a:pt x="4275" y="1"/>
                        <a:pt x="3525" y="1"/>
                        <a:pt x="2900" y="101"/>
                      </a:cubicBezTo>
                      <a:lnTo>
                        <a:pt x="2500" y="626"/>
                      </a:lnTo>
                      <a:lnTo>
                        <a:pt x="1351" y="626"/>
                      </a:lnTo>
                      <a:lnTo>
                        <a:pt x="1651" y="326"/>
                      </a:lnTo>
                      <a:lnTo>
                        <a:pt x="1651" y="326"/>
                      </a:lnTo>
                      <a:cubicBezTo>
                        <a:pt x="626" y="426"/>
                        <a:pt x="1" y="726"/>
                        <a:pt x="1" y="1051"/>
                      </a:cubicBezTo>
                      <a:cubicBezTo>
                        <a:pt x="1" y="1675"/>
                        <a:pt x="2175" y="2200"/>
                        <a:pt x="4900" y="2200"/>
                      </a:cubicBezTo>
                      <a:cubicBezTo>
                        <a:pt x="7599" y="2200"/>
                        <a:pt x="9899" y="1675"/>
                        <a:pt x="9899" y="1051"/>
                      </a:cubicBezTo>
                      <a:cubicBezTo>
                        <a:pt x="9899" y="526"/>
                        <a:pt x="7599" y="1"/>
                        <a:pt x="4900" y="1"/>
                      </a:cubicBezTo>
                      <a:close/>
                    </a:path>
                  </a:pathLst>
                </a:custGeom>
                <a:solidFill>
                  <a:srgbClr val="123D60">
                    <a:alpha val="29229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0" name="Google Shape;100;p15"/>
                <p:cNvSpPr/>
                <p:nvPr/>
              </p:nvSpPr>
              <p:spPr>
                <a:xfrm>
                  <a:off x="1157325" y="1538375"/>
                  <a:ext cx="125000" cy="314925"/>
                </a:xfrm>
                <a:custGeom>
                  <a:rect b="b" l="l" r="r" t="t"/>
                  <a:pathLst>
                    <a:path extrusionOk="0" h="12597" w="5000">
                      <a:moveTo>
                        <a:pt x="2979" y="1"/>
                      </a:moveTo>
                      <a:cubicBezTo>
                        <a:pt x="2429" y="1"/>
                        <a:pt x="1875" y="451"/>
                        <a:pt x="1875" y="1149"/>
                      </a:cubicBezTo>
                      <a:cubicBezTo>
                        <a:pt x="1975" y="2598"/>
                        <a:pt x="1350" y="10422"/>
                        <a:pt x="1350" y="10422"/>
                      </a:cubicBezTo>
                      <a:lnTo>
                        <a:pt x="1" y="12597"/>
                      </a:lnTo>
                      <a:lnTo>
                        <a:pt x="1150" y="12597"/>
                      </a:lnTo>
                      <a:lnTo>
                        <a:pt x="2700" y="10522"/>
                      </a:lnTo>
                      <a:cubicBezTo>
                        <a:pt x="2700" y="10522"/>
                        <a:pt x="3750" y="6448"/>
                        <a:pt x="4375" y="4798"/>
                      </a:cubicBezTo>
                      <a:cubicBezTo>
                        <a:pt x="5000" y="3023"/>
                        <a:pt x="4050" y="1349"/>
                        <a:pt x="4050" y="1349"/>
                      </a:cubicBezTo>
                      <a:cubicBezTo>
                        <a:pt x="4002" y="394"/>
                        <a:pt x="3492" y="1"/>
                        <a:pt x="2979" y="1"/>
                      </a:cubicBezTo>
                      <a:close/>
                    </a:path>
                  </a:pathLst>
                </a:custGeom>
                <a:solidFill>
                  <a:srgbClr val="FFC6B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" name="Google Shape;101;p15"/>
                <p:cNvSpPr/>
                <p:nvPr/>
              </p:nvSpPr>
              <p:spPr>
                <a:xfrm>
                  <a:off x="1199200" y="1295950"/>
                  <a:ext cx="88550" cy="383000"/>
                </a:xfrm>
                <a:custGeom>
                  <a:rect b="b" l="l" r="r" t="t"/>
                  <a:pathLst>
                    <a:path extrusionOk="0" h="15320" w="3542">
                      <a:moveTo>
                        <a:pt x="3425" y="1"/>
                      </a:moveTo>
                      <a:lnTo>
                        <a:pt x="3425" y="1"/>
                      </a:lnTo>
                      <a:cubicBezTo>
                        <a:pt x="3507" y="564"/>
                        <a:pt x="3541" y="1229"/>
                        <a:pt x="3541" y="1948"/>
                      </a:cubicBezTo>
                      <a:lnTo>
                        <a:pt x="3541" y="1948"/>
                      </a:lnTo>
                      <a:cubicBezTo>
                        <a:pt x="3542" y="1230"/>
                        <a:pt x="3507" y="567"/>
                        <a:pt x="3425" y="1"/>
                      </a:cubicBezTo>
                      <a:close/>
                      <a:moveTo>
                        <a:pt x="3541" y="1948"/>
                      </a:moveTo>
                      <a:lnTo>
                        <a:pt x="3541" y="1948"/>
                      </a:lnTo>
                      <a:cubicBezTo>
                        <a:pt x="3541" y="4938"/>
                        <a:pt x="2942" y="8868"/>
                        <a:pt x="2700" y="10621"/>
                      </a:cubicBezTo>
                      <a:cubicBezTo>
                        <a:pt x="2942" y="8947"/>
                        <a:pt x="3542" y="4961"/>
                        <a:pt x="3541" y="1948"/>
                      </a:cubicBezTo>
                      <a:close/>
                      <a:moveTo>
                        <a:pt x="200" y="10846"/>
                      </a:moveTo>
                      <a:cubicBezTo>
                        <a:pt x="200" y="11571"/>
                        <a:pt x="100" y="13445"/>
                        <a:pt x="0" y="15320"/>
                      </a:cubicBezTo>
                      <a:cubicBezTo>
                        <a:pt x="100" y="13445"/>
                        <a:pt x="200" y="11571"/>
                        <a:pt x="200" y="10946"/>
                      </a:cubicBezTo>
                      <a:lnTo>
                        <a:pt x="200" y="10846"/>
                      </a:lnTo>
                      <a:close/>
                    </a:path>
                  </a:pathLst>
                </a:custGeom>
                <a:solidFill>
                  <a:srgbClr val="E9E9E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" name="Google Shape;102;p15"/>
                <p:cNvSpPr/>
                <p:nvPr/>
              </p:nvSpPr>
              <p:spPr>
                <a:xfrm>
                  <a:off x="1172950" y="1236500"/>
                  <a:ext cx="122500" cy="340600"/>
                </a:xfrm>
                <a:custGeom>
                  <a:rect b="b" l="l" r="r" t="t"/>
                  <a:pathLst>
                    <a:path extrusionOk="0" h="13624" w="4900">
                      <a:moveTo>
                        <a:pt x="2175" y="1"/>
                      </a:moveTo>
                      <a:cubicBezTo>
                        <a:pt x="1050" y="1"/>
                        <a:pt x="0" y="726"/>
                        <a:pt x="0" y="726"/>
                      </a:cubicBezTo>
                      <a:cubicBezTo>
                        <a:pt x="0" y="726"/>
                        <a:pt x="100" y="10199"/>
                        <a:pt x="1250" y="13224"/>
                      </a:cubicBezTo>
                      <a:cubicBezTo>
                        <a:pt x="1250" y="12499"/>
                        <a:pt x="1775" y="12074"/>
                        <a:pt x="2400" y="12074"/>
                      </a:cubicBezTo>
                      <a:cubicBezTo>
                        <a:pt x="2925" y="12074"/>
                        <a:pt x="3425" y="12499"/>
                        <a:pt x="3425" y="13424"/>
                      </a:cubicBezTo>
                      <a:cubicBezTo>
                        <a:pt x="3425" y="13424"/>
                        <a:pt x="3550" y="13524"/>
                        <a:pt x="3550" y="13624"/>
                      </a:cubicBezTo>
                      <a:cubicBezTo>
                        <a:pt x="3650" y="13524"/>
                        <a:pt x="3650" y="13324"/>
                        <a:pt x="3750" y="12999"/>
                      </a:cubicBezTo>
                      <a:cubicBezTo>
                        <a:pt x="4050" y="10824"/>
                        <a:pt x="4900" y="5300"/>
                        <a:pt x="4475" y="2376"/>
                      </a:cubicBezTo>
                      <a:lnTo>
                        <a:pt x="4475" y="2276"/>
                      </a:lnTo>
                      <a:lnTo>
                        <a:pt x="4375" y="2276"/>
                      </a:lnTo>
                      <a:lnTo>
                        <a:pt x="4375" y="2176"/>
                      </a:lnTo>
                      <a:lnTo>
                        <a:pt x="4375" y="2076"/>
                      </a:lnTo>
                      <a:cubicBezTo>
                        <a:pt x="4050" y="501"/>
                        <a:pt x="3125" y="1"/>
                        <a:pt x="2175" y="1"/>
                      </a:cubicBezTo>
                      <a:close/>
                    </a:path>
                  </a:pathLst>
                </a:custGeom>
                <a:solidFill>
                  <a:srgbClr val="E9B6A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" name="Google Shape;103;p15"/>
                <p:cNvSpPr/>
                <p:nvPr/>
              </p:nvSpPr>
              <p:spPr>
                <a:xfrm>
                  <a:off x="1157325" y="1538325"/>
                  <a:ext cx="116875" cy="314975"/>
                </a:xfrm>
                <a:custGeom>
                  <a:rect b="b" l="l" r="r" t="t"/>
                  <a:pathLst>
                    <a:path extrusionOk="0" h="12599" w="4675">
                      <a:moveTo>
                        <a:pt x="3025" y="1"/>
                      </a:moveTo>
                      <a:cubicBezTo>
                        <a:pt x="2400" y="1"/>
                        <a:pt x="1875" y="426"/>
                        <a:pt x="1875" y="1151"/>
                      </a:cubicBezTo>
                      <a:lnTo>
                        <a:pt x="1875" y="1251"/>
                      </a:lnTo>
                      <a:cubicBezTo>
                        <a:pt x="1875" y="1876"/>
                        <a:pt x="1775" y="3750"/>
                        <a:pt x="1675" y="5625"/>
                      </a:cubicBezTo>
                      <a:lnTo>
                        <a:pt x="1675" y="5725"/>
                      </a:lnTo>
                      <a:cubicBezTo>
                        <a:pt x="1550" y="7924"/>
                        <a:pt x="1350" y="10099"/>
                        <a:pt x="1350" y="10424"/>
                      </a:cubicBezTo>
                      <a:lnTo>
                        <a:pt x="1" y="12599"/>
                      </a:lnTo>
                      <a:lnTo>
                        <a:pt x="1150" y="12599"/>
                      </a:lnTo>
                      <a:lnTo>
                        <a:pt x="2700" y="10524"/>
                      </a:lnTo>
                      <a:cubicBezTo>
                        <a:pt x="2800" y="10424"/>
                        <a:pt x="3750" y="6450"/>
                        <a:pt x="4375" y="4800"/>
                      </a:cubicBezTo>
                      <a:cubicBezTo>
                        <a:pt x="4675" y="3850"/>
                        <a:pt x="4575" y="2925"/>
                        <a:pt x="4475" y="2175"/>
                      </a:cubicBezTo>
                      <a:cubicBezTo>
                        <a:pt x="4375" y="1975"/>
                        <a:pt x="4275" y="1776"/>
                        <a:pt x="4175" y="1551"/>
                      </a:cubicBezTo>
                      <a:cubicBezTo>
                        <a:pt x="4175" y="1451"/>
                        <a:pt x="4050" y="1351"/>
                        <a:pt x="4050" y="1351"/>
                      </a:cubicBezTo>
                      <a:cubicBezTo>
                        <a:pt x="4050" y="426"/>
                        <a:pt x="3550" y="1"/>
                        <a:pt x="3025" y="1"/>
                      </a:cubicBezTo>
                      <a:close/>
                    </a:path>
                  </a:pathLst>
                </a:custGeom>
                <a:solidFill>
                  <a:srgbClr val="E9B6A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" name="Google Shape;104;p15"/>
                <p:cNvSpPr/>
                <p:nvPr/>
              </p:nvSpPr>
              <p:spPr>
                <a:xfrm>
                  <a:off x="1133575" y="1798900"/>
                  <a:ext cx="104400" cy="75350"/>
                </a:xfrm>
                <a:custGeom>
                  <a:rect b="b" l="l" r="r" t="t"/>
                  <a:pathLst>
                    <a:path extrusionOk="0" h="3014" w="4176">
                      <a:moveTo>
                        <a:pt x="3750" y="1"/>
                      </a:moveTo>
                      <a:cubicBezTo>
                        <a:pt x="3750" y="1"/>
                        <a:pt x="2625" y="1651"/>
                        <a:pt x="2100" y="2076"/>
                      </a:cubicBezTo>
                      <a:cubicBezTo>
                        <a:pt x="1949" y="2198"/>
                        <a:pt x="1806" y="2242"/>
                        <a:pt x="1679" y="2242"/>
                      </a:cubicBezTo>
                      <a:cubicBezTo>
                        <a:pt x="1366" y="2242"/>
                        <a:pt x="1151" y="1976"/>
                        <a:pt x="1151" y="1976"/>
                      </a:cubicBezTo>
                      <a:cubicBezTo>
                        <a:pt x="1151" y="1976"/>
                        <a:pt x="1" y="2376"/>
                        <a:pt x="226" y="2800"/>
                      </a:cubicBezTo>
                      <a:cubicBezTo>
                        <a:pt x="301" y="2960"/>
                        <a:pt x="596" y="3014"/>
                        <a:pt x="953" y="3014"/>
                      </a:cubicBezTo>
                      <a:cubicBezTo>
                        <a:pt x="1548" y="3014"/>
                        <a:pt x="2313" y="2863"/>
                        <a:pt x="2500" y="2800"/>
                      </a:cubicBezTo>
                      <a:cubicBezTo>
                        <a:pt x="2725" y="2701"/>
                        <a:pt x="3450" y="1551"/>
                        <a:pt x="3450" y="1551"/>
                      </a:cubicBezTo>
                      <a:lnTo>
                        <a:pt x="3450" y="2800"/>
                      </a:lnTo>
                      <a:lnTo>
                        <a:pt x="3550" y="2800"/>
                      </a:lnTo>
                      <a:cubicBezTo>
                        <a:pt x="3550" y="2800"/>
                        <a:pt x="3875" y="1751"/>
                        <a:pt x="3975" y="1126"/>
                      </a:cubicBezTo>
                      <a:cubicBezTo>
                        <a:pt x="4175" y="401"/>
                        <a:pt x="3750" y="1"/>
                        <a:pt x="3750" y="1"/>
                      </a:cubicBezTo>
                      <a:close/>
                    </a:path>
                  </a:pathLst>
                </a:custGeom>
                <a:solidFill>
                  <a:srgbClr val="123D6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5" name="Google Shape;105;p15"/>
                <p:cNvSpPr/>
                <p:nvPr/>
              </p:nvSpPr>
              <p:spPr>
                <a:xfrm>
                  <a:off x="1292925" y="1793300"/>
                  <a:ext cx="51900" cy="87825"/>
                </a:xfrm>
                <a:custGeom>
                  <a:rect b="b" l="l" r="r" t="t"/>
                  <a:pathLst>
                    <a:path extrusionOk="0" h="3513" w="2076">
                      <a:moveTo>
                        <a:pt x="1975" y="0"/>
                      </a:moveTo>
                      <a:lnTo>
                        <a:pt x="626" y="625"/>
                      </a:lnTo>
                      <a:lnTo>
                        <a:pt x="201" y="1675"/>
                      </a:lnTo>
                      <a:lnTo>
                        <a:pt x="1" y="2825"/>
                      </a:lnTo>
                      <a:cubicBezTo>
                        <a:pt x="89" y="3331"/>
                        <a:pt x="399" y="3512"/>
                        <a:pt x="747" y="3512"/>
                      </a:cubicBezTo>
                      <a:cubicBezTo>
                        <a:pt x="1190" y="3512"/>
                        <a:pt x="1693" y="3218"/>
                        <a:pt x="1875" y="2925"/>
                      </a:cubicBezTo>
                      <a:cubicBezTo>
                        <a:pt x="2075" y="2400"/>
                        <a:pt x="1975" y="0"/>
                        <a:pt x="1975" y="0"/>
                      </a:cubicBezTo>
                      <a:close/>
                    </a:path>
                  </a:pathLst>
                </a:custGeom>
                <a:solidFill>
                  <a:srgbClr val="123D6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6" name="Google Shape;106;p15"/>
                <p:cNvSpPr/>
                <p:nvPr/>
              </p:nvSpPr>
              <p:spPr>
                <a:xfrm>
                  <a:off x="1284475" y="1526625"/>
                  <a:ext cx="91600" cy="317450"/>
                </a:xfrm>
                <a:custGeom>
                  <a:rect b="b" l="l" r="r" t="t"/>
                  <a:pathLst>
                    <a:path extrusionOk="0" h="12698" w="3664">
                      <a:moveTo>
                        <a:pt x="1350" y="1"/>
                      </a:moveTo>
                      <a:cubicBezTo>
                        <a:pt x="666" y="1"/>
                        <a:pt x="1" y="808"/>
                        <a:pt x="214" y="2019"/>
                      </a:cubicBezTo>
                      <a:cubicBezTo>
                        <a:pt x="639" y="4318"/>
                        <a:pt x="839" y="10767"/>
                        <a:pt x="839" y="10767"/>
                      </a:cubicBezTo>
                      <a:lnTo>
                        <a:pt x="539" y="12342"/>
                      </a:lnTo>
                      <a:cubicBezTo>
                        <a:pt x="539" y="12342"/>
                        <a:pt x="895" y="12698"/>
                        <a:pt x="1425" y="12698"/>
                      </a:cubicBezTo>
                      <a:cubicBezTo>
                        <a:pt x="1539" y="12698"/>
                        <a:pt x="1660" y="12681"/>
                        <a:pt x="1788" y="12642"/>
                      </a:cubicBezTo>
                      <a:cubicBezTo>
                        <a:pt x="2088" y="12542"/>
                        <a:pt x="2213" y="11817"/>
                        <a:pt x="2213" y="11817"/>
                      </a:cubicBezTo>
                      <a:cubicBezTo>
                        <a:pt x="2213" y="11817"/>
                        <a:pt x="2513" y="8067"/>
                        <a:pt x="3138" y="6193"/>
                      </a:cubicBezTo>
                      <a:cubicBezTo>
                        <a:pt x="3663" y="4218"/>
                        <a:pt x="2613" y="2144"/>
                        <a:pt x="2613" y="2144"/>
                      </a:cubicBezTo>
                      <a:cubicBezTo>
                        <a:pt x="2566" y="624"/>
                        <a:pt x="1951" y="1"/>
                        <a:pt x="1350" y="1"/>
                      </a:cubicBezTo>
                      <a:close/>
                    </a:path>
                  </a:pathLst>
                </a:custGeom>
                <a:solidFill>
                  <a:srgbClr val="FFC6B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7" name="Google Shape;107;p15"/>
                <p:cNvSpPr/>
                <p:nvPr/>
              </p:nvSpPr>
              <p:spPr>
                <a:xfrm>
                  <a:off x="1253550" y="1251025"/>
                  <a:ext cx="145625" cy="357450"/>
                </a:xfrm>
                <a:custGeom>
                  <a:rect b="b" l="l" r="r" t="t"/>
                  <a:pathLst>
                    <a:path extrusionOk="0" h="14298" w="5825">
                      <a:moveTo>
                        <a:pt x="1718" y="1"/>
                      </a:moveTo>
                      <a:cubicBezTo>
                        <a:pt x="774" y="1"/>
                        <a:pt x="1" y="245"/>
                        <a:pt x="1" y="245"/>
                      </a:cubicBezTo>
                      <a:cubicBezTo>
                        <a:pt x="1" y="245"/>
                        <a:pt x="101" y="9818"/>
                        <a:pt x="1451" y="12743"/>
                      </a:cubicBezTo>
                      <a:cubicBezTo>
                        <a:pt x="1964" y="13943"/>
                        <a:pt x="2460" y="14297"/>
                        <a:pt x="2867" y="14297"/>
                      </a:cubicBezTo>
                      <a:cubicBezTo>
                        <a:pt x="3451" y="14297"/>
                        <a:pt x="3850" y="13567"/>
                        <a:pt x="3850" y="13567"/>
                      </a:cubicBezTo>
                      <a:cubicBezTo>
                        <a:pt x="3850" y="13567"/>
                        <a:pt x="5825" y="6069"/>
                        <a:pt x="5000" y="2544"/>
                      </a:cubicBezTo>
                      <a:cubicBezTo>
                        <a:pt x="4583" y="447"/>
                        <a:pt x="2994" y="1"/>
                        <a:pt x="1718" y="1"/>
                      </a:cubicBezTo>
                      <a:close/>
                    </a:path>
                  </a:pathLst>
                </a:custGeom>
                <a:solidFill>
                  <a:srgbClr val="FFC6B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" name="Google Shape;108;p15"/>
                <p:cNvSpPr/>
                <p:nvPr/>
              </p:nvSpPr>
              <p:spPr>
                <a:xfrm>
                  <a:off x="1149200" y="1092775"/>
                  <a:ext cx="271225" cy="326375"/>
                </a:xfrm>
                <a:custGeom>
                  <a:rect b="b" l="l" r="r" t="t"/>
                  <a:pathLst>
                    <a:path extrusionOk="0" h="13055" w="10849">
                      <a:moveTo>
                        <a:pt x="2725" y="1"/>
                      </a:moveTo>
                      <a:cubicBezTo>
                        <a:pt x="2100" y="951"/>
                        <a:pt x="850" y="3650"/>
                        <a:pt x="326" y="6875"/>
                      </a:cubicBezTo>
                      <a:cubicBezTo>
                        <a:pt x="1" y="8350"/>
                        <a:pt x="326" y="10524"/>
                        <a:pt x="626" y="12499"/>
                      </a:cubicBezTo>
                      <a:cubicBezTo>
                        <a:pt x="1705" y="12744"/>
                        <a:pt x="3515" y="13055"/>
                        <a:pt x="5415" y="13055"/>
                      </a:cubicBezTo>
                      <a:cubicBezTo>
                        <a:pt x="6813" y="13055"/>
                        <a:pt x="8259" y="12886"/>
                        <a:pt x="9499" y="12399"/>
                      </a:cubicBezTo>
                      <a:cubicBezTo>
                        <a:pt x="9699" y="11574"/>
                        <a:pt x="9899" y="10749"/>
                        <a:pt x="10124" y="9699"/>
                      </a:cubicBezTo>
                      <a:cubicBezTo>
                        <a:pt x="10849" y="5125"/>
                        <a:pt x="6999" y="526"/>
                        <a:pt x="6999" y="526"/>
                      </a:cubicBezTo>
                      <a:cubicBezTo>
                        <a:pt x="6999" y="526"/>
                        <a:pt x="4600" y="426"/>
                        <a:pt x="2725" y="1"/>
                      </a:cubicBezTo>
                      <a:close/>
                    </a:path>
                  </a:pathLst>
                </a:custGeom>
                <a:solidFill>
                  <a:srgbClr val="123D6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9" name="Google Shape;109;p15"/>
                <p:cNvSpPr/>
                <p:nvPr/>
              </p:nvSpPr>
              <p:spPr>
                <a:xfrm>
                  <a:off x="1141700" y="730975"/>
                  <a:ext cx="166875" cy="254700"/>
                </a:xfrm>
                <a:custGeom>
                  <a:rect b="b" l="l" r="r" t="t"/>
                  <a:pathLst>
                    <a:path extrusionOk="0" h="10188" w="6675">
                      <a:moveTo>
                        <a:pt x="3662" y="1"/>
                      </a:moveTo>
                      <a:cubicBezTo>
                        <a:pt x="3192" y="1"/>
                        <a:pt x="2692" y="125"/>
                        <a:pt x="2300" y="525"/>
                      </a:cubicBezTo>
                      <a:cubicBezTo>
                        <a:pt x="1350" y="1675"/>
                        <a:pt x="2075" y="2925"/>
                        <a:pt x="1350" y="4075"/>
                      </a:cubicBezTo>
                      <a:cubicBezTo>
                        <a:pt x="626" y="5325"/>
                        <a:pt x="626" y="5525"/>
                        <a:pt x="1350" y="6574"/>
                      </a:cubicBezTo>
                      <a:cubicBezTo>
                        <a:pt x="1975" y="7599"/>
                        <a:pt x="1" y="9374"/>
                        <a:pt x="2400" y="10099"/>
                      </a:cubicBezTo>
                      <a:cubicBezTo>
                        <a:pt x="2594" y="10159"/>
                        <a:pt x="2784" y="10187"/>
                        <a:pt x="2970" y="10187"/>
                      </a:cubicBezTo>
                      <a:cubicBezTo>
                        <a:pt x="5090" y="10187"/>
                        <a:pt x="6675" y="6574"/>
                        <a:pt x="6675" y="6574"/>
                      </a:cubicBezTo>
                      <a:lnTo>
                        <a:pt x="5100" y="325"/>
                      </a:lnTo>
                      <a:cubicBezTo>
                        <a:pt x="5100" y="325"/>
                        <a:pt x="4422" y="1"/>
                        <a:pt x="3662" y="1"/>
                      </a:cubicBezTo>
                      <a:close/>
                    </a:path>
                  </a:pathLst>
                </a:custGeom>
                <a:solidFill>
                  <a:srgbClr val="0C181E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0" name="Google Shape;110;p15"/>
                <p:cNvSpPr/>
                <p:nvPr/>
              </p:nvSpPr>
              <p:spPr>
                <a:xfrm>
                  <a:off x="1279800" y="848450"/>
                  <a:ext cx="41275" cy="72525"/>
                </a:xfrm>
                <a:custGeom>
                  <a:rect b="b" l="l" r="r" t="t"/>
                  <a:pathLst>
                    <a:path extrusionOk="0" h="2901" w="1651">
                      <a:moveTo>
                        <a:pt x="201" y="1"/>
                      </a:moveTo>
                      <a:lnTo>
                        <a:pt x="1" y="2900"/>
                      </a:lnTo>
                      <a:lnTo>
                        <a:pt x="1550" y="2700"/>
                      </a:lnTo>
                      <a:lnTo>
                        <a:pt x="1650" y="1"/>
                      </a:lnTo>
                      <a:close/>
                    </a:path>
                  </a:pathLst>
                </a:custGeom>
                <a:solidFill>
                  <a:srgbClr val="FFF5BB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1" name="Google Shape;111;p15"/>
                <p:cNvSpPr/>
                <p:nvPr/>
              </p:nvSpPr>
              <p:spPr>
                <a:xfrm>
                  <a:off x="1297925" y="884700"/>
                  <a:ext cx="23150" cy="33775"/>
                </a:xfrm>
                <a:custGeom>
                  <a:rect b="b" l="l" r="r" t="t"/>
                  <a:pathLst>
                    <a:path extrusionOk="0" h="1351" w="926">
                      <a:moveTo>
                        <a:pt x="925" y="0"/>
                      </a:moveTo>
                      <a:lnTo>
                        <a:pt x="925" y="0"/>
                      </a:lnTo>
                      <a:cubicBezTo>
                        <a:pt x="625" y="325"/>
                        <a:pt x="301" y="625"/>
                        <a:pt x="1" y="825"/>
                      </a:cubicBezTo>
                      <a:lnTo>
                        <a:pt x="1" y="1250"/>
                      </a:lnTo>
                      <a:lnTo>
                        <a:pt x="1" y="1350"/>
                      </a:lnTo>
                      <a:lnTo>
                        <a:pt x="825" y="1250"/>
                      </a:lnTo>
                      <a:lnTo>
                        <a:pt x="925" y="0"/>
                      </a:lnTo>
                      <a:close/>
                    </a:path>
                  </a:pathLst>
                </a:custGeom>
                <a:solidFill>
                  <a:srgbClr val="CEC9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2" name="Google Shape;112;p15"/>
                <p:cNvSpPr/>
                <p:nvPr/>
              </p:nvSpPr>
              <p:spPr>
                <a:xfrm>
                  <a:off x="1199200" y="864075"/>
                  <a:ext cx="148125" cy="117025"/>
                </a:xfrm>
                <a:custGeom>
                  <a:rect b="b" l="l" r="r" t="t"/>
                  <a:pathLst>
                    <a:path extrusionOk="0" h="4681" w="5925">
                      <a:moveTo>
                        <a:pt x="4050" y="1"/>
                      </a:moveTo>
                      <a:lnTo>
                        <a:pt x="2175" y="1550"/>
                      </a:lnTo>
                      <a:lnTo>
                        <a:pt x="1975" y="2900"/>
                      </a:lnTo>
                      <a:lnTo>
                        <a:pt x="625" y="3225"/>
                      </a:lnTo>
                      <a:cubicBezTo>
                        <a:pt x="625" y="3225"/>
                        <a:pt x="0" y="4575"/>
                        <a:pt x="2075" y="4675"/>
                      </a:cubicBezTo>
                      <a:cubicBezTo>
                        <a:pt x="2149" y="4678"/>
                        <a:pt x="2223" y="4680"/>
                        <a:pt x="2296" y="4680"/>
                      </a:cubicBezTo>
                      <a:cubicBezTo>
                        <a:pt x="4274" y="4680"/>
                        <a:pt x="5924" y="3425"/>
                        <a:pt x="5924" y="3425"/>
                      </a:cubicBezTo>
                      <a:lnTo>
                        <a:pt x="3850" y="2600"/>
                      </a:lnTo>
                      <a:lnTo>
                        <a:pt x="4050" y="1"/>
                      </a:lnTo>
                      <a:close/>
                    </a:path>
                  </a:pathLst>
                </a:custGeom>
                <a:solidFill>
                  <a:srgbClr val="FFC6B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3" name="Google Shape;113;p15"/>
                <p:cNvSpPr/>
                <p:nvPr/>
              </p:nvSpPr>
              <p:spPr>
                <a:xfrm>
                  <a:off x="1248550" y="918450"/>
                  <a:ext cx="2525" cy="13150"/>
                </a:xfrm>
                <a:custGeom>
                  <a:rect b="b" l="l" r="r" t="t"/>
                  <a:pathLst>
                    <a:path extrusionOk="0" h="526" w="101">
                      <a:moveTo>
                        <a:pt x="101" y="0"/>
                      </a:moveTo>
                      <a:lnTo>
                        <a:pt x="1" y="525"/>
                      </a:lnTo>
                      <a:lnTo>
                        <a:pt x="1" y="525"/>
                      </a:lnTo>
                      <a:lnTo>
                        <a:pt x="101" y="0"/>
                      </a:lnTo>
                      <a:close/>
                    </a:path>
                  </a:pathLst>
                </a:custGeom>
                <a:solidFill>
                  <a:srgbClr val="37303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4" name="Google Shape;114;p15"/>
                <p:cNvSpPr/>
                <p:nvPr/>
              </p:nvSpPr>
              <p:spPr>
                <a:xfrm>
                  <a:off x="1297925" y="905325"/>
                  <a:ext cx="25" cy="10650"/>
                </a:xfrm>
                <a:custGeom>
                  <a:rect b="b" l="l" r="r" t="t"/>
                  <a:pathLst>
                    <a:path extrusionOk="0" h="426" w="1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425"/>
                      </a:lnTo>
                      <a:close/>
                    </a:path>
                  </a:pathLst>
                </a:custGeom>
                <a:solidFill>
                  <a:srgbClr val="BEAB8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5" name="Google Shape;115;p15"/>
                <p:cNvSpPr/>
                <p:nvPr/>
              </p:nvSpPr>
              <p:spPr>
                <a:xfrm>
                  <a:off x="1248550" y="905325"/>
                  <a:ext cx="49400" cy="26275"/>
                </a:xfrm>
                <a:custGeom>
                  <a:rect b="b" l="l" r="r" t="t"/>
                  <a:pathLst>
                    <a:path extrusionOk="0" h="1051" w="1976">
                      <a:moveTo>
                        <a:pt x="1976" y="0"/>
                      </a:moveTo>
                      <a:cubicBezTo>
                        <a:pt x="1451" y="325"/>
                        <a:pt x="926" y="525"/>
                        <a:pt x="301" y="525"/>
                      </a:cubicBezTo>
                      <a:lnTo>
                        <a:pt x="101" y="525"/>
                      </a:lnTo>
                      <a:lnTo>
                        <a:pt x="1" y="1050"/>
                      </a:lnTo>
                      <a:cubicBezTo>
                        <a:pt x="401" y="950"/>
                        <a:pt x="1651" y="750"/>
                        <a:pt x="1876" y="750"/>
                      </a:cubicBezTo>
                      <a:lnTo>
                        <a:pt x="1976" y="425"/>
                      </a:lnTo>
                      <a:lnTo>
                        <a:pt x="1976" y="0"/>
                      </a:lnTo>
                      <a:close/>
                    </a:path>
                  </a:pathLst>
                </a:custGeom>
                <a:solidFill>
                  <a:srgbClr val="E0A99B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6" name="Google Shape;116;p15"/>
                <p:cNvSpPr/>
                <p:nvPr/>
              </p:nvSpPr>
              <p:spPr>
                <a:xfrm>
                  <a:off x="1191075" y="757225"/>
                  <a:ext cx="161250" cy="162225"/>
                </a:xfrm>
                <a:custGeom>
                  <a:rect b="b" l="l" r="r" t="t"/>
                  <a:pathLst>
                    <a:path extrusionOk="0" h="6489" w="6450">
                      <a:moveTo>
                        <a:pt x="3125" y="0"/>
                      </a:moveTo>
                      <a:cubicBezTo>
                        <a:pt x="3125" y="0"/>
                        <a:pt x="1050" y="100"/>
                        <a:pt x="625" y="1550"/>
                      </a:cubicBezTo>
                      <a:cubicBezTo>
                        <a:pt x="200" y="3125"/>
                        <a:pt x="0" y="5099"/>
                        <a:pt x="1250" y="6049"/>
                      </a:cubicBezTo>
                      <a:cubicBezTo>
                        <a:pt x="1659" y="6352"/>
                        <a:pt x="2134" y="6488"/>
                        <a:pt x="2617" y="6488"/>
                      </a:cubicBezTo>
                      <a:cubicBezTo>
                        <a:pt x="3613" y="6488"/>
                        <a:pt x="4644" y="5908"/>
                        <a:pt x="5199" y="4999"/>
                      </a:cubicBezTo>
                      <a:cubicBezTo>
                        <a:pt x="6149" y="3750"/>
                        <a:pt x="6449" y="525"/>
                        <a:pt x="3125" y="0"/>
                      </a:cubicBezTo>
                      <a:close/>
                    </a:path>
                  </a:pathLst>
                </a:custGeom>
                <a:solidFill>
                  <a:srgbClr val="FFC6B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7" name="Google Shape;117;p15"/>
                <p:cNvSpPr/>
                <p:nvPr/>
              </p:nvSpPr>
              <p:spPr>
                <a:xfrm>
                  <a:off x="1230450" y="842825"/>
                  <a:ext cx="12500" cy="26275"/>
                </a:xfrm>
                <a:custGeom>
                  <a:rect b="b" l="l" r="r" t="t"/>
                  <a:pathLst>
                    <a:path extrusionOk="0" h="1051" w="500">
                      <a:moveTo>
                        <a:pt x="500" y="1"/>
                      </a:moveTo>
                      <a:cubicBezTo>
                        <a:pt x="500" y="1"/>
                        <a:pt x="400" y="326"/>
                        <a:pt x="0" y="751"/>
                      </a:cubicBezTo>
                      <a:lnTo>
                        <a:pt x="400" y="1051"/>
                      </a:lnTo>
                      <a:lnTo>
                        <a:pt x="500" y="1"/>
                      </a:lnTo>
                      <a:close/>
                    </a:path>
                  </a:pathLst>
                </a:custGeom>
                <a:solidFill>
                  <a:srgbClr val="D6A0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8" name="Google Shape;118;p15"/>
                <p:cNvSpPr/>
                <p:nvPr/>
              </p:nvSpPr>
              <p:spPr>
                <a:xfrm>
                  <a:off x="1237950" y="879700"/>
                  <a:ext cx="41875" cy="9200"/>
                </a:xfrm>
                <a:custGeom>
                  <a:rect b="b" l="l" r="r" t="t"/>
                  <a:pathLst>
                    <a:path extrusionOk="0" h="368" w="1675">
                      <a:moveTo>
                        <a:pt x="0" y="0"/>
                      </a:moveTo>
                      <a:cubicBezTo>
                        <a:pt x="0" y="0"/>
                        <a:pt x="278" y="367"/>
                        <a:pt x="774" y="367"/>
                      </a:cubicBezTo>
                      <a:cubicBezTo>
                        <a:pt x="1022" y="367"/>
                        <a:pt x="1325" y="275"/>
                        <a:pt x="167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9" name="Google Shape;119;p15"/>
                <p:cNvSpPr/>
                <p:nvPr/>
              </p:nvSpPr>
              <p:spPr>
                <a:xfrm>
                  <a:off x="1277300" y="832825"/>
                  <a:ext cx="10025" cy="15650"/>
                </a:xfrm>
                <a:custGeom>
                  <a:rect b="b" l="l" r="r" t="t"/>
                  <a:pathLst>
                    <a:path extrusionOk="0" h="626" w="401">
                      <a:moveTo>
                        <a:pt x="201" y="1"/>
                      </a:moveTo>
                      <a:cubicBezTo>
                        <a:pt x="101" y="1"/>
                        <a:pt x="1" y="101"/>
                        <a:pt x="1" y="301"/>
                      </a:cubicBezTo>
                      <a:cubicBezTo>
                        <a:pt x="1" y="526"/>
                        <a:pt x="101" y="626"/>
                        <a:pt x="201" y="626"/>
                      </a:cubicBezTo>
                      <a:cubicBezTo>
                        <a:pt x="301" y="626"/>
                        <a:pt x="401" y="526"/>
                        <a:pt x="401" y="301"/>
                      </a:cubicBezTo>
                      <a:cubicBezTo>
                        <a:pt x="401" y="101"/>
                        <a:pt x="301" y="1"/>
                        <a:pt x="201" y="1"/>
                      </a:cubicBezTo>
                      <a:close/>
                    </a:path>
                  </a:pathLst>
                </a:custGeom>
                <a:solidFill>
                  <a:srgbClr val="172D3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" name="Google Shape;120;p15"/>
                <p:cNvSpPr/>
                <p:nvPr/>
              </p:nvSpPr>
              <p:spPr>
                <a:xfrm>
                  <a:off x="1191075" y="949675"/>
                  <a:ext cx="158750" cy="190500"/>
                </a:xfrm>
                <a:custGeom>
                  <a:rect b="b" l="l" r="r" t="t"/>
                  <a:pathLst>
                    <a:path extrusionOk="0" h="7620" w="6350">
                      <a:moveTo>
                        <a:pt x="425" y="1"/>
                      </a:moveTo>
                      <a:cubicBezTo>
                        <a:pt x="100" y="526"/>
                        <a:pt x="0" y="3350"/>
                        <a:pt x="325" y="3850"/>
                      </a:cubicBezTo>
                      <a:cubicBezTo>
                        <a:pt x="625" y="4475"/>
                        <a:pt x="950" y="5225"/>
                        <a:pt x="950" y="5225"/>
                      </a:cubicBezTo>
                      <a:lnTo>
                        <a:pt x="425" y="6775"/>
                      </a:lnTo>
                      <a:cubicBezTo>
                        <a:pt x="1440" y="7510"/>
                        <a:pt x="2871" y="7620"/>
                        <a:pt x="3639" y="7620"/>
                      </a:cubicBezTo>
                      <a:cubicBezTo>
                        <a:pt x="3968" y="7620"/>
                        <a:pt x="4175" y="7600"/>
                        <a:pt x="4175" y="7600"/>
                      </a:cubicBezTo>
                      <a:cubicBezTo>
                        <a:pt x="5949" y="5625"/>
                        <a:pt x="6349" y="1976"/>
                        <a:pt x="5624" y="951"/>
                      </a:cubicBezTo>
                      <a:cubicBezTo>
                        <a:pt x="5524" y="851"/>
                        <a:pt x="5424" y="626"/>
                        <a:pt x="5324" y="526"/>
                      </a:cubicBezTo>
                      <a:cubicBezTo>
                        <a:pt x="4575" y="851"/>
                        <a:pt x="3750" y="1051"/>
                        <a:pt x="2825" y="1051"/>
                      </a:cubicBezTo>
                      <a:cubicBezTo>
                        <a:pt x="1875" y="1051"/>
                        <a:pt x="1050" y="626"/>
                        <a:pt x="425" y="1"/>
                      </a:cubicBezTo>
                      <a:close/>
                    </a:path>
                  </a:pathLst>
                </a:custGeom>
                <a:solidFill>
                  <a:srgbClr val="9ED4D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" name="Google Shape;121;p15"/>
                <p:cNvSpPr/>
                <p:nvPr/>
              </p:nvSpPr>
              <p:spPr>
                <a:xfrm>
                  <a:off x="1261675" y="801600"/>
                  <a:ext cx="31275" cy="13125"/>
                </a:xfrm>
                <a:custGeom>
                  <a:rect b="b" l="l" r="r" t="t"/>
                  <a:pathLst>
                    <a:path extrusionOk="0" h="525" w="1251">
                      <a:moveTo>
                        <a:pt x="726" y="0"/>
                      </a:moveTo>
                      <a:cubicBezTo>
                        <a:pt x="401" y="0"/>
                        <a:pt x="201" y="100"/>
                        <a:pt x="1" y="400"/>
                      </a:cubicBezTo>
                      <a:lnTo>
                        <a:pt x="626" y="400"/>
                      </a:lnTo>
                      <a:cubicBezTo>
                        <a:pt x="826" y="400"/>
                        <a:pt x="1026" y="400"/>
                        <a:pt x="1251" y="525"/>
                      </a:cubicBezTo>
                      <a:cubicBezTo>
                        <a:pt x="1251" y="200"/>
                        <a:pt x="926" y="0"/>
                        <a:pt x="726" y="0"/>
                      </a:cubicBezTo>
                      <a:close/>
                    </a:path>
                  </a:pathLst>
                </a:custGeom>
                <a:solidFill>
                  <a:srgbClr val="0C181E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" name="Google Shape;122;p15"/>
                <p:cNvSpPr/>
                <p:nvPr/>
              </p:nvSpPr>
              <p:spPr>
                <a:xfrm>
                  <a:off x="1152325" y="934075"/>
                  <a:ext cx="236850" cy="307675"/>
                </a:xfrm>
                <a:custGeom>
                  <a:rect b="b" l="l" r="r" t="t"/>
                  <a:pathLst>
                    <a:path extrusionOk="0" h="12307" w="9474">
                      <a:moveTo>
                        <a:pt x="6449" y="0"/>
                      </a:moveTo>
                      <a:lnTo>
                        <a:pt x="3625" y="4999"/>
                      </a:lnTo>
                      <a:lnTo>
                        <a:pt x="3000" y="100"/>
                      </a:lnTo>
                      <a:cubicBezTo>
                        <a:pt x="3000" y="100"/>
                        <a:pt x="1750" y="100"/>
                        <a:pt x="1250" y="1675"/>
                      </a:cubicBezTo>
                      <a:cubicBezTo>
                        <a:pt x="825" y="2925"/>
                        <a:pt x="401" y="3450"/>
                        <a:pt x="1350" y="5224"/>
                      </a:cubicBezTo>
                      <a:cubicBezTo>
                        <a:pt x="1550" y="5524"/>
                        <a:pt x="1975" y="6349"/>
                        <a:pt x="1750" y="7099"/>
                      </a:cubicBezTo>
                      <a:cubicBezTo>
                        <a:pt x="1750" y="7099"/>
                        <a:pt x="501" y="8849"/>
                        <a:pt x="1" y="11673"/>
                      </a:cubicBezTo>
                      <a:cubicBezTo>
                        <a:pt x="1" y="11673"/>
                        <a:pt x="735" y="12237"/>
                        <a:pt x="1537" y="12237"/>
                      </a:cubicBezTo>
                      <a:cubicBezTo>
                        <a:pt x="2390" y="12237"/>
                        <a:pt x="3319" y="11600"/>
                        <a:pt x="3525" y="8974"/>
                      </a:cubicBezTo>
                      <a:lnTo>
                        <a:pt x="3525" y="8974"/>
                      </a:lnTo>
                      <a:cubicBezTo>
                        <a:pt x="3525" y="8974"/>
                        <a:pt x="3431" y="12306"/>
                        <a:pt x="6206" y="12306"/>
                      </a:cubicBezTo>
                      <a:cubicBezTo>
                        <a:pt x="6285" y="12306"/>
                        <a:pt x="6366" y="12303"/>
                        <a:pt x="6449" y="12298"/>
                      </a:cubicBezTo>
                      <a:cubicBezTo>
                        <a:pt x="8749" y="12198"/>
                        <a:pt x="9474" y="11148"/>
                        <a:pt x="9474" y="11148"/>
                      </a:cubicBezTo>
                      <a:cubicBezTo>
                        <a:pt x="9474" y="11148"/>
                        <a:pt x="7999" y="8224"/>
                        <a:pt x="6874" y="6674"/>
                      </a:cubicBezTo>
                      <a:cubicBezTo>
                        <a:pt x="6874" y="6674"/>
                        <a:pt x="8324" y="3350"/>
                        <a:pt x="8749" y="1975"/>
                      </a:cubicBezTo>
                      <a:cubicBezTo>
                        <a:pt x="9149" y="225"/>
                        <a:pt x="6449" y="0"/>
                        <a:pt x="6449" y="0"/>
                      </a:cubicBezTo>
                      <a:close/>
                    </a:path>
                  </a:pathLst>
                </a:custGeom>
                <a:solidFill>
                  <a:srgbClr val="16549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" name="Google Shape;123;p15"/>
                <p:cNvSpPr/>
                <p:nvPr/>
              </p:nvSpPr>
              <p:spPr>
                <a:xfrm>
                  <a:off x="1326400" y="1114025"/>
                  <a:ext cx="101525" cy="75175"/>
                </a:xfrm>
                <a:custGeom>
                  <a:rect b="b" l="l" r="r" t="t"/>
                  <a:pathLst>
                    <a:path extrusionOk="0" h="3007" w="4061">
                      <a:moveTo>
                        <a:pt x="3436" y="1"/>
                      </a:moveTo>
                      <a:lnTo>
                        <a:pt x="1886" y="2075"/>
                      </a:lnTo>
                      <a:cubicBezTo>
                        <a:pt x="1886" y="2075"/>
                        <a:pt x="1514" y="1441"/>
                        <a:pt x="1118" y="1441"/>
                      </a:cubicBezTo>
                      <a:cubicBezTo>
                        <a:pt x="1091" y="1441"/>
                        <a:pt x="1064" y="1444"/>
                        <a:pt x="1036" y="1451"/>
                      </a:cubicBezTo>
                      <a:cubicBezTo>
                        <a:pt x="1036" y="1451"/>
                        <a:pt x="0" y="2031"/>
                        <a:pt x="198" y="2031"/>
                      </a:cubicBezTo>
                      <a:cubicBezTo>
                        <a:pt x="266" y="2031"/>
                        <a:pt x="481" y="1962"/>
                        <a:pt x="936" y="1776"/>
                      </a:cubicBezTo>
                      <a:lnTo>
                        <a:pt x="936" y="1776"/>
                      </a:lnTo>
                      <a:cubicBezTo>
                        <a:pt x="936" y="1776"/>
                        <a:pt x="356" y="2495"/>
                        <a:pt x="453" y="2495"/>
                      </a:cubicBezTo>
                      <a:cubicBezTo>
                        <a:pt x="498" y="2495"/>
                        <a:pt x="691" y="2338"/>
                        <a:pt x="1161" y="1876"/>
                      </a:cubicBezTo>
                      <a:lnTo>
                        <a:pt x="1161" y="1876"/>
                      </a:lnTo>
                      <a:cubicBezTo>
                        <a:pt x="1161" y="1876"/>
                        <a:pt x="707" y="2771"/>
                        <a:pt x="807" y="2771"/>
                      </a:cubicBezTo>
                      <a:cubicBezTo>
                        <a:pt x="851" y="2771"/>
                        <a:pt x="1006" y="2593"/>
                        <a:pt x="1361" y="2075"/>
                      </a:cubicBezTo>
                      <a:lnTo>
                        <a:pt x="1361" y="2075"/>
                      </a:lnTo>
                      <a:cubicBezTo>
                        <a:pt x="1361" y="2076"/>
                        <a:pt x="863" y="3007"/>
                        <a:pt x="987" y="3007"/>
                      </a:cubicBezTo>
                      <a:cubicBezTo>
                        <a:pt x="1034" y="3007"/>
                        <a:pt x="1172" y="2872"/>
                        <a:pt x="1461" y="2500"/>
                      </a:cubicBezTo>
                      <a:cubicBezTo>
                        <a:pt x="1461" y="2500"/>
                        <a:pt x="1461" y="2949"/>
                        <a:pt x="1841" y="2949"/>
                      </a:cubicBezTo>
                      <a:cubicBezTo>
                        <a:pt x="1910" y="2949"/>
                        <a:pt x="1991" y="2935"/>
                        <a:pt x="2086" y="2900"/>
                      </a:cubicBezTo>
                      <a:cubicBezTo>
                        <a:pt x="2611" y="2800"/>
                        <a:pt x="4061" y="1151"/>
                        <a:pt x="4061" y="1151"/>
                      </a:cubicBezTo>
                      <a:lnTo>
                        <a:pt x="3436" y="1"/>
                      </a:lnTo>
                      <a:close/>
                    </a:path>
                  </a:pathLst>
                </a:custGeom>
                <a:solidFill>
                  <a:srgbClr val="FFC6B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" name="Google Shape;124;p15"/>
                <p:cNvSpPr/>
                <p:nvPr/>
              </p:nvSpPr>
              <p:spPr>
                <a:xfrm>
                  <a:off x="1373550" y="1139650"/>
                  <a:ext cx="38750" cy="44400"/>
                </a:xfrm>
                <a:custGeom>
                  <a:rect b="b" l="l" r="r" t="t"/>
                  <a:pathLst>
                    <a:path extrusionOk="0" h="1776" w="1550">
                      <a:moveTo>
                        <a:pt x="400" y="1"/>
                      </a:moveTo>
                      <a:cubicBezTo>
                        <a:pt x="200" y="526"/>
                        <a:pt x="0" y="751"/>
                        <a:pt x="0" y="751"/>
                      </a:cubicBezTo>
                      <a:lnTo>
                        <a:pt x="825" y="1775"/>
                      </a:lnTo>
                      <a:cubicBezTo>
                        <a:pt x="1025" y="1475"/>
                        <a:pt x="1350" y="1250"/>
                        <a:pt x="1550" y="950"/>
                      </a:cubicBezTo>
                      <a:cubicBezTo>
                        <a:pt x="1150" y="751"/>
                        <a:pt x="725" y="426"/>
                        <a:pt x="400" y="1"/>
                      </a:cubicBezTo>
                      <a:close/>
                    </a:path>
                  </a:pathLst>
                </a:custGeom>
                <a:solidFill>
                  <a:srgbClr val="9ED4D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" name="Google Shape;125;p15"/>
                <p:cNvSpPr/>
                <p:nvPr/>
              </p:nvSpPr>
              <p:spPr>
                <a:xfrm>
                  <a:off x="1240425" y="1072175"/>
                  <a:ext cx="10650" cy="10650"/>
                </a:xfrm>
                <a:custGeom>
                  <a:rect b="b" l="l" r="r" t="t"/>
                  <a:pathLst>
                    <a:path extrusionOk="0" h="426" w="426">
                      <a:moveTo>
                        <a:pt x="226" y="0"/>
                      </a:moveTo>
                      <a:cubicBezTo>
                        <a:pt x="1" y="0"/>
                        <a:pt x="1" y="100"/>
                        <a:pt x="1" y="200"/>
                      </a:cubicBezTo>
                      <a:cubicBezTo>
                        <a:pt x="1" y="325"/>
                        <a:pt x="1" y="425"/>
                        <a:pt x="226" y="425"/>
                      </a:cubicBezTo>
                      <a:cubicBezTo>
                        <a:pt x="326" y="425"/>
                        <a:pt x="426" y="325"/>
                        <a:pt x="426" y="200"/>
                      </a:cubicBezTo>
                      <a:cubicBezTo>
                        <a:pt x="426" y="100"/>
                        <a:pt x="326" y="0"/>
                        <a:pt x="226" y="0"/>
                      </a:cubicBezTo>
                      <a:close/>
                    </a:path>
                  </a:pathLst>
                </a:custGeom>
                <a:solidFill>
                  <a:srgbClr val="28282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" name="Google Shape;126;p15"/>
                <p:cNvSpPr/>
                <p:nvPr/>
              </p:nvSpPr>
              <p:spPr>
                <a:xfrm>
                  <a:off x="1235450" y="1124025"/>
                  <a:ext cx="10625" cy="10650"/>
                </a:xfrm>
                <a:custGeom>
                  <a:rect b="b" l="l" r="r" t="t"/>
                  <a:pathLst>
                    <a:path extrusionOk="0" h="426" w="425">
                      <a:moveTo>
                        <a:pt x="200" y="1"/>
                      </a:moveTo>
                      <a:cubicBezTo>
                        <a:pt x="100" y="1"/>
                        <a:pt x="0" y="126"/>
                        <a:pt x="0" y="226"/>
                      </a:cubicBezTo>
                      <a:cubicBezTo>
                        <a:pt x="0" y="326"/>
                        <a:pt x="100" y="426"/>
                        <a:pt x="200" y="426"/>
                      </a:cubicBezTo>
                      <a:cubicBezTo>
                        <a:pt x="300" y="426"/>
                        <a:pt x="425" y="326"/>
                        <a:pt x="425" y="226"/>
                      </a:cubicBezTo>
                      <a:cubicBezTo>
                        <a:pt x="425" y="126"/>
                        <a:pt x="300" y="1"/>
                        <a:pt x="200" y="1"/>
                      </a:cubicBezTo>
                      <a:close/>
                    </a:path>
                  </a:pathLst>
                </a:custGeom>
                <a:solidFill>
                  <a:srgbClr val="28282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" name="Google Shape;127;p15"/>
                <p:cNvSpPr/>
                <p:nvPr/>
              </p:nvSpPr>
              <p:spPr>
                <a:xfrm>
                  <a:off x="1318550" y="944700"/>
                  <a:ext cx="151250" cy="231850"/>
                </a:xfrm>
                <a:custGeom>
                  <a:rect b="b" l="l" r="r" t="t"/>
                  <a:pathLst>
                    <a:path extrusionOk="0" h="9274" w="6050">
                      <a:moveTo>
                        <a:pt x="1250" y="0"/>
                      </a:moveTo>
                      <a:cubicBezTo>
                        <a:pt x="1250" y="0"/>
                        <a:pt x="0" y="1875"/>
                        <a:pt x="1050" y="2700"/>
                      </a:cubicBezTo>
                      <a:cubicBezTo>
                        <a:pt x="2100" y="3649"/>
                        <a:pt x="3975" y="4999"/>
                        <a:pt x="3975" y="4999"/>
                      </a:cubicBezTo>
                      <a:cubicBezTo>
                        <a:pt x="3350" y="6674"/>
                        <a:pt x="2300" y="8224"/>
                        <a:pt x="2300" y="8224"/>
                      </a:cubicBezTo>
                      <a:lnTo>
                        <a:pt x="3550" y="9273"/>
                      </a:lnTo>
                      <a:cubicBezTo>
                        <a:pt x="5624" y="7299"/>
                        <a:pt x="6049" y="4799"/>
                        <a:pt x="6049" y="4799"/>
                      </a:cubicBezTo>
                      <a:cubicBezTo>
                        <a:pt x="5424" y="2400"/>
                        <a:pt x="1250" y="0"/>
                        <a:pt x="1250" y="0"/>
                      </a:cubicBezTo>
                      <a:close/>
                    </a:path>
                  </a:pathLst>
                </a:custGeom>
                <a:solidFill>
                  <a:srgbClr val="16549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" name="Google Shape;128;p15"/>
                <p:cNvSpPr/>
                <p:nvPr/>
              </p:nvSpPr>
              <p:spPr>
                <a:xfrm>
                  <a:off x="1110450" y="1103400"/>
                  <a:ext cx="93325" cy="82175"/>
                </a:xfrm>
                <a:custGeom>
                  <a:rect b="b" l="l" r="r" t="t"/>
                  <a:pathLst>
                    <a:path extrusionOk="0" h="3287" w="3733">
                      <a:moveTo>
                        <a:pt x="726" y="1"/>
                      </a:moveTo>
                      <a:lnTo>
                        <a:pt x="1" y="1051"/>
                      </a:lnTo>
                      <a:cubicBezTo>
                        <a:pt x="1" y="1051"/>
                        <a:pt x="1151" y="2825"/>
                        <a:pt x="1676" y="3125"/>
                      </a:cubicBezTo>
                      <a:cubicBezTo>
                        <a:pt x="1745" y="3153"/>
                        <a:pt x="1806" y="3165"/>
                        <a:pt x="1862" y="3165"/>
                      </a:cubicBezTo>
                      <a:cubicBezTo>
                        <a:pt x="2208" y="3165"/>
                        <a:pt x="2300" y="2700"/>
                        <a:pt x="2300" y="2700"/>
                      </a:cubicBezTo>
                      <a:cubicBezTo>
                        <a:pt x="2572" y="3133"/>
                        <a:pt x="2693" y="3286"/>
                        <a:pt x="2728" y="3286"/>
                      </a:cubicBezTo>
                      <a:cubicBezTo>
                        <a:pt x="2812" y="3286"/>
                        <a:pt x="2401" y="2401"/>
                        <a:pt x="2400" y="2400"/>
                      </a:cubicBezTo>
                      <a:lnTo>
                        <a:pt x="2400" y="2400"/>
                      </a:lnTo>
                      <a:cubicBezTo>
                        <a:pt x="2717" y="2918"/>
                        <a:pt x="2867" y="3096"/>
                        <a:pt x="2922" y="3096"/>
                      </a:cubicBezTo>
                      <a:cubicBezTo>
                        <a:pt x="3047" y="3096"/>
                        <a:pt x="2700" y="2201"/>
                        <a:pt x="2700" y="2201"/>
                      </a:cubicBezTo>
                      <a:lnTo>
                        <a:pt x="2700" y="2201"/>
                      </a:lnTo>
                      <a:cubicBezTo>
                        <a:pt x="3096" y="2691"/>
                        <a:pt x="3263" y="2858"/>
                        <a:pt x="3308" y="2858"/>
                      </a:cubicBezTo>
                      <a:cubicBezTo>
                        <a:pt x="3404" y="2858"/>
                        <a:pt x="2925" y="2076"/>
                        <a:pt x="2925" y="2076"/>
                      </a:cubicBezTo>
                      <a:lnTo>
                        <a:pt x="2925" y="2076"/>
                      </a:lnTo>
                      <a:cubicBezTo>
                        <a:pt x="3380" y="2337"/>
                        <a:pt x="3574" y="2432"/>
                        <a:pt x="3618" y="2432"/>
                      </a:cubicBezTo>
                      <a:cubicBezTo>
                        <a:pt x="3732" y="2432"/>
                        <a:pt x="2800" y="1776"/>
                        <a:pt x="2800" y="1776"/>
                      </a:cubicBezTo>
                      <a:cubicBezTo>
                        <a:pt x="2759" y="1748"/>
                        <a:pt x="2713" y="1736"/>
                        <a:pt x="2665" y="1736"/>
                      </a:cubicBezTo>
                      <a:cubicBezTo>
                        <a:pt x="2366" y="1736"/>
                        <a:pt x="1976" y="2201"/>
                        <a:pt x="1976" y="2201"/>
                      </a:cubicBezTo>
                      <a:lnTo>
                        <a:pt x="726" y="1"/>
                      </a:lnTo>
                      <a:close/>
                    </a:path>
                  </a:pathLst>
                </a:custGeom>
                <a:solidFill>
                  <a:srgbClr val="FFC6B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" name="Google Shape;129;p15"/>
                <p:cNvSpPr/>
                <p:nvPr/>
              </p:nvSpPr>
              <p:spPr>
                <a:xfrm>
                  <a:off x="1121075" y="1134650"/>
                  <a:ext cx="38775" cy="39400"/>
                </a:xfrm>
                <a:custGeom>
                  <a:rect b="b" l="l" r="r" t="t"/>
                  <a:pathLst>
                    <a:path extrusionOk="0" h="1576" w="1551">
                      <a:moveTo>
                        <a:pt x="1251" y="1"/>
                      </a:moveTo>
                      <a:cubicBezTo>
                        <a:pt x="826" y="326"/>
                        <a:pt x="401" y="526"/>
                        <a:pt x="1" y="726"/>
                      </a:cubicBezTo>
                      <a:cubicBezTo>
                        <a:pt x="201" y="1051"/>
                        <a:pt x="401" y="1350"/>
                        <a:pt x="626" y="1575"/>
                      </a:cubicBezTo>
                      <a:lnTo>
                        <a:pt x="1551" y="726"/>
                      </a:lnTo>
                      <a:cubicBezTo>
                        <a:pt x="1551" y="726"/>
                        <a:pt x="1451" y="426"/>
                        <a:pt x="1251" y="1"/>
                      </a:cubicBezTo>
                      <a:close/>
                    </a:path>
                  </a:pathLst>
                </a:custGeom>
                <a:solidFill>
                  <a:srgbClr val="9ED4D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" name="Google Shape;130;p15"/>
                <p:cNvSpPr/>
                <p:nvPr/>
              </p:nvSpPr>
              <p:spPr>
                <a:xfrm>
                  <a:off x="1076725" y="942200"/>
                  <a:ext cx="158725" cy="223725"/>
                </a:xfrm>
                <a:custGeom>
                  <a:rect b="b" l="l" r="r" t="t"/>
                  <a:pathLst>
                    <a:path extrusionOk="0" h="8949" w="6349">
                      <a:moveTo>
                        <a:pt x="5399" y="0"/>
                      </a:moveTo>
                      <a:cubicBezTo>
                        <a:pt x="5399" y="0"/>
                        <a:pt x="925" y="1875"/>
                        <a:pt x="0" y="4149"/>
                      </a:cubicBezTo>
                      <a:cubicBezTo>
                        <a:pt x="0" y="4149"/>
                        <a:pt x="100" y="6649"/>
                        <a:pt x="1875" y="8948"/>
                      </a:cubicBezTo>
                      <a:lnTo>
                        <a:pt x="3225" y="8124"/>
                      </a:lnTo>
                      <a:cubicBezTo>
                        <a:pt x="3225" y="8124"/>
                        <a:pt x="2400" y="6449"/>
                        <a:pt x="2075" y="4674"/>
                      </a:cubicBezTo>
                      <a:cubicBezTo>
                        <a:pt x="2075" y="4674"/>
                        <a:pt x="4049" y="3524"/>
                        <a:pt x="5199" y="2800"/>
                      </a:cubicBezTo>
                      <a:cubicBezTo>
                        <a:pt x="6349" y="2075"/>
                        <a:pt x="5399" y="0"/>
                        <a:pt x="5399" y="0"/>
                      </a:cubicBezTo>
                      <a:close/>
                    </a:path>
                  </a:pathLst>
                </a:custGeom>
                <a:solidFill>
                  <a:srgbClr val="16549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" name="Google Shape;131;p15"/>
                <p:cNvSpPr/>
                <p:nvPr/>
              </p:nvSpPr>
              <p:spPr>
                <a:xfrm>
                  <a:off x="1302925" y="1017800"/>
                  <a:ext cx="33775" cy="10025"/>
                </a:xfrm>
                <a:custGeom>
                  <a:rect b="b" l="l" r="r" t="t"/>
                  <a:pathLst>
                    <a:path extrusionOk="0" h="401" w="1351">
                      <a:moveTo>
                        <a:pt x="1" y="1"/>
                      </a:moveTo>
                      <a:lnTo>
                        <a:pt x="1" y="101"/>
                      </a:lnTo>
                      <a:lnTo>
                        <a:pt x="1350" y="400"/>
                      </a:lnTo>
                      <a:lnTo>
                        <a:pt x="1350" y="300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123D6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" name="Google Shape;132;p15"/>
                <p:cNvSpPr/>
                <p:nvPr/>
              </p:nvSpPr>
              <p:spPr>
                <a:xfrm>
                  <a:off x="1222325" y="720800"/>
                  <a:ext cx="179975" cy="242075"/>
                </a:xfrm>
                <a:custGeom>
                  <a:rect b="b" l="l" r="r" t="t"/>
                  <a:pathLst>
                    <a:path extrusionOk="0" h="9683" w="7199">
                      <a:moveTo>
                        <a:pt x="2330" y="0"/>
                      </a:moveTo>
                      <a:cubicBezTo>
                        <a:pt x="2248" y="0"/>
                        <a:pt x="2163" y="3"/>
                        <a:pt x="2075" y="8"/>
                      </a:cubicBezTo>
                      <a:cubicBezTo>
                        <a:pt x="425" y="108"/>
                        <a:pt x="0" y="1557"/>
                        <a:pt x="950" y="2607"/>
                      </a:cubicBezTo>
                      <a:cubicBezTo>
                        <a:pt x="1675" y="3532"/>
                        <a:pt x="3025" y="2907"/>
                        <a:pt x="3549" y="4257"/>
                      </a:cubicBezTo>
                      <a:cubicBezTo>
                        <a:pt x="3549" y="4257"/>
                        <a:pt x="3949" y="5632"/>
                        <a:pt x="3125" y="6656"/>
                      </a:cubicBezTo>
                      <a:cubicBezTo>
                        <a:pt x="2232" y="7766"/>
                        <a:pt x="2573" y="9061"/>
                        <a:pt x="3451" y="9061"/>
                      </a:cubicBezTo>
                      <a:cubicBezTo>
                        <a:pt x="3483" y="9061"/>
                        <a:pt x="3516" y="9060"/>
                        <a:pt x="3549" y="9056"/>
                      </a:cubicBezTo>
                      <a:cubicBezTo>
                        <a:pt x="3821" y="9023"/>
                        <a:pt x="4070" y="8990"/>
                        <a:pt x="4324" y="8990"/>
                      </a:cubicBezTo>
                      <a:cubicBezTo>
                        <a:pt x="4842" y="8990"/>
                        <a:pt x="5377" y="9127"/>
                        <a:pt x="6149" y="9681"/>
                      </a:cubicBezTo>
                      <a:cubicBezTo>
                        <a:pt x="6149" y="9681"/>
                        <a:pt x="6163" y="9682"/>
                        <a:pt x="6187" y="9682"/>
                      </a:cubicBezTo>
                      <a:cubicBezTo>
                        <a:pt x="6375" y="9682"/>
                        <a:pt x="7199" y="9604"/>
                        <a:pt x="7199" y="8231"/>
                      </a:cubicBezTo>
                      <a:cubicBezTo>
                        <a:pt x="7199" y="6656"/>
                        <a:pt x="5824" y="6981"/>
                        <a:pt x="6249" y="5632"/>
                      </a:cubicBezTo>
                      <a:cubicBezTo>
                        <a:pt x="6449" y="5007"/>
                        <a:pt x="6674" y="3232"/>
                        <a:pt x="5199" y="1982"/>
                      </a:cubicBezTo>
                      <a:cubicBezTo>
                        <a:pt x="4312" y="1383"/>
                        <a:pt x="4276" y="0"/>
                        <a:pt x="2330" y="0"/>
                      </a:cubicBezTo>
                      <a:close/>
                    </a:path>
                  </a:pathLst>
                </a:custGeom>
                <a:solidFill>
                  <a:srgbClr val="172D3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" name="Google Shape;133;p15"/>
                <p:cNvSpPr/>
                <p:nvPr/>
              </p:nvSpPr>
              <p:spPr>
                <a:xfrm>
                  <a:off x="1242925" y="942200"/>
                  <a:ext cx="81275" cy="116875"/>
                </a:xfrm>
                <a:custGeom>
                  <a:rect b="b" l="l" r="r" t="t"/>
                  <a:pathLst>
                    <a:path extrusionOk="0" h="4675" w="3251">
                      <a:moveTo>
                        <a:pt x="2626" y="0"/>
                      </a:moveTo>
                      <a:lnTo>
                        <a:pt x="1" y="4674"/>
                      </a:lnTo>
                      <a:lnTo>
                        <a:pt x="2201" y="3524"/>
                      </a:lnTo>
                      <a:lnTo>
                        <a:pt x="1576" y="3025"/>
                      </a:lnTo>
                      <a:lnTo>
                        <a:pt x="3250" y="2500"/>
                      </a:lnTo>
                      <a:lnTo>
                        <a:pt x="3250" y="0"/>
                      </a:lnTo>
                      <a:close/>
                    </a:path>
                  </a:pathLst>
                </a:custGeom>
                <a:solidFill>
                  <a:srgbClr val="123D6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" name="Google Shape;134;p15"/>
                <p:cNvSpPr/>
                <p:nvPr/>
              </p:nvSpPr>
              <p:spPr>
                <a:xfrm>
                  <a:off x="1193575" y="934075"/>
                  <a:ext cx="49375" cy="125000"/>
                </a:xfrm>
                <a:custGeom>
                  <a:rect b="b" l="l" r="r" t="t"/>
                  <a:pathLst>
                    <a:path extrusionOk="0" h="5000" w="1975">
                      <a:moveTo>
                        <a:pt x="950" y="0"/>
                      </a:moveTo>
                      <a:lnTo>
                        <a:pt x="0" y="2100"/>
                      </a:lnTo>
                      <a:lnTo>
                        <a:pt x="1250" y="3025"/>
                      </a:lnTo>
                      <a:lnTo>
                        <a:pt x="725" y="3450"/>
                      </a:lnTo>
                      <a:lnTo>
                        <a:pt x="1975" y="4999"/>
                      </a:lnTo>
                      <a:lnTo>
                        <a:pt x="1350" y="100"/>
                      </a:lnTo>
                      <a:lnTo>
                        <a:pt x="950" y="0"/>
                      </a:lnTo>
                      <a:close/>
                    </a:path>
                  </a:pathLst>
                </a:custGeom>
                <a:solidFill>
                  <a:srgbClr val="123D6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" name="Google Shape;135;p15"/>
                <p:cNvSpPr/>
                <p:nvPr/>
              </p:nvSpPr>
              <p:spPr>
                <a:xfrm>
                  <a:off x="1008600" y="1307800"/>
                  <a:ext cx="45775" cy="35825"/>
                </a:xfrm>
                <a:custGeom>
                  <a:rect b="b" l="l" r="r" t="t"/>
                  <a:pathLst>
                    <a:path extrusionOk="0" h="1433" w="1831">
                      <a:moveTo>
                        <a:pt x="809" y="0"/>
                      </a:moveTo>
                      <a:cubicBezTo>
                        <a:pt x="388" y="0"/>
                        <a:pt x="1" y="573"/>
                        <a:pt x="1" y="573"/>
                      </a:cubicBezTo>
                      <a:cubicBezTo>
                        <a:pt x="1" y="573"/>
                        <a:pt x="1" y="1398"/>
                        <a:pt x="526" y="1398"/>
                      </a:cubicBezTo>
                      <a:cubicBezTo>
                        <a:pt x="598" y="1420"/>
                        <a:pt x="673" y="1428"/>
                        <a:pt x="749" y="1428"/>
                      </a:cubicBezTo>
                      <a:cubicBezTo>
                        <a:pt x="1009" y="1428"/>
                        <a:pt x="1279" y="1331"/>
                        <a:pt x="1474" y="1331"/>
                      </a:cubicBezTo>
                      <a:cubicBezTo>
                        <a:pt x="1557" y="1331"/>
                        <a:pt x="1626" y="1349"/>
                        <a:pt x="1675" y="1398"/>
                      </a:cubicBezTo>
                      <a:cubicBezTo>
                        <a:pt x="1696" y="1421"/>
                        <a:pt x="1712" y="1432"/>
                        <a:pt x="1724" y="1432"/>
                      </a:cubicBezTo>
                      <a:cubicBezTo>
                        <a:pt x="1831" y="1432"/>
                        <a:pt x="1621" y="619"/>
                        <a:pt x="1150" y="148"/>
                      </a:cubicBezTo>
                      <a:cubicBezTo>
                        <a:pt x="1039" y="42"/>
                        <a:pt x="923" y="0"/>
                        <a:pt x="809" y="0"/>
                      </a:cubicBezTo>
                      <a:close/>
                    </a:path>
                  </a:pathLst>
                </a:custGeom>
                <a:solidFill>
                  <a:srgbClr val="EFC5B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" name="Google Shape;136;p15"/>
                <p:cNvSpPr/>
                <p:nvPr/>
              </p:nvSpPr>
              <p:spPr>
                <a:xfrm>
                  <a:off x="954225" y="1350875"/>
                  <a:ext cx="174375" cy="153750"/>
                </a:xfrm>
                <a:custGeom>
                  <a:rect b="b" l="l" r="r" t="t"/>
                  <a:pathLst>
                    <a:path extrusionOk="0" h="6150" w="6975">
                      <a:moveTo>
                        <a:pt x="6250" y="0"/>
                      </a:moveTo>
                      <a:lnTo>
                        <a:pt x="1" y="625"/>
                      </a:lnTo>
                      <a:lnTo>
                        <a:pt x="201" y="5924"/>
                      </a:lnTo>
                      <a:lnTo>
                        <a:pt x="5725" y="6149"/>
                      </a:lnTo>
                      <a:lnTo>
                        <a:pt x="6975" y="5724"/>
                      </a:lnTo>
                      <a:cubicBezTo>
                        <a:pt x="6975" y="5724"/>
                        <a:pt x="6875" y="4474"/>
                        <a:pt x="6675" y="2300"/>
                      </a:cubicBezTo>
                      <a:cubicBezTo>
                        <a:pt x="6450" y="200"/>
                        <a:pt x="6250" y="0"/>
                        <a:pt x="6250" y="0"/>
                      </a:cubicBezTo>
                      <a:close/>
                    </a:path>
                  </a:pathLst>
                </a:custGeom>
                <a:solidFill>
                  <a:srgbClr val="28282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" name="Google Shape;137;p15"/>
                <p:cNvSpPr/>
                <p:nvPr/>
              </p:nvSpPr>
              <p:spPr>
                <a:xfrm>
                  <a:off x="1099825" y="1493975"/>
                  <a:ext cx="28775" cy="8150"/>
                </a:xfrm>
                <a:custGeom>
                  <a:rect b="b" l="l" r="r" t="t"/>
                  <a:pathLst>
                    <a:path extrusionOk="0" h="326" w="1151">
                      <a:moveTo>
                        <a:pt x="1151" y="0"/>
                      </a:moveTo>
                      <a:lnTo>
                        <a:pt x="1" y="325"/>
                      </a:lnTo>
                      <a:lnTo>
                        <a:pt x="1" y="32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" name="Google Shape;138;p15"/>
                <p:cNvSpPr/>
                <p:nvPr/>
              </p:nvSpPr>
              <p:spPr>
                <a:xfrm>
                  <a:off x="1079225" y="1350875"/>
                  <a:ext cx="49375" cy="151250"/>
                </a:xfrm>
                <a:custGeom>
                  <a:rect b="b" l="l" r="r" t="t"/>
                  <a:pathLst>
                    <a:path extrusionOk="0" h="6050" w="1975">
                      <a:moveTo>
                        <a:pt x="1250" y="0"/>
                      </a:moveTo>
                      <a:lnTo>
                        <a:pt x="0" y="100"/>
                      </a:lnTo>
                      <a:cubicBezTo>
                        <a:pt x="0" y="200"/>
                        <a:pt x="0" y="300"/>
                        <a:pt x="100" y="425"/>
                      </a:cubicBezTo>
                      <a:cubicBezTo>
                        <a:pt x="425" y="3550"/>
                        <a:pt x="725" y="5524"/>
                        <a:pt x="825" y="6049"/>
                      </a:cubicBezTo>
                      <a:lnTo>
                        <a:pt x="1975" y="5724"/>
                      </a:lnTo>
                      <a:cubicBezTo>
                        <a:pt x="1975" y="5724"/>
                        <a:pt x="1875" y="4474"/>
                        <a:pt x="1675" y="2300"/>
                      </a:cubicBezTo>
                      <a:cubicBezTo>
                        <a:pt x="1450" y="200"/>
                        <a:pt x="1250" y="0"/>
                        <a:pt x="1250" y="0"/>
                      </a:cubicBezTo>
                      <a:close/>
                    </a:path>
                  </a:pathLst>
                </a:custGeom>
                <a:solidFill>
                  <a:srgbClr val="3E3E3E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" name="Google Shape;139;p15"/>
                <p:cNvSpPr/>
                <p:nvPr/>
              </p:nvSpPr>
              <p:spPr>
                <a:xfrm>
                  <a:off x="1001100" y="1332750"/>
                  <a:ext cx="65025" cy="72500"/>
                </a:xfrm>
                <a:custGeom>
                  <a:rect b="b" l="l" r="r" t="t"/>
                  <a:pathLst>
                    <a:path extrusionOk="0" h="2900" w="2601">
                      <a:moveTo>
                        <a:pt x="1775" y="625"/>
                      </a:moveTo>
                      <a:lnTo>
                        <a:pt x="1775" y="725"/>
                      </a:lnTo>
                      <a:lnTo>
                        <a:pt x="1975" y="2075"/>
                      </a:lnTo>
                      <a:lnTo>
                        <a:pt x="1975" y="2175"/>
                      </a:lnTo>
                      <a:lnTo>
                        <a:pt x="1875" y="2175"/>
                      </a:lnTo>
                      <a:lnTo>
                        <a:pt x="1883" y="2183"/>
                      </a:lnTo>
                      <a:lnTo>
                        <a:pt x="1883" y="2183"/>
                      </a:lnTo>
                      <a:lnTo>
                        <a:pt x="826" y="2275"/>
                      </a:lnTo>
                      <a:lnTo>
                        <a:pt x="826" y="2175"/>
                      </a:lnTo>
                      <a:lnTo>
                        <a:pt x="726" y="825"/>
                      </a:lnTo>
                      <a:lnTo>
                        <a:pt x="626" y="725"/>
                      </a:lnTo>
                      <a:lnTo>
                        <a:pt x="726" y="725"/>
                      </a:lnTo>
                      <a:lnTo>
                        <a:pt x="1775" y="625"/>
                      </a:lnTo>
                      <a:close/>
                      <a:moveTo>
                        <a:pt x="1775" y="0"/>
                      </a:moveTo>
                      <a:lnTo>
                        <a:pt x="626" y="100"/>
                      </a:lnTo>
                      <a:cubicBezTo>
                        <a:pt x="426" y="100"/>
                        <a:pt x="301" y="200"/>
                        <a:pt x="201" y="300"/>
                      </a:cubicBezTo>
                      <a:cubicBezTo>
                        <a:pt x="101" y="400"/>
                        <a:pt x="1" y="625"/>
                        <a:pt x="1" y="725"/>
                      </a:cubicBezTo>
                      <a:lnTo>
                        <a:pt x="1" y="825"/>
                      </a:lnTo>
                      <a:lnTo>
                        <a:pt x="201" y="2275"/>
                      </a:lnTo>
                      <a:cubicBezTo>
                        <a:pt x="201" y="2400"/>
                        <a:pt x="201" y="2600"/>
                        <a:pt x="301" y="2700"/>
                      </a:cubicBezTo>
                      <a:cubicBezTo>
                        <a:pt x="426" y="2800"/>
                        <a:pt x="626" y="2900"/>
                        <a:pt x="826" y="2900"/>
                      </a:cubicBezTo>
                      <a:lnTo>
                        <a:pt x="1975" y="2800"/>
                      </a:lnTo>
                      <a:cubicBezTo>
                        <a:pt x="2175" y="2800"/>
                        <a:pt x="2400" y="2700"/>
                        <a:pt x="2400" y="2600"/>
                      </a:cubicBezTo>
                      <a:cubicBezTo>
                        <a:pt x="2500" y="2400"/>
                        <a:pt x="2600" y="2275"/>
                        <a:pt x="2600" y="2075"/>
                      </a:cubicBezTo>
                      <a:lnTo>
                        <a:pt x="2500" y="625"/>
                      </a:lnTo>
                      <a:cubicBezTo>
                        <a:pt x="2400" y="400"/>
                        <a:pt x="2400" y="300"/>
                        <a:pt x="2300" y="200"/>
                      </a:cubicBezTo>
                      <a:cubicBezTo>
                        <a:pt x="2175" y="100"/>
                        <a:pt x="1975" y="0"/>
                        <a:pt x="1775" y="0"/>
                      </a:cubicBezTo>
                      <a:close/>
                    </a:path>
                  </a:pathLst>
                </a:custGeom>
                <a:solidFill>
                  <a:srgbClr val="28282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" name="Google Shape;140;p15"/>
                <p:cNvSpPr/>
                <p:nvPr/>
              </p:nvSpPr>
              <p:spPr>
                <a:xfrm>
                  <a:off x="1001100" y="1293375"/>
                  <a:ext cx="41900" cy="31550"/>
                </a:xfrm>
                <a:custGeom>
                  <a:rect b="b" l="l" r="r" t="t"/>
                  <a:pathLst>
                    <a:path extrusionOk="0" h="1262" w="1676">
                      <a:moveTo>
                        <a:pt x="1450" y="1"/>
                      </a:moveTo>
                      <a:lnTo>
                        <a:pt x="1" y="850"/>
                      </a:lnTo>
                      <a:lnTo>
                        <a:pt x="201" y="1250"/>
                      </a:lnTo>
                      <a:cubicBezTo>
                        <a:pt x="232" y="1258"/>
                        <a:pt x="267" y="1261"/>
                        <a:pt x="305" y="1261"/>
                      </a:cubicBezTo>
                      <a:cubicBezTo>
                        <a:pt x="775" y="1261"/>
                        <a:pt x="1675" y="725"/>
                        <a:pt x="1675" y="725"/>
                      </a:cubicBezTo>
                      <a:lnTo>
                        <a:pt x="1450" y="1"/>
                      </a:lnTo>
                      <a:close/>
                    </a:path>
                  </a:pathLst>
                </a:custGeom>
                <a:solidFill>
                  <a:srgbClr val="9ED4D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" name="Google Shape;141;p15"/>
                <p:cNvSpPr/>
                <p:nvPr/>
              </p:nvSpPr>
              <p:spPr>
                <a:xfrm>
                  <a:off x="912375" y="965300"/>
                  <a:ext cx="133125" cy="349350"/>
                </a:xfrm>
                <a:custGeom>
                  <a:rect b="b" l="l" r="r" t="t"/>
                  <a:pathLst>
                    <a:path extrusionOk="0" h="13974" w="5325">
                      <a:moveTo>
                        <a:pt x="2725" y="1"/>
                      </a:moveTo>
                      <a:cubicBezTo>
                        <a:pt x="2725" y="1"/>
                        <a:pt x="0" y="2825"/>
                        <a:pt x="425" y="5850"/>
                      </a:cubicBezTo>
                      <a:cubicBezTo>
                        <a:pt x="950" y="8974"/>
                        <a:pt x="3025" y="13973"/>
                        <a:pt x="3650" y="13973"/>
                      </a:cubicBezTo>
                      <a:cubicBezTo>
                        <a:pt x="4175" y="13973"/>
                        <a:pt x="5324" y="13124"/>
                        <a:pt x="5324" y="13124"/>
                      </a:cubicBezTo>
                      <a:cubicBezTo>
                        <a:pt x="3650" y="9374"/>
                        <a:pt x="2725" y="1"/>
                        <a:pt x="2725" y="1"/>
                      </a:cubicBezTo>
                      <a:close/>
                    </a:path>
                  </a:pathLst>
                </a:custGeom>
                <a:solidFill>
                  <a:srgbClr val="16549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" name="Google Shape;142;p15"/>
                <p:cNvSpPr/>
                <p:nvPr/>
              </p:nvSpPr>
              <p:spPr>
                <a:xfrm>
                  <a:off x="675525" y="1840150"/>
                  <a:ext cx="419350" cy="55025"/>
                </a:xfrm>
                <a:custGeom>
                  <a:rect b="b" l="l" r="r" t="t"/>
                  <a:pathLst>
                    <a:path extrusionOk="0" h="2201" w="16774">
                      <a:moveTo>
                        <a:pt x="8449" y="1"/>
                      </a:moveTo>
                      <a:cubicBezTo>
                        <a:pt x="3750" y="1"/>
                        <a:pt x="1" y="426"/>
                        <a:pt x="1" y="1051"/>
                      </a:cubicBezTo>
                      <a:cubicBezTo>
                        <a:pt x="1" y="1675"/>
                        <a:pt x="3750" y="2200"/>
                        <a:pt x="8449" y="2200"/>
                      </a:cubicBezTo>
                      <a:cubicBezTo>
                        <a:pt x="13024" y="2200"/>
                        <a:pt x="16773" y="1675"/>
                        <a:pt x="16773" y="1051"/>
                      </a:cubicBezTo>
                      <a:cubicBezTo>
                        <a:pt x="16773" y="426"/>
                        <a:pt x="13024" y="1"/>
                        <a:pt x="8449" y="1"/>
                      </a:cubicBezTo>
                      <a:close/>
                    </a:path>
                  </a:pathLst>
                </a:custGeom>
                <a:solidFill>
                  <a:srgbClr val="123D60">
                    <a:alpha val="29229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" name="Google Shape;143;p15"/>
                <p:cNvSpPr/>
                <p:nvPr/>
              </p:nvSpPr>
              <p:spPr>
                <a:xfrm>
                  <a:off x="811125" y="853450"/>
                  <a:ext cx="65025" cy="88775"/>
                </a:xfrm>
                <a:custGeom>
                  <a:rect b="b" l="l" r="r" t="t"/>
                  <a:pathLst>
                    <a:path extrusionOk="0" h="3551" w="2601">
                      <a:moveTo>
                        <a:pt x="1" y="1"/>
                      </a:moveTo>
                      <a:lnTo>
                        <a:pt x="1" y="3550"/>
                      </a:lnTo>
                      <a:lnTo>
                        <a:pt x="2601" y="3550"/>
                      </a:lnTo>
                      <a:lnTo>
                        <a:pt x="2501" y="826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E5BE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4" name="Google Shape;144;p15"/>
                <p:cNvSpPr/>
                <p:nvPr/>
              </p:nvSpPr>
              <p:spPr>
                <a:xfrm>
                  <a:off x="811125" y="1777675"/>
                  <a:ext cx="36275" cy="70625"/>
                </a:xfrm>
                <a:custGeom>
                  <a:rect b="b" l="l" r="r" t="t"/>
                  <a:pathLst>
                    <a:path extrusionOk="0" h="2825" w="1451">
                      <a:moveTo>
                        <a:pt x="1151" y="0"/>
                      </a:moveTo>
                      <a:lnTo>
                        <a:pt x="1" y="225"/>
                      </a:lnTo>
                      <a:lnTo>
                        <a:pt x="401" y="2825"/>
                      </a:lnTo>
                      <a:lnTo>
                        <a:pt x="1451" y="2500"/>
                      </a:lnTo>
                      <a:lnTo>
                        <a:pt x="1151" y="0"/>
                      </a:lnTo>
                      <a:close/>
                    </a:path>
                  </a:pathLst>
                </a:custGeom>
                <a:solidFill>
                  <a:srgbClr val="F97D7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5" name="Google Shape;145;p15"/>
                <p:cNvSpPr/>
                <p:nvPr/>
              </p:nvSpPr>
              <p:spPr>
                <a:xfrm>
                  <a:off x="727400" y="1811400"/>
                  <a:ext cx="128125" cy="58775"/>
                </a:xfrm>
                <a:custGeom>
                  <a:rect b="b" l="l" r="r" t="t"/>
                  <a:pathLst>
                    <a:path extrusionOk="0" h="2351" w="5125">
                      <a:moveTo>
                        <a:pt x="3250" y="1"/>
                      </a:moveTo>
                      <a:cubicBezTo>
                        <a:pt x="3250" y="1"/>
                        <a:pt x="2625" y="751"/>
                        <a:pt x="1675" y="1051"/>
                      </a:cubicBezTo>
                      <a:cubicBezTo>
                        <a:pt x="750" y="1251"/>
                        <a:pt x="1" y="1576"/>
                        <a:pt x="1" y="2101"/>
                      </a:cubicBezTo>
                      <a:cubicBezTo>
                        <a:pt x="1" y="2101"/>
                        <a:pt x="551" y="2351"/>
                        <a:pt x="1532" y="2351"/>
                      </a:cubicBezTo>
                      <a:cubicBezTo>
                        <a:pt x="2101" y="2351"/>
                        <a:pt x="2815" y="2267"/>
                        <a:pt x="3650" y="2001"/>
                      </a:cubicBezTo>
                      <a:lnTo>
                        <a:pt x="3650" y="2201"/>
                      </a:lnTo>
                      <a:lnTo>
                        <a:pt x="5125" y="2201"/>
                      </a:lnTo>
                      <a:lnTo>
                        <a:pt x="5125" y="426"/>
                      </a:lnTo>
                      <a:lnTo>
                        <a:pt x="3875" y="526"/>
                      </a:lnTo>
                      <a:lnTo>
                        <a:pt x="3975" y="326"/>
                      </a:lnTo>
                      <a:lnTo>
                        <a:pt x="3250" y="1"/>
                      </a:lnTo>
                      <a:close/>
                    </a:path>
                  </a:pathLst>
                </a:custGeom>
                <a:solidFill>
                  <a:srgbClr val="123D6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6" name="Google Shape;146;p15"/>
                <p:cNvSpPr/>
                <p:nvPr/>
              </p:nvSpPr>
              <p:spPr>
                <a:xfrm>
                  <a:off x="727400" y="1855775"/>
                  <a:ext cx="128125" cy="14400"/>
                </a:xfrm>
                <a:custGeom>
                  <a:rect b="b" l="l" r="r" t="t"/>
                  <a:pathLst>
                    <a:path extrusionOk="0" h="576" w="5125">
                      <a:moveTo>
                        <a:pt x="5125" y="1"/>
                      </a:moveTo>
                      <a:cubicBezTo>
                        <a:pt x="4989" y="26"/>
                        <a:pt x="4853" y="32"/>
                        <a:pt x="4701" y="32"/>
                      </a:cubicBezTo>
                      <a:cubicBezTo>
                        <a:pt x="4578" y="32"/>
                        <a:pt x="4444" y="28"/>
                        <a:pt x="4292" y="28"/>
                      </a:cubicBezTo>
                      <a:cubicBezTo>
                        <a:pt x="3905" y="28"/>
                        <a:pt x="3395" y="53"/>
                        <a:pt x="2625" y="226"/>
                      </a:cubicBezTo>
                      <a:cubicBezTo>
                        <a:pt x="1959" y="392"/>
                        <a:pt x="1459" y="448"/>
                        <a:pt x="1084" y="448"/>
                      </a:cubicBezTo>
                      <a:cubicBezTo>
                        <a:pt x="334" y="448"/>
                        <a:pt x="84" y="226"/>
                        <a:pt x="1" y="226"/>
                      </a:cubicBezTo>
                      <a:lnTo>
                        <a:pt x="1" y="326"/>
                      </a:lnTo>
                      <a:cubicBezTo>
                        <a:pt x="1" y="326"/>
                        <a:pt x="551" y="576"/>
                        <a:pt x="1532" y="576"/>
                      </a:cubicBezTo>
                      <a:cubicBezTo>
                        <a:pt x="2101" y="576"/>
                        <a:pt x="2815" y="492"/>
                        <a:pt x="3650" y="226"/>
                      </a:cubicBezTo>
                      <a:lnTo>
                        <a:pt x="3650" y="426"/>
                      </a:lnTo>
                      <a:lnTo>
                        <a:pt x="5125" y="426"/>
                      </a:lnTo>
                      <a:lnTo>
                        <a:pt x="5125" y="1"/>
                      </a:lnTo>
                      <a:close/>
                    </a:path>
                  </a:pathLst>
                </a:custGeom>
                <a:solidFill>
                  <a:srgbClr val="0E273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7" name="Google Shape;147;p15"/>
                <p:cNvSpPr/>
                <p:nvPr/>
              </p:nvSpPr>
              <p:spPr>
                <a:xfrm>
                  <a:off x="795525" y="1822025"/>
                  <a:ext cx="18125" cy="15650"/>
                </a:xfrm>
                <a:custGeom>
                  <a:rect b="b" l="l" r="r" t="t"/>
                  <a:pathLst>
                    <a:path extrusionOk="0" h="626" w="725">
                      <a:moveTo>
                        <a:pt x="0" y="1"/>
                      </a:moveTo>
                      <a:lnTo>
                        <a:pt x="0" y="101"/>
                      </a:lnTo>
                      <a:cubicBezTo>
                        <a:pt x="0" y="101"/>
                        <a:pt x="300" y="201"/>
                        <a:pt x="625" y="626"/>
                      </a:cubicBezTo>
                      <a:lnTo>
                        <a:pt x="725" y="626"/>
                      </a:lnTo>
                      <a:lnTo>
                        <a:pt x="725" y="526"/>
                      </a:lnTo>
                      <a:cubicBezTo>
                        <a:pt x="400" y="101"/>
                        <a:pt x="100" y="1"/>
                        <a:pt x="100" y="1"/>
                      </a:cubicBezTo>
                      <a:close/>
                    </a:path>
                  </a:pathLst>
                </a:custGeom>
                <a:solidFill>
                  <a:srgbClr val="0E273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8" name="Google Shape;148;p15"/>
                <p:cNvSpPr/>
                <p:nvPr/>
              </p:nvSpPr>
              <p:spPr>
                <a:xfrm>
                  <a:off x="787400" y="1824525"/>
                  <a:ext cx="18150" cy="15650"/>
                </a:xfrm>
                <a:custGeom>
                  <a:rect b="b" l="l" r="r" t="t"/>
                  <a:pathLst>
                    <a:path extrusionOk="0" h="626" w="726">
                      <a:moveTo>
                        <a:pt x="0" y="1"/>
                      </a:moveTo>
                      <a:lnTo>
                        <a:pt x="0" y="101"/>
                      </a:lnTo>
                      <a:cubicBezTo>
                        <a:pt x="0" y="101"/>
                        <a:pt x="325" y="226"/>
                        <a:pt x="625" y="626"/>
                      </a:cubicBezTo>
                      <a:lnTo>
                        <a:pt x="725" y="626"/>
                      </a:lnTo>
                      <a:cubicBezTo>
                        <a:pt x="425" y="101"/>
                        <a:pt x="10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E273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9" name="Google Shape;149;p15"/>
                <p:cNvSpPr/>
                <p:nvPr/>
              </p:nvSpPr>
              <p:spPr>
                <a:xfrm>
                  <a:off x="928000" y="1754550"/>
                  <a:ext cx="31250" cy="93750"/>
                </a:xfrm>
                <a:custGeom>
                  <a:rect b="b" l="l" r="r" t="t"/>
                  <a:pathLst>
                    <a:path extrusionOk="0" h="3750" w="1250">
                      <a:moveTo>
                        <a:pt x="0" y="0"/>
                      </a:moveTo>
                      <a:lnTo>
                        <a:pt x="100" y="3225"/>
                      </a:lnTo>
                      <a:lnTo>
                        <a:pt x="1250" y="3750"/>
                      </a:lnTo>
                      <a:lnTo>
                        <a:pt x="1250" y="2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97D7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0" name="Google Shape;150;p15"/>
                <p:cNvSpPr/>
                <p:nvPr/>
              </p:nvSpPr>
              <p:spPr>
                <a:xfrm>
                  <a:off x="920500" y="1811400"/>
                  <a:ext cx="127500" cy="59625"/>
                </a:xfrm>
                <a:custGeom>
                  <a:rect b="b" l="l" r="r" t="t"/>
                  <a:pathLst>
                    <a:path extrusionOk="0" h="2385" w="5100">
                      <a:moveTo>
                        <a:pt x="1875" y="1"/>
                      </a:moveTo>
                      <a:lnTo>
                        <a:pt x="1150" y="326"/>
                      </a:lnTo>
                      <a:lnTo>
                        <a:pt x="1250" y="426"/>
                      </a:lnTo>
                      <a:lnTo>
                        <a:pt x="0" y="326"/>
                      </a:lnTo>
                      <a:lnTo>
                        <a:pt x="0" y="2101"/>
                      </a:lnTo>
                      <a:lnTo>
                        <a:pt x="1450" y="2201"/>
                      </a:lnTo>
                      <a:lnTo>
                        <a:pt x="1450" y="2001"/>
                      </a:lnTo>
                      <a:cubicBezTo>
                        <a:pt x="2348" y="2297"/>
                        <a:pt x="3105" y="2384"/>
                        <a:pt x="3686" y="2384"/>
                      </a:cubicBezTo>
                      <a:cubicBezTo>
                        <a:pt x="4527" y="2384"/>
                        <a:pt x="4999" y="2201"/>
                        <a:pt x="4999" y="2201"/>
                      </a:cubicBezTo>
                      <a:cubicBezTo>
                        <a:pt x="5099" y="1676"/>
                        <a:pt x="4274" y="1376"/>
                        <a:pt x="3325" y="1051"/>
                      </a:cubicBezTo>
                      <a:cubicBezTo>
                        <a:pt x="2500" y="751"/>
                        <a:pt x="1875" y="1"/>
                        <a:pt x="1875" y="1"/>
                      </a:cubicBezTo>
                      <a:close/>
                    </a:path>
                  </a:pathLst>
                </a:custGeom>
                <a:solidFill>
                  <a:srgbClr val="123D6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1" name="Google Shape;151;p15"/>
                <p:cNvSpPr/>
                <p:nvPr/>
              </p:nvSpPr>
              <p:spPr>
                <a:xfrm>
                  <a:off x="920500" y="1855525"/>
                  <a:ext cx="125000" cy="15500"/>
                </a:xfrm>
                <a:custGeom>
                  <a:rect b="b" l="l" r="r" t="t"/>
                  <a:pathLst>
                    <a:path extrusionOk="0" h="620" w="5000">
                      <a:moveTo>
                        <a:pt x="505" y="0"/>
                      </a:moveTo>
                      <a:cubicBezTo>
                        <a:pt x="323" y="0"/>
                        <a:pt x="168" y="11"/>
                        <a:pt x="0" y="11"/>
                      </a:cubicBezTo>
                      <a:lnTo>
                        <a:pt x="0" y="336"/>
                      </a:lnTo>
                      <a:lnTo>
                        <a:pt x="1450" y="436"/>
                      </a:lnTo>
                      <a:lnTo>
                        <a:pt x="1450" y="236"/>
                      </a:lnTo>
                      <a:cubicBezTo>
                        <a:pt x="2348" y="532"/>
                        <a:pt x="3105" y="619"/>
                        <a:pt x="3686" y="619"/>
                      </a:cubicBezTo>
                      <a:cubicBezTo>
                        <a:pt x="4527" y="619"/>
                        <a:pt x="4999" y="436"/>
                        <a:pt x="4999" y="436"/>
                      </a:cubicBezTo>
                      <a:lnTo>
                        <a:pt x="4999" y="336"/>
                      </a:lnTo>
                      <a:cubicBezTo>
                        <a:pt x="4933" y="336"/>
                        <a:pt x="4677" y="569"/>
                        <a:pt x="3929" y="569"/>
                      </a:cubicBezTo>
                      <a:cubicBezTo>
                        <a:pt x="3555" y="569"/>
                        <a:pt x="3058" y="511"/>
                        <a:pt x="2400" y="336"/>
                      </a:cubicBezTo>
                      <a:cubicBezTo>
                        <a:pt x="1397" y="47"/>
                        <a:pt x="891" y="0"/>
                        <a:pt x="505" y="0"/>
                      </a:cubicBezTo>
                      <a:close/>
                    </a:path>
                  </a:pathLst>
                </a:custGeom>
                <a:solidFill>
                  <a:srgbClr val="0E273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2" name="Google Shape;152;p15"/>
                <p:cNvSpPr/>
                <p:nvPr/>
              </p:nvSpPr>
              <p:spPr>
                <a:xfrm>
                  <a:off x="959225" y="1822025"/>
                  <a:ext cx="21275" cy="15650"/>
                </a:xfrm>
                <a:custGeom>
                  <a:rect b="b" l="l" r="r" t="t"/>
                  <a:pathLst>
                    <a:path extrusionOk="0" h="626" w="851">
                      <a:moveTo>
                        <a:pt x="726" y="1"/>
                      </a:moveTo>
                      <a:cubicBezTo>
                        <a:pt x="726" y="1"/>
                        <a:pt x="426" y="101"/>
                        <a:pt x="1" y="526"/>
                      </a:cubicBezTo>
                      <a:lnTo>
                        <a:pt x="1" y="626"/>
                      </a:lnTo>
                      <a:lnTo>
                        <a:pt x="101" y="626"/>
                      </a:lnTo>
                      <a:cubicBezTo>
                        <a:pt x="426" y="201"/>
                        <a:pt x="851" y="101"/>
                        <a:pt x="851" y="101"/>
                      </a:cubicBezTo>
                      <a:lnTo>
                        <a:pt x="851" y="1"/>
                      </a:lnTo>
                      <a:close/>
                    </a:path>
                  </a:pathLst>
                </a:custGeom>
                <a:solidFill>
                  <a:srgbClr val="0E273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3" name="Google Shape;153;p15"/>
                <p:cNvSpPr/>
                <p:nvPr/>
              </p:nvSpPr>
              <p:spPr>
                <a:xfrm>
                  <a:off x="967350" y="1827025"/>
                  <a:ext cx="20650" cy="13150"/>
                </a:xfrm>
                <a:custGeom>
                  <a:rect b="b" l="l" r="r" t="t"/>
                  <a:pathLst>
                    <a:path extrusionOk="0" h="526" w="826">
                      <a:moveTo>
                        <a:pt x="726" y="1"/>
                      </a:moveTo>
                      <a:cubicBezTo>
                        <a:pt x="726" y="1"/>
                        <a:pt x="401" y="126"/>
                        <a:pt x="1" y="526"/>
                      </a:cubicBezTo>
                      <a:lnTo>
                        <a:pt x="101" y="526"/>
                      </a:lnTo>
                      <a:cubicBezTo>
                        <a:pt x="401" y="226"/>
                        <a:pt x="826" y="126"/>
                        <a:pt x="826" y="126"/>
                      </a:cubicBezTo>
                      <a:lnTo>
                        <a:pt x="826" y="1"/>
                      </a:lnTo>
                      <a:close/>
                    </a:path>
                  </a:pathLst>
                </a:custGeom>
                <a:solidFill>
                  <a:srgbClr val="0E273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4" name="Google Shape;154;p15"/>
                <p:cNvSpPr/>
                <p:nvPr/>
              </p:nvSpPr>
              <p:spPr>
                <a:xfrm>
                  <a:off x="724900" y="1212775"/>
                  <a:ext cx="258100" cy="601500"/>
                </a:xfrm>
                <a:custGeom>
                  <a:rect b="b" l="l" r="r" t="t"/>
                  <a:pathLst>
                    <a:path extrusionOk="0" h="24060" w="10324">
                      <a:moveTo>
                        <a:pt x="950" y="0"/>
                      </a:moveTo>
                      <a:cubicBezTo>
                        <a:pt x="950" y="0"/>
                        <a:pt x="1" y="12198"/>
                        <a:pt x="2825" y="23746"/>
                      </a:cubicBezTo>
                      <a:cubicBezTo>
                        <a:pt x="2825" y="23746"/>
                        <a:pt x="3301" y="24060"/>
                        <a:pt x="3906" y="24060"/>
                      </a:cubicBezTo>
                      <a:cubicBezTo>
                        <a:pt x="4281" y="24060"/>
                        <a:pt x="4707" y="23939"/>
                        <a:pt x="5100" y="23546"/>
                      </a:cubicBezTo>
                      <a:cubicBezTo>
                        <a:pt x="5100" y="23546"/>
                        <a:pt x="5100" y="13123"/>
                        <a:pt x="5225" y="6249"/>
                      </a:cubicBezTo>
                      <a:lnTo>
                        <a:pt x="5850" y="6249"/>
                      </a:lnTo>
                      <a:cubicBezTo>
                        <a:pt x="5850" y="6249"/>
                        <a:pt x="6474" y="11148"/>
                        <a:pt x="6774" y="12698"/>
                      </a:cubicBezTo>
                      <a:cubicBezTo>
                        <a:pt x="7099" y="14273"/>
                        <a:pt x="7299" y="23021"/>
                        <a:pt x="7724" y="23746"/>
                      </a:cubicBezTo>
                      <a:cubicBezTo>
                        <a:pt x="7724" y="23746"/>
                        <a:pt x="8224" y="24024"/>
                        <a:pt x="8868" y="24024"/>
                      </a:cubicBezTo>
                      <a:cubicBezTo>
                        <a:pt x="9191" y="24024"/>
                        <a:pt x="9549" y="23954"/>
                        <a:pt x="9899" y="23746"/>
                      </a:cubicBezTo>
                      <a:cubicBezTo>
                        <a:pt x="9899" y="23746"/>
                        <a:pt x="10324" y="15422"/>
                        <a:pt x="10224" y="12598"/>
                      </a:cubicBezTo>
                      <a:cubicBezTo>
                        <a:pt x="10099" y="10523"/>
                        <a:pt x="9074" y="1575"/>
                        <a:pt x="9074" y="1575"/>
                      </a:cubicBezTo>
                      <a:lnTo>
                        <a:pt x="950" y="0"/>
                      </a:lnTo>
                      <a:close/>
                    </a:path>
                  </a:pathLst>
                </a:custGeom>
                <a:solidFill>
                  <a:srgbClr val="123D6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5" name="Google Shape;155;p15"/>
                <p:cNvSpPr/>
                <p:nvPr/>
              </p:nvSpPr>
              <p:spPr>
                <a:xfrm>
                  <a:off x="724900" y="939700"/>
                  <a:ext cx="244975" cy="333875"/>
                </a:xfrm>
                <a:custGeom>
                  <a:rect b="b" l="l" r="r" t="t"/>
                  <a:pathLst>
                    <a:path extrusionOk="0" h="13355" w="9799">
                      <a:moveTo>
                        <a:pt x="4700" y="0"/>
                      </a:moveTo>
                      <a:cubicBezTo>
                        <a:pt x="3350" y="0"/>
                        <a:pt x="1475" y="500"/>
                        <a:pt x="1" y="925"/>
                      </a:cubicBezTo>
                      <a:cubicBezTo>
                        <a:pt x="1" y="925"/>
                        <a:pt x="1250" y="8849"/>
                        <a:pt x="1775" y="12173"/>
                      </a:cubicBezTo>
                      <a:cubicBezTo>
                        <a:pt x="1775" y="12173"/>
                        <a:pt x="3554" y="13354"/>
                        <a:pt x="6081" y="13354"/>
                      </a:cubicBezTo>
                      <a:cubicBezTo>
                        <a:pt x="6903" y="13354"/>
                        <a:pt x="7804" y="13229"/>
                        <a:pt x="8749" y="12898"/>
                      </a:cubicBezTo>
                      <a:cubicBezTo>
                        <a:pt x="8749" y="12898"/>
                        <a:pt x="9599" y="5399"/>
                        <a:pt x="9799" y="1025"/>
                      </a:cubicBezTo>
                      <a:cubicBezTo>
                        <a:pt x="9799" y="1025"/>
                        <a:pt x="7299" y="100"/>
                        <a:pt x="4700" y="0"/>
                      </a:cubicBezTo>
                      <a:close/>
                    </a:path>
                  </a:pathLst>
                </a:custGeom>
                <a:solidFill>
                  <a:srgbClr val="9ED4D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6" name="Google Shape;156;p15"/>
                <p:cNvSpPr/>
                <p:nvPr/>
              </p:nvSpPr>
              <p:spPr>
                <a:xfrm>
                  <a:off x="762600" y="709675"/>
                  <a:ext cx="165425" cy="204625"/>
                </a:xfrm>
                <a:custGeom>
                  <a:rect b="b" l="l" r="r" t="t"/>
                  <a:pathLst>
                    <a:path extrusionOk="0" h="8185" w="6617">
                      <a:moveTo>
                        <a:pt x="4283" y="0"/>
                      </a:moveTo>
                      <a:cubicBezTo>
                        <a:pt x="3968" y="0"/>
                        <a:pt x="3606" y="38"/>
                        <a:pt x="3192" y="128"/>
                      </a:cubicBezTo>
                      <a:cubicBezTo>
                        <a:pt x="1417" y="553"/>
                        <a:pt x="1417" y="1702"/>
                        <a:pt x="1417" y="1702"/>
                      </a:cubicBezTo>
                      <a:cubicBezTo>
                        <a:pt x="1417" y="1702"/>
                        <a:pt x="1317" y="2427"/>
                        <a:pt x="1317" y="3577"/>
                      </a:cubicBezTo>
                      <a:cubicBezTo>
                        <a:pt x="1243" y="3411"/>
                        <a:pt x="1048" y="3313"/>
                        <a:pt x="829" y="3313"/>
                      </a:cubicBezTo>
                      <a:cubicBezTo>
                        <a:pt x="752" y="3313"/>
                        <a:pt x="671" y="3326"/>
                        <a:pt x="592" y="3352"/>
                      </a:cubicBezTo>
                      <a:cubicBezTo>
                        <a:pt x="1" y="3565"/>
                        <a:pt x="327" y="5345"/>
                        <a:pt x="1169" y="5345"/>
                      </a:cubicBezTo>
                      <a:cubicBezTo>
                        <a:pt x="1217" y="5345"/>
                        <a:pt x="1266" y="5339"/>
                        <a:pt x="1317" y="5327"/>
                      </a:cubicBezTo>
                      <a:cubicBezTo>
                        <a:pt x="1417" y="5852"/>
                        <a:pt x="1617" y="6477"/>
                        <a:pt x="1617" y="6702"/>
                      </a:cubicBezTo>
                      <a:cubicBezTo>
                        <a:pt x="1942" y="7201"/>
                        <a:pt x="3092" y="8051"/>
                        <a:pt x="4017" y="8151"/>
                      </a:cubicBezTo>
                      <a:cubicBezTo>
                        <a:pt x="4134" y="8174"/>
                        <a:pt x="4253" y="8184"/>
                        <a:pt x="4373" y="8184"/>
                      </a:cubicBezTo>
                      <a:cubicBezTo>
                        <a:pt x="5331" y="8184"/>
                        <a:pt x="6327" y="7498"/>
                        <a:pt x="6416" y="6477"/>
                      </a:cubicBezTo>
                      <a:cubicBezTo>
                        <a:pt x="6616" y="4827"/>
                        <a:pt x="6416" y="1377"/>
                        <a:pt x="6416" y="1377"/>
                      </a:cubicBezTo>
                      <a:cubicBezTo>
                        <a:pt x="6416" y="1377"/>
                        <a:pt x="6177" y="0"/>
                        <a:pt x="4283" y="0"/>
                      </a:cubicBezTo>
                      <a:close/>
                    </a:path>
                  </a:pathLst>
                </a:custGeom>
                <a:solidFill>
                  <a:srgbClr val="FFD9C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7" name="Google Shape;157;p15"/>
                <p:cNvSpPr/>
                <p:nvPr/>
              </p:nvSpPr>
              <p:spPr>
                <a:xfrm>
                  <a:off x="836750" y="785975"/>
                  <a:ext cx="13150" cy="20650"/>
                </a:xfrm>
                <a:custGeom>
                  <a:rect b="b" l="l" r="r" t="t"/>
                  <a:pathLst>
                    <a:path extrusionOk="0" h="826" w="526">
                      <a:moveTo>
                        <a:pt x="326" y="0"/>
                      </a:moveTo>
                      <a:cubicBezTo>
                        <a:pt x="226" y="0"/>
                        <a:pt x="1" y="100"/>
                        <a:pt x="1" y="400"/>
                      </a:cubicBezTo>
                      <a:cubicBezTo>
                        <a:pt x="1" y="625"/>
                        <a:pt x="126" y="825"/>
                        <a:pt x="326" y="825"/>
                      </a:cubicBezTo>
                      <a:cubicBezTo>
                        <a:pt x="426" y="825"/>
                        <a:pt x="526" y="625"/>
                        <a:pt x="526" y="400"/>
                      </a:cubicBezTo>
                      <a:cubicBezTo>
                        <a:pt x="526" y="200"/>
                        <a:pt x="426" y="0"/>
                        <a:pt x="326" y="0"/>
                      </a:cubicBezTo>
                      <a:close/>
                    </a:path>
                  </a:pathLst>
                </a:custGeom>
                <a:solidFill>
                  <a:srgbClr val="172D3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8" name="Google Shape;158;p15"/>
                <p:cNvSpPr/>
                <p:nvPr/>
              </p:nvSpPr>
              <p:spPr>
                <a:xfrm>
                  <a:off x="891750" y="788475"/>
                  <a:ext cx="13150" cy="20625"/>
                </a:xfrm>
                <a:custGeom>
                  <a:rect b="b" l="l" r="r" t="t"/>
                  <a:pathLst>
                    <a:path extrusionOk="0" h="825" w="526">
                      <a:moveTo>
                        <a:pt x="300" y="0"/>
                      </a:moveTo>
                      <a:cubicBezTo>
                        <a:pt x="200" y="0"/>
                        <a:pt x="0" y="100"/>
                        <a:pt x="0" y="425"/>
                      </a:cubicBezTo>
                      <a:cubicBezTo>
                        <a:pt x="0" y="625"/>
                        <a:pt x="100" y="825"/>
                        <a:pt x="300" y="825"/>
                      </a:cubicBezTo>
                      <a:cubicBezTo>
                        <a:pt x="425" y="825"/>
                        <a:pt x="525" y="625"/>
                        <a:pt x="525" y="425"/>
                      </a:cubicBezTo>
                      <a:cubicBezTo>
                        <a:pt x="525" y="200"/>
                        <a:pt x="425" y="0"/>
                        <a:pt x="300" y="0"/>
                      </a:cubicBezTo>
                      <a:close/>
                    </a:path>
                  </a:pathLst>
                </a:custGeom>
                <a:solidFill>
                  <a:srgbClr val="172D3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9" name="Google Shape;159;p15"/>
                <p:cNvSpPr/>
                <p:nvPr/>
              </p:nvSpPr>
              <p:spPr>
                <a:xfrm>
                  <a:off x="839875" y="861575"/>
                  <a:ext cx="62525" cy="8775"/>
                </a:xfrm>
                <a:custGeom>
                  <a:rect b="b" l="l" r="r" t="t"/>
                  <a:pathLst>
                    <a:path extrusionOk="0" h="351" w="2501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533" y="267"/>
                        <a:pt x="1011" y="351"/>
                        <a:pt x="1404" y="351"/>
                      </a:cubicBezTo>
                      <a:cubicBezTo>
                        <a:pt x="2080" y="351"/>
                        <a:pt x="2500" y="101"/>
                        <a:pt x="2500" y="101"/>
                      </a:cubicBez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0" name="Google Shape;160;p15"/>
                <p:cNvSpPr/>
                <p:nvPr/>
              </p:nvSpPr>
              <p:spPr>
                <a:xfrm>
                  <a:off x="782400" y="736600"/>
                  <a:ext cx="41875" cy="88125"/>
                </a:xfrm>
                <a:custGeom>
                  <a:rect b="b" l="l" r="r" t="t"/>
                  <a:pathLst>
                    <a:path extrusionOk="0" h="3525" w="1675">
                      <a:moveTo>
                        <a:pt x="0" y="1"/>
                      </a:moveTo>
                      <a:cubicBezTo>
                        <a:pt x="100" y="200"/>
                        <a:pt x="0" y="2175"/>
                        <a:pt x="0" y="2175"/>
                      </a:cubicBezTo>
                      <a:cubicBezTo>
                        <a:pt x="525" y="2275"/>
                        <a:pt x="525" y="2700"/>
                        <a:pt x="525" y="2700"/>
                      </a:cubicBezTo>
                      <a:lnTo>
                        <a:pt x="525" y="3525"/>
                      </a:lnTo>
                      <a:lnTo>
                        <a:pt x="1050" y="3525"/>
                      </a:lnTo>
                      <a:lnTo>
                        <a:pt x="1050" y="1650"/>
                      </a:lnTo>
                      <a:cubicBezTo>
                        <a:pt x="1450" y="1450"/>
                        <a:pt x="1550" y="1250"/>
                        <a:pt x="1550" y="1250"/>
                      </a:cubicBezTo>
                      <a:cubicBezTo>
                        <a:pt x="1550" y="1250"/>
                        <a:pt x="1675" y="300"/>
                        <a:pt x="1675" y="1"/>
                      </a:cubicBezTo>
                      <a:close/>
                    </a:path>
                  </a:pathLst>
                </a:custGeom>
                <a:solidFill>
                  <a:srgbClr val="51302B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1" name="Google Shape;161;p15"/>
                <p:cNvSpPr/>
                <p:nvPr/>
              </p:nvSpPr>
              <p:spPr>
                <a:xfrm>
                  <a:off x="826750" y="931575"/>
                  <a:ext cx="56900" cy="289350"/>
                </a:xfrm>
                <a:custGeom>
                  <a:rect b="b" l="l" r="r" t="t"/>
                  <a:pathLst>
                    <a:path extrusionOk="0" h="11574" w="2276">
                      <a:moveTo>
                        <a:pt x="1151" y="0"/>
                      </a:moveTo>
                      <a:lnTo>
                        <a:pt x="201" y="100"/>
                      </a:lnTo>
                      <a:lnTo>
                        <a:pt x="1" y="725"/>
                      </a:lnTo>
                      <a:lnTo>
                        <a:pt x="401" y="1350"/>
                      </a:lnTo>
                      <a:lnTo>
                        <a:pt x="401" y="10423"/>
                      </a:lnTo>
                      <a:lnTo>
                        <a:pt x="1251" y="11573"/>
                      </a:lnTo>
                      <a:lnTo>
                        <a:pt x="2275" y="10423"/>
                      </a:lnTo>
                      <a:lnTo>
                        <a:pt x="1251" y="1350"/>
                      </a:lnTo>
                      <a:lnTo>
                        <a:pt x="1651" y="625"/>
                      </a:lnTo>
                      <a:lnTo>
                        <a:pt x="1151" y="0"/>
                      </a:lnTo>
                      <a:close/>
                    </a:path>
                  </a:pathLst>
                </a:custGeom>
                <a:solidFill>
                  <a:srgbClr val="F46C6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2" name="Google Shape;162;p15"/>
                <p:cNvSpPr/>
                <p:nvPr/>
              </p:nvSpPr>
              <p:spPr>
                <a:xfrm>
                  <a:off x="787400" y="915950"/>
                  <a:ext cx="52500" cy="62500"/>
                </a:xfrm>
                <a:custGeom>
                  <a:rect b="b" l="l" r="r" t="t"/>
                  <a:pathLst>
                    <a:path extrusionOk="0" h="2500" w="2100">
                      <a:moveTo>
                        <a:pt x="725" y="0"/>
                      </a:moveTo>
                      <a:lnTo>
                        <a:pt x="0" y="1150"/>
                      </a:lnTo>
                      <a:lnTo>
                        <a:pt x="1350" y="2500"/>
                      </a:lnTo>
                      <a:lnTo>
                        <a:pt x="2100" y="625"/>
                      </a:lnTo>
                      <a:lnTo>
                        <a:pt x="725" y="0"/>
                      </a:lnTo>
                      <a:close/>
                    </a:path>
                  </a:pathLst>
                </a:custGeom>
                <a:solidFill>
                  <a:srgbClr val="84D0D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3" name="Google Shape;163;p15"/>
                <p:cNvSpPr/>
                <p:nvPr/>
              </p:nvSpPr>
              <p:spPr>
                <a:xfrm>
                  <a:off x="855500" y="918450"/>
                  <a:ext cx="43775" cy="52500"/>
                </a:xfrm>
                <a:custGeom>
                  <a:rect b="b" l="l" r="r" t="t"/>
                  <a:pathLst>
                    <a:path extrusionOk="0" h="2100" w="1751">
                      <a:moveTo>
                        <a:pt x="1125" y="0"/>
                      </a:moveTo>
                      <a:lnTo>
                        <a:pt x="1" y="525"/>
                      </a:lnTo>
                      <a:lnTo>
                        <a:pt x="1026" y="2100"/>
                      </a:lnTo>
                      <a:lnTo>
                        <a:pt x="1750" y="950"/>
                      </a:lnTo>
                      <a:lnTo>
                        <a:pt x="1125" y="0"/>
                      </a:lnTo>
                      <a:close/>
                    </a:path>
                  </a:pathLst>
                </a:custGeom>
                <a:solidFill>
                  <a:srgbClr val="84D0D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4" name="Google Shape;164;p15"/>
                <p:cNvSpPr/>
                <p:nvPr/>
              </p:nvSpPr>
              <p:spPr>
                <a:xfrm>
                  <a:off x="646800" y="957800"/>
                  <a:ext cx="101875" cy="223750"/>
                </a:xfrm>
                <a:custGeom>
                  <a:rect b="b" l="l" r="r" t="t"/>
                  <a:pathLst>
                    <a:path extrusionOk="0" h="8950" w="4075">
                      <a:moveTo>
                        <a:pt x="2200" y="1"/>
                      </a:moveTo>
                      <a:cubicBezTo>
                        <a:pt x="2200" y="1"/>
                        <a:pt x="525" y="5300"/>
                        <a:pt x="0" y="8524"/>
                      </a:cubicBezTo>
                      <a:cubicBezTo>
                        <a:pt x="0" y="8524"/>
                        <a:pt x="1150" y="8949"/>
                        <a:pt x="2400" y="8949"/>
                      </a:cubicBezTo>
                      <a:lnTo>
                        <a:pt x="4074" y="3525"/>
                      </a:lnTo>
                      <a:lnTo>
                        <a:pt x="2200" y="1"/>
                      </a:lnTo>
                      <a:close/>
                    </a:path>
                  </a:pathLst>
                </a:custGeom>
                <a:solidFill>
                  <a:srgbClr val="16549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5" name="Google Shape;165;p15"/>
                <p:cNvSpPr/>
                <p:nvPr/>
              </p:nvSpPr>
              <p:spPr>
                <a:xfrm>
                  <a:off x="878625" y="790975"/>
                  <a:ext cx="26275" cy="55000"/>
                </a:xfrm>
                <a:custGeom>
                  <a:rect b="b" l="l" r="r" t="t"/>
                  <a:pathLst>
                    <a:path extrusionOk="0" h="2200" w="1051">
                      <a:moveTo>
                        <a:pt x="101" y="0"/>
                      </a:moveTo>
                      <a:lnTo>
                        <a:pt x="1" y="2200"/>
                      </a:lnTo>
                      <a:lnTo>
                        <a:pt x="1050" y="1975"/>
                      </a:lnTo>
                      <a:lnTo>
                        <a:pt x="101" y="0"/>
                      </a:lnTo>
                      <a:close/>
                    </a:path>
                  </a:pathLst>
                </a:custGeom>
                <a:solidFill>
                  <a:srgbClr val="E5BE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6" name="Google Shape;166;p15"/>
                <p:cNvSpPr/>
                <p:nvPr/>
              </p:nvSpPr>
              <p:spPr>
                <a:xfrm>
                  <a:off x="829250" y="765200"/>
                  <a:ext cx="38775" cy="7675"/>
                </a:xfrm>
                <a:custGeom>
                  <a:rect b="b" l="l" r="r" t="t"/>
                  <a:pathLst>
                    <a:path extrusionOk="0" h="307" w="1551">
                      <a:moveTo>
                        <a:pt x="745" y="0"/>
                      </a:moveTo>
                      <a:cubicBezTo>
                        <a:pt x="325" y="0"/>
                        <a:pt x="1" y="206"/>
                        <a:pt x="1" y="206"/>
                      </a:cubicBezTo>
                      <a:lnTo>
                        <a:pt x="1551" y="306"/>
                      </a:lnTo>
                      <a:cubicBezTo>
                        <a:pt x="1280" y="73"/>
                        <a:pt x="996" y="0"/>
                        <a:pt x="745" y="0"/>
                      </a:cubicBezTo>
                      <a:close/>
                    </a:path>
                  </a:pathLst>
                </a:custGeom>
                <a:solidFill>
                  <a:srgbClr val="51302B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7" name="Google Shape;167;p15"/>
                <p:cNvSpPr/>
                <p:nvPr/>
              </p:nvSpPr>
              <p:spPr>
                <a:xfrm>
                  <a:off x="889250" y="766575"/>
                  <a:ext cx="31275" cy="8800"/>
                </a:xfrm>
                <a:custGeom>
                  <a:rect b="b" l="l" r="r" t="t"/>
                  <a:pathLst>
                    <a:path extrusionOk="0" h="352" w="1251">
                      <a:moveTo>
                        <a:pt x="593" y="1"/>
                      </a:moveTo>
                      <a:cubicBezTo>
                        <a:pt x="251" y="1"/>
                        <a:pt x="0" y="251"/>
                        <a:pt x="0" y="251"/>
                      </a:cubicBezTo>
                      <a:lnTo>
                        <a:pt x="1250" y="351"/>
                      </a:lnTo>
                      <a:cubicBezTo>
                        <a:pt x="1021" y="85"/>
                        <a:pt x="791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51302B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8" name="Google Shape;168;p15"/>
                <p:cNvSpPr/>
                <p:nvPr/>
              </p:nvSpPr>
              <p:spPr>
                <a:xfrm>
                  <a:off x="780450" y="682725"/>
                  <a:ext cx="178800" cy="71125"/>
                </a:xfrm>
                <a:custGeom>
                  <a:rect b="b" l="l" r="r" t="t"/>
                  <a:pathLst>
                    <a:path extrusionOk="0" h="2845" w="7152">
                      <a:moveTo>
                        <a:pt x="5294" y="0"/>
                      </a:moveTo>
                      <a:cubicBezTo>
                        <a:pt x="4542" y="0"/>
                        <a:pt x="4148" y="607"/>
                        <a:pt x="3149" y="607"/>
                      </a:cubicBezTo>
                      <a:cubicBezTo>
                        <a:pt x="3034" y="607"/>
                        <a:pt x="2911" y="599"/>
                        <a:pt x="2778" y="581"/>
                      </a:cubicBezTo>
                      <a:cubicBezTo>
                        <a:pt x="2456" y="514"/>
                        <a:pt x="2138" y="477"/>
                        <a:pt x="1841" y="477"/>
                      </a:cubicBezTo>
                      <a:cubicBezTo>
                        <a:pt x="800" y="477"/>
                        <a:pt x="0" y="931"/>
                        <a:pt x="78" y="2156"/>
                      </a:cubicBezTo>
                      <a:cubicBezTo>
                        <a:pt x="112" y="2672"/>
                        <a:pt x="309" y="2844"/>
                        <a:pt x="557" y="2844"/>
                      </a:cubicBezTo>
                      <a:cubicBezTo>
                        <a:pt x="1053" y="2844"/>
                        <a:pt x="1753" y="2156"/>
                        <a:pt x="1753" y="2156"/>
                      </a:cubicBezTo>
                      <a:cubicBezTo>
                        <a:pt x="1753" y="2156"/>
                        <a:pt x="3591" y="2805"/>
                        <a:pt x="4971" y="2805"/>
                      </a:cubicBezTo>
                      <a:cubicBezTo>
                        <a:pt x="5324" y="2805"/>
                        <a:pt x="5647" y="2762"/>
                        <a:pt x="5902" y="2655"/>
                      </a:cubicBezTo>
                      <a:cubicBezTo>
                        <a:pt x="7152" y="2156"/>
                        <a:pt x="7052" y="381"/>
                        <a:pt x="5702" y="56"/>
                      </a:cubicBezTo>
                      <a:cubicBezTo>
                        <a:pt x="5554" y="17"/>
                        <a:pt x="5419" y="0"/>
                        <a:pt x="5294" y="0"/>
                      </a:cubicBezTo>
                      <a:close/>
                    </a:path>
                  </a:pathLst>
                </a:custGeom>
                <a:solidFill>
                  <a:srgbClr val="51302B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9" name="Google Shape;169;p15"/>
                <p:cNvSpPr/>
                <p:nvPr/>
              </p:nvSpPr>
              <p:spPr>
                <a:xfrm>
                  <a:off x="701775" y="942200"/>
                  <a:ext cx="281225" cy="391275"/>
                </a:xfrm>
                <a:custGeom>
                  <a:rect b="b" l="l" r="r" t="t"/>
                  <a:pathLst>
                    <a:path extrusionOk="0" h="15651" w="11249">
                      <a:moveTo>
                        <a:pt x="7899" y="0"/>
                      </a:moveTo>
                      <a:lnTo>
                        <a:pt x="6350" y="7074"/>
                      </a:lnTo>
                      <a:lnTo>
                        <a:pt x="3425" y="100"/>
                      </a:lnTo>
                      <a:cubicBezTo>
                        <a:pt x="3425" y="100"/>
                        <a:pt x="1550" y="200"/>
                        <a:pt x="1" y="625"/>
                      </a:cubicBezTo>
                      <a:lnTo>
                        <a:pt x="1650" y="8424"/>
                      </a:lnTo>
                      <a:lnTo>
                        <a:pt x="1351" y="14897"/>
                      </a:lnTo>
                      <a:cubicBezTo>
                        <a:pt x="1351" y="14897"/>
                        <a:pt x="3793" y="15650"/>
                        <a:pt x="5312" y="15650"/>
                      </a:cubicBezTo>
                      <a:cubicBezTo>
                        <a:pt x="5649" y="15650"/>
                        <a:pt x="5941" y="15613"/>
                        <a:pt x="6150" y="15522"/>
                      </a:cubicBezTo>
                      <a:cubicBezTo>
                        <a:pt x="6511" y="13626"/>
                        <a:pt x="6464" y="13279"/>
                        <a:pt x="6452" y="13230"/>
                      </a:cubicBezTo>
                      <a:lnTo>
                        <a:pt x="6452" y="13230"/>
                      </a:lnTo>
                      <a:lnTo>
                        <a:pt x="7075" y="15197"/>
                      </a:lnTo>
                      <a:cubicBezTo>
                        <a:pt x="7075" y="15197"/>
                        <a:pt x="7844" y="15381"/>
                        <a:pt x="8794" y="15381"/>
                      </a:cubicBezTo>
                      <a:cubicBezTo>
                        <a:pt x="9449" y="15381"/>
                        <a:pt x="10191" y="15293"/>
                        <a:pt x="10824" y="14997"/>
                      </a:cubicBezTo>
                      <a:cubicBezTo>
                        <a:pt x="10824" y="14997"/>
                        <a:pt x="10399" y="9373"/>
                        <a:pt x="10399" y="7699"/>
                      </a:cubicBezTo>
                      <a:lnTo>
                        <a:pt x="11249" y="825"/>
                      </a:lnTo>
                      <a:lnTo>
                        <a:pt x="7899" y="0"/>
                      </a:lnTo>
                      <a:close/>
                    </a:path>
                  </a:pathLst>
                </a:custGeom>
                <a:solidFill>
                  <a:srgbClr val="16549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0" name="Google Shape;170;p15"/>
                <p:cNvSpPr/>
                <p:nvPr/>
              </p:nvSpPr>
              <p:spPr>
                <a:xfrm>
                  <a:off x="967350" y="1252125"/>
                  <a:ext cx="25" cy="12525"/>
                </a:xfrm>
                <a:custGeom>
                  <a:rect b="b" l="l" r="r" t="t"/>
                  <a:pathLst>
                    <a:path extrusionOk="0" h="501" w="1">
                      <a:moveTo>
                        <a:pt x="1" y="1"/>
                      </a:moveTo>
                      <a:lnTo>
                        <a:pt x="1" y="501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8B8BB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1" name="Google Shape;171;p15"/>
                <p:cNvSpPr/>
                <p:nvPr/>
              </p:nvSpPr>
              <p:spPr>
                <a:xfrm>
                  <a:off x="964850" y="1215275"/>
                  <a:ext cx="2525" cy="36875"/>
                </a:xfrm>
                <a:custGeom>
                  <a:rect b="b" l="l" r="r" t="t"/>
                  <a:pathLst>
                    <a:path extrusionOk="0" h="1475" w="101">
                      <a:moveTo>
                        <a:pt x="1" y="0"/>
                      </a:moveTo>
                      <a:cubicBezTo>
                        <a:pt x="1" y="425"/>
                        <a:pt x="1" y="950"/>
                        <a:pt x="101" y="1475"/>
                      </a:cubicBezTo>
                      <a:lnTo>
                        <a:pt x="101" y="1475"/>
                      </a:lnTo>
                      <a:cubicBezTo>
                        <a:pt x="1" y="950"/>
                        <a:pt x="1" y="425"/>
                        <a:pt x="1" y="0"/>
                      </a:cubicBezTo>
                      <a:close/>
                    </a:path>
                  </a:pathLst>
                </a:custGeom>
                <a:solidFill>
                  <a:srgbClr val="1C517B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2" name="Google Shape;172;p15"/>
                <p:cNvSpPr/>
                <p:nvPr/>
              </p:nvSpPr>
              <p:spPr>
                <a:xfrm>
                  <a:off x="967350" y="1264625"/>
                  <a:ext cx="25" cy="3150"/>
                </a:xfrm>
                <a:custGeom>
                  <a:rect b="b" l="l" r="r" t="t"/>
                  <a:pathLst>
                    <a:path extrusionOk="0" h="126" w="1">
                      <a:moveTo>
                        <a:pt x="1" y="126"/>
                      </a:moveTo>
                      <a:lnTo>
                        <a:pt x="1" y="126"/>
                      </a:lnTo>
                      <a:lnTo>
                        <a:pt x="1" y="126"/>
                      </a:lnTo>
                      <a:close/>
                      <a:moveTo>
                        <a:pt x="1" y="126"/>
                      </a:moveTo>
                      <a:lnTo>
                        <a:pt x="1" y="126"/>
                      </a:lnTo>
                      <a:lnTo>
                        <a:pt x="1" y="126"/>
                      </a:lnTo>
                      <a:close/>
                      <a:moveTo>
                        <a:pt x="1" y="126"/>
                      </a:moveTo>
                      <a:lnTo>
                        <a:pt x="1" y="126"/>
                      </a:lnTo>
                      <a:lnTo>
                        <a:pt x="1" y="126"/>
                      </a:lnTo>
                      <a:close/>
                      <a:moveTo>
                        <a:pt x="1" y="1"/>
                      </a:moveTo>
                      <a:lnTo>
                        <a:pt x="1" y="126"/>
                      </a:lnTo>
                      <a:close/>
                    </a:path>
                  </a:pathLst>
                </a:custGeom>
                <a:solidFill>
                  <a:srgbClr val="A8B8BB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3" name="Google Shape;173;p15"/>
                <p:cNvSpPr/>
                <p:nvPr/>
              </p:nvSpPr>
              <p:spPr>
                <a:xfrm>
                  <a:off x="860500" y="1272750"/>
                  <a:ext cx="2525" cy="23150"/>
                </a:xfrm>
                <a:custGeom>
                  <a:rect b="b" l="l" r="r" t="t"/>
                  <a:pathLst>
                    <a:path extrusionOk="0" h="926" w="101">
                      <a:moveTo>
                        <a:pt x="101" y="1"/>
                      </a:moveTo>
                      <a:cubicBezTo>
                        <a:pt x="101" y="101"/>
                        <a:pt x="101" y="301"/>
                        <a:pt x="1" y="926"/>
                      </a:cubicBezTo>
                      <a:cubicBezTo>
                        <a:pt x="101" y="301"/>
                        <a:pt x="101" y="101"/>
                        <a:pt x="101" y="1"/>
                      </a:cubicBezTo>
                      <a:close/>
                    </a:path>
                  </a:pathLst>
                </a:custGeom>
                <a:solidFill>
                  <a:srgbClr val="1A435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4" name="Google Shape;174;p15"/>
                <p:cNvSpPr/>
                <p:nvPr/>
              </p:nvSpPr>
              <p:spPr>
                <a:xfrm>
                  <a:off x="863000" y="1272750"/>
                  <a:ext cx="25" cy="25"/>
                </a:xfrm>
                <a:custGeom>
                  <a:rect b="b" l="l" r="r" t="t"/>
                  <a:pathLst>
                    <a:path extrusionOk="0" h="1" w="1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6E9EA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5" name="Google Shape;175;p15"/>
                <p:cNvSpPr/>
                <p:nvPr/>
              </p:nvSpPr>
              <p:spPr>
                <a:xfrm>
                  <a:off x="860500" y="1295875"/>
                  <a:ext cx="25" cy="25"/>
                </a:xfrm>
                <a:custGeom>
                  <a:rect b="b" l="l" r="r" t="t"/>
                  <a:pathLst>
                    <a:path extrusionOk="0" h="1" w="1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" y="1"/>
                      </a:lnTo>
                      <a:close/>
                      <a:moveTo>
                        <a:pt x="1" y="1"/>
                      </a:move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1A435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6" name="Google Shape;176;p15"/>
                <p:cNvSpPr/>
                <p:nvPr/>
              </p:nvSpPr>
              <p:spPr>
                <a:xfrm>
                  <a:off x="969850" y="1314625"/>
                  <a:ext cx="2525" cy="2525"/>
                </a:xfrm>
                <a:custGeom>
                  <a:rect b="b" l="l" r="r" t="t"/>
                  <a:pathLst>
                    <a:path extrusionOk="0" h="101" w="101">
                      <a:moveTo>
                        <a:pt x="101" y="100"/>
                      </a:moveTo>
                      <a:lnTo>
                        <a:pt x="101" y="100"/>
                      </a:lnTo>
                      <a:lnTo>
                        <a:pt x="101" y="100"/>
                      </a:lnTo>
                      <a:close/>
                      <a:moveTo>
                        <a:pt x="101" y="100"/>
                      </a:moveTo>
                      <a:lnTo>
                        <a:pt x="101" y="100"/>
                      </a:lnTo>
                      <a:lnTo>
                        <a:pt x="101" y="100"/>
                      </a:lnTo>
                      <a:close/>
                      <a:moveTo>
                        <a:pt x="101" y="100"/>
                      </a:moveTo>
                      <a:lnTo>
                        <a:pt x="101" y="100"/>
                      </a:lnTo>
                      <a:lnTo>
                        <a:pt x="101" y="100"/>
                      </a:lnTo>
                      <a:close/>
                      <a:moveTo>
                        <a:pt x="101" y="100"/>
                      </a:moveTo>
                      <a:lnTo>
                        <a:pt x="101" y="100"/>
                      </a:lnTo>
                      <a:lnTo>
                        <a:pt x="101" y="100"/>
                      </a:lnTo>
                      <a:close/>
                      <a:moveTo>
                        <a:pt x="101" y="100"/>
                      </a:moveTo>
                      <a:lnTo>
                        <a:pt x="101" y="100"/>
                      </a:lnTo>
                      <a:lnTo>
                        <a:pt x="101" y="100"/>
                      </a:lnTo>
                      <a:close/>
                      <a:moveTo>
                        <a:pt x="101" y="100"/>
                      </a:moveTo>
                      <a:lnTo>
                        <a:pt x="101" y="100"/>
                      </a:lnTo>
                      <a:lnTo>
                        <a:pt x="101" y="100"/>
                      </a:lnTo>
                      <a:close/>
                      <a:moveTo>
                        <a:pt x="101" y="100"/>
                      </a:moveTo>
                      <a:lnTo>
                        <a:pt x="101" y="100"/>
                      </a:lnTo>
                      <a:lnTo>
                        <a:pt x="101" y="100"/>
                      </a:lnTo>
                      <a:close/>
                      <a:moveTo>
                        <a:pt x="1" y="100"/>
                      </a:moveTo>
                      <a:lnTo>
                        <a:pt x="1" y="100"/>
                      </a:lnTo>
                      <a:lnTo>
                        <a:pt x="1" y="100"/>
                      </a:lnTo>
                      <a:close/>
                      <a:moveTo>
                        <a:pt x="1" y="100"/>
                      </a:moveTo>
                      <a:lnTo>
                        <a:pt x="1" y="100"/>
                      </a:lnTo>
                      <a:lnTo>
                        <a:pt x="1" y="100"/>
                      </a:lnTo>
                      <a:close/>
                      <a:moveTo>
                        <a:pt x="1" y="100"/>
                      </a:moveTo>
                      <a:lnTo>
                        <a:pt x="1" y="100"/>
                      </a:lnTo>
                      <a:lnTo>
                        <a:pt x="1" y="100"/>
                      </a:lnTo>
                      <a:close/>
                      <a:moveTo>
                        <a:pt x="1" y="100"/>
                      </a:moveTo>
                      <a:lnTo>
                        <a:pt x="1" y="100"/>
                      </a:lnTo>
                      <a:lnTo>
                        <a:pt x="1" y="100"/>
                      </a:lnTo>
                      <a:close/>
                      <a:moveTo>
                        <a:pt x="1" y="100"/>
                      </a:moveTo>
                      <a:lnTo>
                        <a:pt x="1" y="100"/>
                      </a:lnTo>
                      <a:lnTo>
                        <a:pt x="1" y="100"/>
                      </a:lnTo>
                      <a:close/>
                      <a:moveTo>
                        <a:pt x="1" y="100"/>
                      </a:moveTo>
                      <a:lnTo>
                        <a:pt x="1" y="100"/>
                      </a:lnTo>
                      <a:lnTo>
                        <a:pt x="1" y="100"/>
                      </a:lnTo>
                      <a:close/>
                      <a:moveTo>
                        <a:pt x="1" y="100"/>
                      </a:moveTo>
                      <a:lnTo>
                        <a:pt x="1" y="100"/>
                      </a:lnTo>
                      <a:lnTo>
                        <a:pt x="1" y="100"/>
                      </a:lnTo>
                      <a:close/>
                      <a:moveTo>
                        <a:pt x="1" y="100"/>
                      </a:moveTo>
                      <a:lnTo>
                        <a:pt x="1" y="100"/>
                      </a:lnTo>
                      <a:lnTo>
                        <a:pt x="1" y="100"/>
                      </a:lnTo>
                      <a:close/>
                      <a:moveTo>
                        <a:pt x="1" y="100"/>
                      </a:moveTo>
                      <a:lnTo>
                        <a:pt x="1" y="100"/>
                      </a:lnTo>
                      <a:lnTo>
                        <a:pt x="1" y="100"/>
                      </a:lnTo>
                      <a:close/>
                      <a:moveTo>
                        <a:pt x="1" y="100"/>
                      </a:moveTo>
                      <a:lnTo>
                        <a:pt x="1" y="100"/>
                      </a:lnTo>
                      <a:lnTo>
                        <a:pt x="1" y="100"/>
                      </a:lnTo>
                      <a:close/>
                      <a:moveTo>
                        <a:pt x="1" y="100"/>
                      </a:moveTo>
                      <a:lnTo>
                        <a:pt x="1" y="100"/>
                      </a:lnTo>
                      <a:lnTo>
                        <a:pt x="1" y="100"/>
                      </a:lnTo>
                      <a:close/>
                      <a:moveTo>
                        <a:pt x="1" y="100"/>
                      </a:moveTo>
                      <a:lnTo>
                        <a:pt x="1" y="100"/>
                      </a:lnTo>
                      <a:lnTo>
                        <a:pt x="1" y="100"/>
                      </a:lnTo>
                      <a:close/>
                      <a:moveTo>
                        <a:pt x="1" y="100"/>
                      </a:moveTo>
                      <a:lnTo>
                        <a:pt x="1" y="100"/>
                      </a:lnTo>
                      <a:lnTo>
                        <a:pt x="1" y="100"/>
                      </a:lnTo>
                      <a:close/>
                      <a:moveTo>
                        <a:pt x="1" y="0"/>
                      </a:moveTo>
                      <a:lnTo>
                        <a:pt x="1" y="100"/>
                      </a:lnTo>
                      <a:lnTo>
                        <a:pt x="1" y="0"/>
                      </a:lnTo>
                      <a:close/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close/>
                      <a:moveTo>
                        <a:pt x="1" y="0"/>
                      </a:move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8B8BB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7" name="Google Shape;177;p15"/>
                <p:cNvSpPr/>
                <p:nvPr/>
              </p:nvSpPr>
              <p:spPr>
                <a:xfrm>
                  <a:off x="735525" y="1108400"/>
                  <a:ext cx="236850" cy="224375"/>
                </a:xfrm>
                <a:custGeom>
                  <a:rect b="b" l="l" r="r" t="t"/>
                  <a:pathLst>
                    <a:path extrusionOk="0" h="8975" w="9474">
                      <a:moveTo>
                        <a:pt x="1" y="1"/>
                      </a:moveTo>
                      <a:lnTo>
                        <a:pt x="300" y="1776"/>
                      </a:lnTo>
                      <a:lnTo>
                        <a:pt x="1" y="8249"/>
                      </a:lnTo>
                      <a:cubicBezTo>
                        <a:pt x="1" y="8249"/>
                        <a:pt x="2300" y="8974"/>
                        <a:pt x="3850" y="8974"/>
                      </a:cubicBezTo>
                      <a:cubicBezTo>
                        <a:pt x="4175" y="8974"/>
                        <a:pt x="4575" y="8974"/>
                        <a:pt x="4800" y="8874"/>
                      </a:cubicBezTo>
                      <a:cubicBezTo>
                        <a:pt x="4900" y="8249"/>
                        <a:pt x="5000" y="7824"/>
                        <a:pt x="5000" y="7500"/>
                      </a:cubicBezTo>
                      <a:cubicBezTo>
                        <a:pt x="5100" y="6875"/>
                        <a:pt x="5100" y="6675"/>
                        <a:pt x="5100" y="6575"/>
                      </a:cubicBezTo>
                      <a:lnTo>
                        <a:pt x="5725" y="8549"/>
                      </a:lnTo>
                      <a:cubicBezTo>
                        <a:pt x="5725" y="8549"/>
                        <a:pt x="6549" y="8749"/>
                        <a:pt x="7499" y="8749"/>
                      </a:cubicBezTo>
                      <a:cubicBezTo>
                        <a:pt x="8124" y="8749"/>
                        <a:pt x="8849" y="8649"/>
                        <a:pt x="9474" y="8349"/>
                      </a:cubicBezTo>
                      <a:lnTo>
                        <a:pt x="9374" y="8349"/>
                      </a:lnTo>
                      <a:lnTo>
                        <a:pt x="9374" y="8249"/>
                      </a:lnTo>
                      <a:cubicBezTo>
                        <a:pt x="9374" y="8024"/>
                        <a:pt x="9374" y="7300"/>
                        <a:pt x="9274" y="6375"/>
                      </a:cubicBezTo>
                      <a:lnTo>
                        <a:pt x="9274" y="6250"/>
                      </a:lnTo>
                      <a:lnTo>
                        <a:pt x="9274" y="5750"/>
                      </a:lnTo>
                      <a:cubicBezTo>
                        <a:pt x="9174" y="5225"/>
                        <a:pt x="9174" y="4700"/>
                        <a:pt x="9174" y="4275"/>
                      </a:cubicBezTo>
                      <a:cubicBezTo>
                        <a:pt x="7799" y="3975"/>
                        <a:pt x="6549" y="3550"/>
                        <a:pt x="5425" y="3125"/>
                      </a:cubicBezTo>
                      <a:cubicBezTo>
                        <a:pt x="3550" y="2500"/>
                        <a:pt x="1450" y="1476"/>
                        <a:pt x="1" y="1"/>
                      </a:cubicBezTo>
                      <a:close/>
                    </a:path>
                  </a:pathLst>
                </a:custGeom>
                <a:solidFill>
                  <a:srgbClr val="1C517B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8" name="Google Shape;178;p15"/>
                <p:cNvSpPr/>
                <p:nvPr/>
              </p:nvSpPr>
              <p:spPr>
                <a:xfrm>
                  <a:off x="756150" y="944700"/>
                  <a:ext cx="104375" cy="174400"/>
                </a:xfrm>
                <a:custGeom>
                  <a:rect b="b" l="l" r="r" t="t"/>
                  <a:pathLst>
                    <a:path extrusionOk="0" h="6976" w="4175">
                      <a:moveTo>
                        <a:pt x="1250" y="0"/>
                      </a:moveTo>
                      <a:lnTo>
                        <a:pt x="950" y="100"/>
                      </a:lnTo>
                      <a:lnTo>
                        <a:pt x="0" y="2400"/>
                      </a:lnTo>
                      <a:lnTo>
                        <a:pt x="1250" y="2400"/>
                      </a:lnTo>
                      <a:lnTo>
                        <a:pt x="225" y="3025"/>
                      </a:lnTo>
                      <a:cubicBezTo>
                        <a:pt x="225" y="3025"/>
                        <a:pt x="3762" y="6976"/>
                        <a:pt x="4161" y="6976"/>
                      </a:cubicBezTo>
                      <a:cubicBezTo>
                        <a:pt x="4166" y="6976"/>
                        <a:pt x="4171" y="6975"/>
                        <a:pt x="4175" y="6974"/>
                      </a:cubicBezTo>
                      <a:lnTo>
                        <a:pt x="1250" y="0"/>
                      </a:lnTo>
                      <a:close/>
                    </a:path>
                  </a:pathLst>
                </a:custGeom>
                <a:solidFill>
                  <a:srgbClr val="123D6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9" name="Google Shape;179;p15"/>
                <p:cNvSpPr/>
                <p:nvPr/>
              </p:nvSpPr>
              <p:spPr>
                <a:xfrm>
                  <a:off x="860500" y="942200"/>
                  <a:ext cx="78150" cy="176900"/>
                </a:xfrm>
                <a:custGeom>
                  <a:rect b="b" l="l" r="r" t="t"/>
                  <a:pathLst>
                    <a:path extrusionOk="0" h="7076" w="3126">
                      <a:moveTo>
                        <a:pt x="1550" y="0"/>
                      </a:moveTo>
                      <a:lnTo>
                        <a:pt x="1" y="7074"/>
                      </a:lnTo>
                      <a:cubicBezTo>
                        <a:pt x="4" y="7075"/>
                        <a:pt x="8" y="7076"/>
                        <a:pt x="12" y="7076"/>
                      </a:cubicBezTo>
                      <a:cubicBezTo>
                        <a:pt x="366" y="7076"/>
                        <a:pt x="3125" y="2900"/>
                        <a:pt x="3125" y="2900"/>
                      </a:cubicBezTo>
                      <a:lnTo>
                        <a:pt x="1975" y="2275"/>
                      </a:lnTo>
                      <a:lnTo>
                        <a:pt x="3125" y="2175"/>
                      </a:lnTo>
                      <a:lnTo>
                        <a:pt x="1975" y="0"/>
                      </a:lnTo>
                      <a:close/>
                    </a:path>
                  </a:pathLst>
                </a:custGeom>
                <a:solidFill>
                  <a:srgbClr val="123D6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0" name="Google Shape;180;p15"/>
                <p:cNvSpPr/>
                <p:nvPr/>
              </p:nvSpPr>
              <p:spPr>
                <a:xfrm>
                  <a:off x="751150" y="1220900"/>
                  <a:ext cx="73125" cy="18125"/>
                </a:xfrm>
                <a:custGeom>
                  <a:rect b="b" l="l" r="r" t="t"/>
                  <a:pathLst>
                    <a:path extrusionOk="0" h="725" w="2925">
                      <a:moveTo>
                        <a:pt x="100" y="0"/>
                      </a:moveTo>
                      <a:lnTo>
                        <a:pt x="0" y="400"/>
                      </a:lnTo>
                      <a:lnTo>
                        <a:pt x="2925" y="725"/>
                      </a:lnTo>
                      <a:lnTo>
                        <a:pt x="2925" y="200"/>
                      </a:lnTo>
                      <a:lnTo>
                        <a:pt x="100" y="0"/>
                      </a:lnTo>
                      <a:close/>
                    </a:path>
                  </a:pathLst>
                </a:custGeom>
                <a:solidFill>
                  <a:srgbClr val="123D6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1" name="Google Shape;181;p15"/>
                <p:cNvSpPr/>
                <p:nvPr/>
              </p:nvSpPr>
              <p:spPr>
                <a:xfrm>
                  <a:off x="894250" y="1225900"/>
                  <a:ext cx="73125" cy="13125"/>
                </a:xfrm>
                <a:custGeom>
                  <a:rect b="b" l="l" r="r" t="t"/>
                  <a:pathLst>
                    <a:path extrusionOk="0" h="525" w="2925">
                      <a:moveTo>
                        <a:pt x="2825" y="0"/>
                      </a:moveTo>
                      <a:lnTo>
                        <a:pt x="0" y="100"/>
                      </a:lnTo>
                      <a:lnTo>
                        <a:pt x="0" y="525"/>
                      </a:lnTo>
                      <a:lnTo>
                        <a:pt x="2925" y="425"/>
                      </a:lnTo>
                      <a:lnTo>
                        <a:pt x="2825" y="0"/>
                      </a:lnTo>
                      <a:close/>
                    </a:path>
                  </a:pathLst>
                </a:custGeom>
                <a:solidFill>
                  <a:srgbClr val="123D6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2" name="Google Shape;182;p15"/>
                <p:cNvSpPr/>
                <p:nvPr/>
              </p:nvSpPr>
              <p:spPr>
                <a:xfrm>
                  <a:off x="1015425" y="1331625"/>
                  <a:ext cx="8825" cy="22525"/>
                </a:xfrm>
                <a:custGeom>
                  <a:rect b="b" l="l" r="r" t="t"/>
                  <a:pathLst>
                    <a:path extrusionOk="0" h="901" w="353">
                      <a:moveTo>
                        <a:pt x="136" y="1"/>
                      </a:moveTo>
                      <a:cubicBezTo>
                        <a:pt x="56" y="1"/>
                        <a:pt x="1" y="186"/>
                        <a:pt x="53" y="445"/>
                      </a:cubicBezTo>
                      <a:cubicBezTo>
                        <a:pt x="53" y="826"/>
                        <a:pt x="127" y="901"/>
                        <a:pt x="185" y="901"/>
                      </a:cubicBezTo>
                      <a:cubicBezTo>
                        <a:pt x="222" y="901"/>
                        <a:pt x="253" y="870"/>
                        <a:pt x="253" y="870"/>
                      </a:cubicBezTo>
                      <a:cubicBezTo>
                        <a:pt x="253" y="870"/>
                        <a:pt x="352" y="870"/>
                        <a:pt x="352" y="570"/>
                      </a:cubicBezTo>
                      <a:cubicBezTo>
                        <a:pt x="304" y="161"/>
                        <a:pt x="210" y="1"/>
                        <a:pt x="136" y="1"/>
                      </a:cubicBezTo>
                      <a:close/>
                    </a:path>
                  </a:pathLst>
                </a:custGeom>
                <a:solidFill>
                  <a:srgbClr val="FFD9C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3" name="Google Shape;183;p15"/>
                <p:cNvSpPr/>
                <p:nvPr/>
              </p:nvSpPr>
              <p:spPr>
                <a:xfrm>
                  <a:off x="1031000" y="1333825"/>
                  <a:ext cx="12000" cy="23050"/>
                </a:xfrm>
                <a:custGeom>
                  <a:rect b="b" l="l" r="r" t="t"/>
                  <a:pathLst>
                    <a:path extrusionOk="0" h="922" w="480">
                      <a:moveTo>
                        <a:pt x="109" y="0"/>
                      </a:moveTo>
                      <a:cubicBezTo>
                        <a:pt x="34" y="0"/>
                        <a:pt x="0" y="197"/>
                        <a:pt x="54" y="482"/>
                      </a:cubicBezTo>
                      <a:cubicBezTo>
                        <a:pt x="113" y="846"/>
                        <a:pt x="204" y="922"/>
                        <a:pt x="271" y="922"/>
                      </a:cubicBezTo>
                      <a:cubicBezTo>
                        <a:pt x="319" y="922"/>
                        <a:pt x="354" y="882"/>
                        <a:pt x="354" y="882"/>
                      </a:cubicBezTo>
                      <a:cubicBezTo>
                        <a:pt x="354" y="882"/>
                        <a:pt x="479" y="882"/>
                        <a:pt x="354" y="482"/>
                      </a:cubicBezTo>
                      <a:cubicBezTo>
                        <a:pt x="263" y="140"/>
                        <a:pt x="172" y="0"/>
                        <a:pt x="109" y="0"/>
                      </a:cubicBezTo>
                      <a:close/>
                    </a:path>
                  </a:pathLst>
                </a:custGeom>
                <a:solidFill>
                  <a:srgbClr val="FFD9C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4" name="Google Shape;184;p15"/>
                <p:cNvSpPr/>
                <p:nvPr/>
              </p:nvSpPr>
              <p:spPr>
                <a:xfrm>
                  <a:off x="1036000" y="1331950"/>
                  <a:ext cx="12000" cy="22425"/>
                </a:xfrm>
                <a:custGeom>
                  <a:rect b="b" l="l" r="r" t="t"/>
                  <a:pathLst>
                    <a:path extrusionOk="0" h="897" w="480">
                      <a:moveTo>
                        <a:pt x="176" y="1"/>
                      </a:moveTo>
                      <a:cubicBezTo>
                        <a:pt x="70" y="1"/>
                        <a:pt x="1" y="221"/>
                        <a:pt x="54" y="557"/>
                      </a:cubicBezTo>
                      <a:cubicBezTo>
                        <a:pt x="110" y="835"/>
                        <a:pt x="204" y="897"/>
                        <a:pt x="277" y="897"/>
                      </a:cubicBezTo>
                      <a:cubicBezTo>
                        <a:pt x="335" y="897"/>
                        <a:pt x="379" y="857"/>
                        <a:pt x="379" y="857"/>
                      </a:cubicBezTo>
                      <a:cubicBezTo>
                        <a:pt x="379" y="857"/>
                        <a:pt x="479" y="857"/>
                        <a:pt x="479" y="557"/>
                      </a:cubicBezTo>
                      <a:cubicBezTo>
                        <a:pt x="387" y="164"/>
                        <a:pt x="268" y="1"/>
                        <a:pt x="176" y="1"/>
                      </a:cubicBezTo>
                      <a:close/>
                    </a:path>
                  </a:pathLst>
                </a:custGeom>
                <a:solidFill>
                  <a:srgbClr val="FFD9C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5" name="Google Shape;185;p15"/>
                <p:cNvSpPr/>
                <p:nvPr/>
              </p:nvSpPr>
              <p:spPr>
                <a:xfrm>
                  <a:off x="1022875" y="1331950"/>
                  <a:ext cx="12000" cy="25750"/>
                </a:xfrm>
                <a:custGeom>
                  <a:rect b="b" l="l" r="r" t="t"/>
                  <a:pathLst>
                    <a:path extrusionOk="0" h="1030" w="480">
                      <a:moveTo>
                        <a:pt x="121" y="1"/>
                      </a:moveTo>
                      <a:cubicBezTo>
                        <a:pt x="41" y="1"/>
                        <a:pt x="1" y="221"/>
                        <a:pt x="54" y="557"/>
                      </a:cubicBezTo>
                      <a:cubicBezTo>
                        <a:pt x="54" y="939"/>
                        <a:pt x="145" y="1030"/>
                        <a:pt x="230" y="1030"/>
                      </a:cubicBezTo>
                      <a:cubicBezTo>
                        <a:pt x="307" y="1030"/>
                        <a:pt x="379" y="957"/>
                        <a:pt x="379" y="957"/>
                      </a:cubicBezTo>
                      <a:cubicBezTo>
                        <a:pt x="379" y="957"/>
                        <a:pt x="479" y="957"/>
                        <a:pt x="379" y="557"/>
                      </a:cubicBezTo>
                      <a:cubicBezTo>
                        <a:pt x="287" y="164"/>
                        <a:pt x="189" y="1"/>
                        <a:pt x="121" y="1"/>
                      </a:cubicBezTo>
                      <a:close/>
                    </a:path>
                  </a:pathLst>
                </a:custGeom>
                <a:solidFill>
                  <a:srgbClr val="FFD9C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6" name="Google Shape;186;p15"/>
                <p:cNvSpPr/>
                <p:nvPr/>
              </p:nvSpPr>
              <p:spPr>
                <a:xfrm>
                  <a:off x="779900" y="1165900"/>
                  <a:ext cx="67500" cy="33775"/>
                </a:xfrm>
                <a:custGeom>
                  <a:rect b="b" l="l" r="r" t="t"/>
                  <a:pathLst>
                    <a:path extrusionOk="0" h="1351" w="2700">
                      <a:moveTo>
                        <a:pt x="400" y="0"/>
                      </a:moveTo>
                      <a:cubicBezTo>
                        <a:pt x="400" y="625"/>
                        <a:pt x="300" y="825"/>
                        <a:pt x="0" y="1350"/>
                      </a:cubicBezTo>
                      <a:cubicBezTo>
                        <a:pt x="925" y="1250"/>
                        <a:pt x="2175" y="1350"/>
                        <a:pt x="2700" y="1150"/>
                      </a:cubicBezTo>
                      <a:cubicBezTo>
                        <a:pt x="2600" y="950"/>
                        <a:pt x="2600" y="725"/>
                        <a:pt x="2600" y="525"/>
                      </a:cubicBezTo>
                      <a:cubicBezTo>
                        <a:pt x="2400" y="425"/>
                        <a:pt x="2175" y="325"/>
                        <a:pt x="1875" y="200"/>
                      </a:cubicBezTo>
                      <a:cubicBezTo>
                        <a:pt x="1650" y="100"/>
                        <a:pt x="725" y="100"/>
                        <a:pt x="400" y="0"/>
                      </a:cubicBezTo>
                      <a:close/>
                    </a:path>
                  </a:pathLst>
                </a:custGeom>
                <a:solidFill>
                  <a:srgbClr val="FFD9C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7" name="Google Shape;187;p15"/>
                <p:cNvSpPr/>
                <p:nvPr/>
              </p:nvSpPr>
              <p:spPr>
                <a:xfrm>
                  <a:off x="787400" y="1148750"/>
                  <a:ext cx="122650" cy="52025"/>
                </a:xfrm>
                <a:custGeom>
                  <a:rect b="b" l="l" r="r" t="t"/>
                  <a:pathLst>
                    <a:path extrusionOk="0" h="2081" w="4906">
                      <a:moveTo>
                        <a:pt x="3029" y="0"/>
                      </a:moveTo>
                      <a:cubicBezTo>
                        <a:pt x="2933" y="0"/>
                        <a:pt x="2636" y="124"/>
                        <a:pt x="1975" y="487"/>
                      </a:cubicBezTo>
                      <a:cubicBezTo>
                        <a:pt x="0" y="1736"/>
                        <a:pt x="1875" y="2036"/>
                        <a:pt x="1875" y="2036"/>
                      </a:cubicBezTo>
                      <a:cubicBezTo>
                        <a:pt x="1875" y="2036"/>
                        <a:pt x="2708" y="2081"/>
                        <a:pt x="3293" y="2081"/>
                      </a:cubicBezTo>
                      <a:cubicBezTo>
                        <a:pt x="3586" y="2081"/>
                        <a:pt x="3816" y="2070"/>
                        <a:pt x="3849" y="2036"/>
                      </a:cubicBezTo>
                      <a:cubicBezTo>
                        <a:pt x="4074" y="1936"/>
                        <a:pt x="2825" y="1736"/>
                        <a:pt x="2825" y="1736"/>
                      </a:cubicBezTo>
                      <a:cubicBezTo>
                        <a:pt x="2825" y="1736"/>
                        <a:pt x="4274" y="1736"/>
                        <a:pt x="4174" y="1511"/>
                      </a:cubicBezTo>
                      <a:cubicBezTo>
                        <a:pt x="4074" y="1311"/>
                        <a:pt x="3225" y="1311"/>
                        <a:pt x="3225" y="1311"/>
                      </a:cubicBezTo>
                      <a:cubicBezTo>
                        <a:pt x="3225" y="1311"/>
                        <a:pt x="4274" y="1311"/>
                        <a:pt x="4174" y="1211"/>
                      </a:cubicBezTo>
                      <a:cubicBezTo>
                        <a:pt x="4174" y="1011"/>
                        <a:pt x="2825" y="1011"/>
                        <a:pt x="2825" y="1011"/>
                      </a:cubicBezTo>
                      <a:cubicBezTo>
                        <a:pt x="2825" y="1011"/>
                        <a:pt x="4905" y="547"/>
                        <a:pt x="3477" y="547"/>
                      </a:cubicBezTo>
                      <a:cubicBezTo>
                        <a:pt x="3249" y="547"/>
                        <a:pt x="2931" y="559"/>
                        <a:pt x="2500" y="586"/>
                      </a:cubicBezTo>
                      <a:cubicBezTo>
                        <a:pt x="2500" y="586"/>
                        <a:pt x="3238" y="0"/>
                        <a:pt x="3029" y="0"/>
                      </a:cubicBezTo>
                      <a:close/>
                    </a:path>
                  </a:pathLst>
                </a:custGeom>
                <a:solidFill>
                  <a:srgbClr val="FFD9C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8" name="Google Shape;188;p15"/>
                <p:cNvSpPr/>
                <p:nvPr/>
              </p:nvSpPr>
              <p:spPr>
                <a:xfrm>
                  <a:off x="789900" y="1165900"/>
                  <a:ext cx="34375" cy="36275"/>
                </a:xfrm>
                <a:custGeom>
                  <a:rect b="b" l="l" r="r" t="t"/>
                  <a:pathLst>
                    <a:path extrusionOk="0" h="1451" w="1375">
                      <a:moveTo>
                        <a:pt x="0" y="0"/>
                      </a:moveTo>
                      <a:lnTo>
                        <a:pt x="225" y="1450"/>
                      </a:lnTo>
                      <a:cubicBezTo>
                        <a:pt x="225" y="1450"/>
                        <a:pt x="950" y="1450"/>
                        <a:pt x="1050" y="1350"/>
                      </a:cubicBezTo>
                      <a:cubicBezTo>
                        <a:pt x="1375" y="950"/>
                        <a:pt x="1050" y="0"/>
                        <a:pt x="1050" y="0"/>
                      </a:cubicBezTo>
                      <a:close/>
                    </a:path>
                  </a:pathLst>
                </a:custGeom>
                <a:solidFill>
                  <a:srgbClr val="9ED4D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9" name="Google Shape;189;p15"/>
                <p:cNvSpPr/>
                <p:nvPr/>
              </p:nvSpPr>
              <p:spPr>
                <a:xfrm>
                  <a:off x="636800" y="1132700"/>
                  <a:ext cx="179350" cy="75350"/>
                </a:xfrm>
                <a:custGeom>
                  <a:rect b="b" l="l" r="r" t="t"/>
                  <a:pathLst>
                    <a:path extrusionOk="0" h="3014" w="7174">
                      <a:moveTo>
                        <a:pt x="1156" y="1"/>
                      </a:moveTo>
                      <a:cubicBezTo>
                        <a:pt x="986" y="1"/>
                        <a:pt x="825" y="70"/>
                        <a:pt x="725" y="279"/>
                      </a:cubicBezTo>
                      <a:cubicBezTo>
                        <a:pt x="0" y="1853"/>
                        <a:pt x="625" y="2578"/>
                        <a:pt x="625" y="2578"/>
                      </a:cubicBezTo>
                      <a:cubicBezTo>
                        <a:pt x="1409" y="2923"/>
                        <a:pt x="2860" y="3013"/>
                        <a:pt x="4167" y="3013"/>
                      </a:cubicBezTo>
                      <a:cubicBezTo>
                        <a:pt x="5608" y="3013"/>
                        <a:pt x="6874" y="2903"/>
                        <a:pt x="6874" y="2903"/>
                      </a:cubicBezTo>
                      <a:cubicBezTo>
                        <a:pt x="7174" y="2278"/>
                        <a:pt x="6874" y="1228"/>
                        <a:pt x="6874" y="1228"/>
                      </a:cubicBezTo>
                      <a:cubicBezTo>
                        <a:pt x="5299" y="1228"/>
                        <a:pt x="1875" y="279"/>
                        <a:pt x="1875" y="279"/>
                      </a:cubicBezTo>
                      <a:cubicBezTo>
                        <a:pt x="1875" y="279"/>
                        <a:pt x="1497" y="1"/>
                        <a:pt x="1156" y="1"/>
                      </a:cubicBezTo>
                      <a:close/>
                    </a:path>
                  </a:pathLst>
                </a:custGeom>
                <a:solidFill>
                  <a:srgbClr val="16549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190" name="Google Shape;190;p15"/>
            <p:cNvSpPr/>
            <p:nvPr/>
          </p:nvSpPr>
          <p:spPr>
            <a:xfrm>
              <a:off x="6955594" y="1378740"/>
              <a:ext cx="30022" cy="46867"/>
            </a:xfrm>
            <a:custGeom>
              <a:rect b="b" l="l" r="r" t="t"/>
              <a:pathLst>
                <a:path extrusionOk="0" h="626" w="401">
                  <a:moveTo>
                    <a:pt x="201" y="1"/>
                  </a:moveTo>
                  <a:cubicBezTo>
                    <a:pt x="101" y="1"/>
                    <a:pt x="1" y="101"/>
                    <a:pt x="1" y="301"/>
                  </a:cubicBezTo>
                  <a:cubicBezTo>
                    <a:pt x="1" y="526"/>
                    <a:pt x="101" y="626"/>
                    <a:pt x="201" y="626"/>
                  </a:cubicBezTo>
                  <a:cubicBezTo>
                    <a:pt x="301" y="626"/>
                    <a:pt x="401" y="526"/>
                    <a:pt x="401" y="301"/>
                  </a:cubicBezTo>
                  <a:cubicBezTo>
                    <a:pt x="401" y="101"/>
                    <a:pt x="301" y="1"/>
                    <a:pt x="201" y="1"/>
                  </a:cubicBezTo>
                  <a:close/>
                </a:path>
              </a:pathLst>
            </a:custGeom>
            <a:solidFill>
              <a:srgbClr val="172D3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" name="Google Shape;191;p15"/>
            <p:cNvSpPr/>
            <p:nvPr/>
          </p:nvSpPr>
          <p:spPr>
            <a:xfrm>
              <a:off x="6919002" y="1285230"/>
              <a:ext cx="93659" cy="39305"/>
            </a:xfrm>
            <a:custGeom>
              <a:rect b="b" l="l" r="r" t="t"/>
              <a:pathLst>
                <a:path extrusionOk="0" h="525" w="1251">
                  <a:moveTo>
                    <a:pt x="726" y="0"/>
                  </a:moveTo>
                  <a:cubicBezTo>
                    <a:pt x="401" y="0"/>
                    <a:pt x="201" y="100"/>
                    <a:pt x="1" y="400"/>
                  </a:cubicBezTo>
                  <a:lnTo>
                    <a:pt x="626" y="400"/>
                  </a:lnTo>
                  <a:cubicBezTo>
                    <a:pt x="826" y="400"/>
                    <a:pt x="1026" y="400"/>
                    <a:pt x="1251" y="525"/>
                  </a:cubicBezTo>
                  <a:cubicBezTo>
                    <a:pt x="1251" y="200"/>
                    <a:pt x="926" y="0"/>
                    <a:pt x="726" y="0"/>
                  </a:cubicBezTo>
                  <a:close/>
                </a:path>
              </a:pathLst>
            </a:custGeom>
            <a:solidFill>
              <a:srgbClr val="0C181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3ECDD"/>
        </a:solidFill>
      </p:bgPr>
    </p:bg>
    <p:spTree>
      <p:nvGrpSpPr>
        <p:cNvPr id="195" name="Shape 1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" name="Google Shape;196;p16"/>
          <p:cNvSpPr txBox="1"/>
          <p:nvPr>
            <p:ph idx="13" type="ctrTitle"/>
          </p:nvPr>
        </p:nvSpPr>
        <p:spPr>
          <a:xfrm>
            <a:off x="4595069" y="3669921"/>
            <a:ext cx="2251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Consultants</a:t>
            </a:r>
            <a:endParaRPr/>
          </a:p>
        </p:txBody>
      </p:sp>
      <p:sp>
        <p:nvSpPr>
          <p:cNvPr id="197" name="Google Shape;197;p16"/>
          <p:cNvSpPr txBox="1"/>
          <p:nvPr>
            <p:ph idx="14" type="subTitle"/>
          </p:nvPr>
        </p:nvSpPr>
        <p:spPr>
          <a:xfrm>
            <a:off x="4767725" y="4083075"/>
            <a:ext cx="1906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Here you could describe the topic of the section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8" name="Google Shape;198;p16"/>
          <p:cNvSpPr txBox="1"/>
          <p:nvPr>
            <p:ph idx="15" type="title"/>
          </p:nvPr>
        </p:nvSpPr>
        <p:spPr>
          <a:xfrm>
            <a:off x="4844069" y="3320433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04</a:t>
            </a:r>
            <a:endParaRPr/>
          </a:p>
        </p:txBody>
      </p:sp>
      <p:sp>
        <p:nvSpPr>
          <p:cNvPr id="199" name="Google Shape;199;p16"/>
          <p:cNvSpPr txBox="1"/>
          <p:nvPr>
            <p:ph idx="3" type="ctrTitle"/>
          </p:nvPr>
        </p:nvSpPr>
        <p:spPr>
          <a:xfrm>
            <a:off x="4595069" y="2246421"/>
            <a:ext cx="2251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Market Analysis &amp; Target</a:t>
            </a:r>
            <a:endParaRPr/>
          </a:p>
        </p:txBody>
      </p:sp>
      <p:sp>
        <p:nvSpPr>
          <p:cNvPr id="200" name="Google Shape;200;p16"/>
          <p:cNvSpPr txBox="1"/>
          <p:nvPr>
            <p:ph idx="4" type="subTitle"/>
          </p:nvPr>
        </p:nvSpPr>
        <p:spPr>
          <a:xfrm>
            <a:off x="4767725" y="2659575"/>
            <a:ext cx="1906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Here you could describe the topic of the section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" name="Google Shape;201;p16"/>
          <p:cNvSpPr txBox="1"/>
          <p:nvPr>
            <p:ph idx="5" type="title"/>
          </p:nvPr>
        </p:nvSpPr>
        <p:spPr>
          <a:xfrm>
            <a:off x="4844069" y="1896933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02</a:t>
            </a:r>
            <a:endParaRPr/>
          </a:p>
        </p:txBody>
      </p:sp>
      <p:sp>
        <p:nvSpPr>
          <p:cNvPr id="202" name="Google Shape;202;p16"/>
          <p:cNvSpPr txBox="1"/>
          <p:nvPr>
            <p:ph type="ctrTitle"/>
          </p:nvPr>
        </p:nvSpPr>
        <p:spPr>
          <a:xfrm>
            <a:off x="2297696" y="2249821"/>
            <a:ext cx="2251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Problem &amp; Solution</a:t>
            </a:r>
            <a:endParaRPr/>
          </a:p>
        </p:txBody>
      </p:sp>
      <p:sp>
        <p:nvSpPr>
          <p:cNvPr id="203" name="Google Shape;203;p16"/>
          <p:cNvSpPr txBox="1"/>
          <p:nvPr>
            <p:ph idx="1" type="subTitle"/>
          </p:nvPr>
        </p:nvSpPr>
        <p:spPr>
          <a:xfrm>
            <a:off x="2470346" y="2664869"/>
            <a:ext cx="1906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Here you could describe the topic of the section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4" name="Google Shape;204;p16"/>
          <p:cNvSpPr txBox="1"/>
          <p:nvPr>
            <p:ph idx="2" type="title"/>
          </p:nvPr>
        </p:nvSpPr>
        <p:spPr>
          <a:xfrm>
            <a:off x="2546696" y="1900332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01</a:t>
            </a:r>
            <a:endParaRPr/>
          </a:p>
        </p:txBody>
      </p:sp>
      <p:sp>
        <p:nvSpPr>
          <p:cNvPr id="205" name="Google Shape;205;p16"/>
          <p:cNvSpPr txBox="1"/>
          <p:nvPr>
            <p:ph idx="7" type="ctrTitle"/>
          </p:nvPr>
        </p:nvSpPr>
        <p:spPr>
          <a:xfrm>
            <a:off x="2297696" y="3673321"/>
            <a:ext cx="2251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Process</a:t>
            </a:r>
            <a:endParaRPr/>
          </a:p>
        </p:txBody>
      </p:sp>
      <p:sp>
        <p:nvSpPr>
          <p:cNvPr id="206" name="Google Shape;206;p16"/>
          <p:cNvSpPr txBox="1"/>
          <p:nvPr>
            <p:ph idx="8" type="subTitle"/>
          </p:nvPr>
        </p:nvSpPr>
        <p:spPr>
          <a:xfrm>
            <a:off x="2470346" y="4088369"/>
            <a:ext cx="1906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207" name="Google Shape;207;p16"/>
          <p:cNvSpPr txBox="1"/>
          <p:nvPr>
            <p:ph idx="9" type="title"/>
          </p:nvPr>
        </p:nvSpPr>
        <p:spPr>
          <a:xfrm>
            <a:off x="2546696" y="3323832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03</a:t>
            </a:r>
            <a:endParaRPr/>
          </a:p>
        </p:txBody>
      </p:sp>
      <p:sp>
        <p:nvSpPr>
          <p:cNvPr id="208" name="Google Shape;208;p16"/>
          <p:cNvSpPr txBox="1"/>
          <p:nvPr>
            <p:ph idx="6" type="ctrTitle"/>
          </p:nvPr>
        </p:nvSpPr>
        <p:spPr>
          <a:xfrm>
            <a:off x="2147850" y="600200"/>
            <a:ext cx="48483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3600"/>
              <a:t>TABLE OF CONTENTS</a:t>
            </a:r>
            <a:endParaRPr sz="3600"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3ECDD"/>
        </a:solidFill>
      </p:bgPr>
    </p:bg>
    <p:spTree>
      <p:nvGrpSpPr>
        <p:cNvPr id="212" name="Shape 2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3" name="Google Shape;213;p17"/>
          <p:cNvGrpSpPr/>
          <p:nvPr/>
        </p:nvGrpSpPr>
        <p:grpSpPr>
          <a:xfrm>
            <a:off x="4545949" y="1251677"/>
            <a:ext cx="3867312" cy="3237699"/>
            <a:chOff x="4545949" y="1251677"/>
            <a:chExt cx="3867312" cy="3237699"/>
          </a:xfrm>
        </p:grpSpPr>
        <p:sp>
          <p:nvSpPr>
            <p:cNvPr id="214" name="Google Shape;214;p17"/>
            <p:cNvSpPr/>
            <p:nvPr/>
          </p:nvSpPr>
          <p:spPr>
            <a:xfrm>
              <a:off x="4936441" y="4347811"/>
              <a:ext cx="1866968" cy="141565"/>
            </a:xfrm>
            <a:custGeom>
              <a:rect b="b" l="l" r="r" t="t"/>
              <a:pathLst>
                <a:path extrusionOk="0" h="1776" w="23422">
                  <a:moveTo>
                    <a:pt x="1" y="0"/>
                  </a:moveTo>
                  <a:lnTo>
                    <a:pt x="1" y="1775"/>
                  </a:lnTo>
                  <a:lnTo>
                    <a:pt x="23422" y="1775"/>
                  </a:lnTo>
                  <a:lnTo>
                    <a:pt x="23422" y="0"/>
                  </a:lnTo>
                  <a:close/>
                </a:path>
              </a:pathLst>
            </a:custGeom>
            <a:solidFill>
              <a:srgbClr val="123D60">
                <a:alpha val="2922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" name="Google Shape;215;p17"/>
            <p:cNvSpPr/>
            <p:nvPr/>
          </p:nvSpPr>
          <p:spPr>
            <a:xfrm>
              <a:off x="7301388" y="1941000"/>
              <a:ext cx="274999" cy="474274"/>
            </a:xfrm>
            <a:custGeom>
              <a:rect b="b" l="l" r="r" t="t"/>
              <a:pathLst>
                <a:path extrusionOk="0" h="5950" w="3450">
                  <a:moveTo>
                    <a:pt x="2500" y="1"/>
                  </a:moveTo>
                  <a:cubicBezTo>
                    <a:pt x="2500" y="1"/>
                    <a:pt x="525" y="3125"/>
                    <a:pt x="1" y="5000"/>
                  </a:cubicBezTo>
                  <a:cubicBezTo>
                    <a:pt x="1" y="5000"/>
                    <a:pt x="525" y="5950"/>
                    <a:pt x="1575" y="5950"/>
                  </a:cubicBezTo>
                  <a:lnTo>
                    <a:pt x="3450" y="2925"/>
                  </a:lnTo>
                  <a:lnTo>
                    <a:pt x="2500" y="1"/>
                  </a:lnTo>
                  <a:close/>
                </a:path>
              </a:pathLst>
            </a:custGeom>
            <a:solidFill>
              <a:srgbClr val="9ED4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" name="Google Shape;216;p17"/>
            <p:cNvSpPr/>
            <p:nvPr/>
          </p:nvSpPr>
          <p:spPr>
            <a:xfrm>
              <a:off x="5267151" y="3618634"/>
              <a:ext cx="1245389" cy="91667"/>
            </a:xfrm>
            <a:custGeom>
              <a:rect b="b" l="l" r="r" t="t"/>
              <a:pathLst>
                <a:path extrusionOk="0" h="1150" w="15624">
                  <a:moveTo>
                    <a:pt x="1" y="0"/>
                  </a:moveTo>
                  <a:lnTo>
                    <a:pt x="1" y="1150"/>
                  </a:lnTo>
                  <a:lnTo>
                    <a:pt x="15623" y="1150"/>
                  </a:lnTo>
                  <a:lnTo>
                    <a:pt x="15623" y="0"/>
                  </a:lnTo>
                  <a:close/>
                </a:path>
              </a:pathLst>
            </a:custGeom>
            <a:solidFill>
              <a:srgbClr val="BFDE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" name="Google Shape;217;p17"/>
            <p:cNvSpPr/>
            <p:nvPr/>
          </p:nvSpPr>
          <p:spPr>
            <a:xfrm>
              <a:off x="5267151" y="3618634"/>
              <a:ext cx="1245389" cy="91667"/>
            </a:xfrm>
            <a:custGeom>
              <a:rect b="b" l="l" r="r" t="t"/>
              <a:pathLst>
                <a:path extrusionOk="0" h="1150" w="15624">
                  <a:moveTo>
                    <a:pt x="1" y="0"/>
                  </a:moveTo>
                  <a:lnTo>
                    <a:pt x="1" y="1150"/>
                  </a:lnTo>
                  <a:lnTo>
                    <a:pt x="15623" y="1150"/>
                  </a:lnTo>
                  <a:lnTo>
                    <a:pt x="15623" y="0"/>
                  </a:lnTo>
                  <a:close/>
                </a:path>
              </a:pathLst>
            </a:custGeom>
            <a:solidFill>
              <a:srgbClr val="123D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" name="Google Shape;218;p17"/>
            <p:cNvSpPr/>
            <p:nvPr/>
          </p:nvSpPr>
          <p:spPr>
            <a:xfrm>
              <a:off x="5209442" y="3277878"/>
              <a:ext cx="107608" cy="1153723"/>
            </a:xfrm>
            <a:custGeom>
              <a:rect b="b" l="l" r="r" t="t"/>
              <a:pathLst>
                <a:path extrusionOk="0" h="14474" w="1350">
                  <a:moveTo>
                    <a:pt x="0" y="1"/>
                  </a:moveTo>
                  <a:lnTo>
                    <a:pt x="0" y="14473"/>
                  </a:lnTo>
                  <a:lnTo>
                    <a:pt x="1350" y="14473"/>
                  </a:lnTo>
                  <a:lnTo>
                    <a:pt x="1350" y="1"/>
                  </a:lnTo>
                  <a:close/>
                </a:path>
              </a:pathLst>
            </a:custGeom>
            <a:solidFill>
              <a:srgbClr val="1654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" name="Google Shape;219;p17"/>
            <p:cNvSpPr/>
            <p:nvPr/>
          </p:nvSpPr>
          <p:spPr>
            <a:xfrm>
              <a:off x="5209442" y="3369543"/>
              <a:ext cx="107608" cy="65840"/>
            </a:xfrm>
            <a:custGeom>
              <a:rect b="b" l="l" r="r" t="t"/>
              <a:pathLst>
                <a:path extrusionOk="0" h="826" w="1350">
                  <a:moveTo>
                    <a:pt x="0" y="1"/>
                  </a:moveTo>
                  <a:lnTo>
                    <a:pt x="0" y="826"/>
                  </a:lnTo>
                  <a:lnTo>
                    <a:pt x="1350" y="826"/>
                  </a:lnTo>
                  <a:lnTo>
                    <a:pt x="1350" y="1"/>
                  </a:lnTo>
                  <a:close/>
                </a:path>
              </a:pathLst>
            </a:custGeom>
            <a:solidFill>
              <a:srgbClr val="164E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" name="Google Shape;220;p17"/>
            <p:cNvSpPr/>
            <p:nvPr/>
          </p:nvSpPr>
          <p:spPr>
            <a:xfrm>
              <a:off x="5856913" y="3277878"/>
              <a:ext cx="99717" cy="1119846"/>
            </a:xfrm>
            <a:custGeom>
              <a:rect b="b" l="l" r="r" t="t"/>
              <a:pathLst>
                <a:path extrusionOk="0" h="14049" w="1251">
                  <a:moveTo>
                    <a:pt x="1" y="1"/>
                  </a:moveTo>
                  <a:lnTo>
                    <a:pt x="1" y="14048"/>
                  </a:lnTo>
                  <a:lnTo>
                    <a:pt x="1250" y="14048"/>
                  </a:lnTo>
                  <a:lnTo>
                    <a:pt x="1250" y="1"/>
                  </a:lnTo>
                  <a:close/>
                </a:path>
              </a:pathLst>
            </a:custGeom>
            <a:solidFill>
              <a:srgbClr val="1654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" name="Google Shape;221;p17"/>
            <p:cNvSpPr/>
            <p:nvPr/>
          </p:nvSpPr>
          <p:spPr>
            <a:xfrm>
              <a:off x="5856913" y="3369543"/>
              <a:ext cx="99717" cy="65840"/>
            </a:xfrm>
            <a:custGeom>
              <a:rect b="b" l="l" r="r" t="t"/>
              <a:pathLst>
                <a:path extrusionOk="0" h="826" w="1251">
                  <a:moveTo>
                    <a:pt x="1" y="1"/>
                  </a:moveTo>
                  <a:lnTo>
                    <a:pt x="1" y="826"/>
                  </a:lnTo>
                  <a:lnTo>
                    <a:pt x="1250" y="826"/>
                  </a:lnTo>
                  <a:lnTo>
                    <a:pt x="1250" y="1"/>
                  </a:lnTo>
                  <a:close/>
                </a:path>
              </a:pathLst>
            </a:custGeom>
            <a:solidFill>
              <a:srgbClr val="164E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" name="Google Shape;222;p17"/>
            <p:cNvSpPr/>
            <p:nvPr/>
          </p:nvSpPr>
          <p:spPr>
            <a:xfrm>
              <a:off x="6446675" y="3277878"/>
              <a:ext cx="99717" cy="1153723"/>
            </a:xfrm>
            <a:custGeom>
              <a:rect b="b" l="l" r="r" t="t"/>
              <a:pathLst>
                <a:path extrusionOk="0" h="14474" w="1251">
                  <a:moveTo>
                    <a:pt x="0" y="1"/>
                  </a:moveTo>
                  <a:lnTo>
                    <a:pt x="0" y="14473"/>
                  </a:lnTo>
                  <a:lnTo>
                    <a:pt x="1250" y="14473"/>
                  </a:lnTo>
                  <a:lnTo>
                    <a:pt x="1250" y="1"/>
                  </a:lnTo>
                  <a:close/>
                </a:path>
              </a:pathLst>
            </a:custGeom>
            <a:solidFill>
              <a:srgbClr val="1654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" name="Google Shape;223;p17"/>
            <p:cNvSpPr/>
            <p:nvPr/>
          </p:nvSpPr>
          <p:spPr>
            <a:xfrm>
              <a:off x="6446675" y="3369543"/>
              <a:ext cx="99717" cy="65840"/>
            </a:xfrm>
            <a:custGeom>
              <a:rect b="b" l="l" r="r" t="t"/>
              <a:pathLst>
                <a:path extrusionOk="0" h="826" w="1251">
                  <a:moveTo>
                    <a:pt x="0" y="1"/>
                  </a:moveTo>
                  <a:lnTo>
                    <a:pt x="0" y="826"/>
                  </a:lnTo>
                  <a:lnTo>
                    <a:pt x="1250" y="826"/>
                  </a:lnTo>
                  <a:lnTo>
                    <a:pt x="1250" y="1"/>
                  </a:lnTo>
                  <a:close/>
                </a:path>
              </a:pathLst>
            </a:custGeom>
            <a:solidFill>
              <a:srgbClr val="164E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" name="Google Shape;224;p17"/>
            <p:cNvSpPr/>
            <p:nvPr/>
          </p:nvSpPr>
          <p:spPr>
            <a:xfrm>
              <a:off x="4545949" y="1277583"/>
              <a:ext cx="2598147" cy="2092069"/>
            </a:xfrm>
            <a:custGeom>
              <a:rect b="b" l="l" r="r" t="t"/>
              <a:pathLst>
                <a:path extrusionOk="0" h="26246" w="32595">
                  <a:moveTo>
                    <a:pt x="1" y="0"/>
                  </a:moveTo>
                  <a:lnTo>
                    <a:pt x="1" y="26246"/>
                  </a:lnTo>
                  <a:lnTo>
                    <a:pt x="32595" y="26246"/>
                  </a:lnTo>
                  <a:lnTo>
                    <a:pt x="32595" y="0"/>
                  </a:lnTo>
                  <a:close/>
                </a:path>
              </a:pathLst>
            </a:custGeom>
            <a:solidFill>
              <a:srgbClr val="1654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" name="Google Shape;225;p17"/>
            <p:cNvSpPr/>
            <p:nvPr/>
          </p:nvSpPr>
          <p:spPr>
            <a:xfrm>
              <a:off x="4627651" y="1343343"/>
              <a:ext cx="2458655" cy="1958554"/>
            </a:xfrm>
            <a:custGeom>
              <a:rect b="b" l="l" r="r" t="t"/>
              <a:pathLst>
                <a:path extrusionOk="0" h="24571" w="30845">
                  <a:moveTo>
                    <a:pt x="0" y="0"/>
                  </a:moveTo>
                  <a:lnTo>
                    <a:pt x="0" y="24571"/>
                  </a:lnTo>
                  <a:lnTo>
                    <a:pt x="30845" y="24571"/>
                  </a:lnTo>
                  <a:lnTo>
                    <a:pt x="3084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" name="Google Shape;226;p17"/>
            <p:cNvSpPr/>
            <p:nvPr/>
          </p:nvSpPr>
          <p:spPr>
            <a:xfrm>
              <a:off x="5067960" y="1251677"/>
              <a:ext cx="1593961" cy="117652"/>
            </a:xfrm>
            <a:custGeom>
              <a:rect b="b" l="l" r="r" t="t"/>
              <a:pathLst>
                <a:path extrusionOk="0" h="1476" w="19997">
                  <a:moveTo>
                    <a:pt x="0" y="0"/>
                  </a:moveTo>
                  <a:lnTo>
                    <a:pt x="0" y="1475"/>
                  </a:lnTo>
                  <a:lnTo>
                    <a:pt x="19997" y="1475"/>
                  </a:lnTo>
                  <a:lnTo>
                    <a:pt x="19997" y="0"/>
                  </a:lnTo>
                  <a:close/>
                </a:path>
              </a:pathLst>
            </a:custGeom>
            <a:solidFill>
              <a:srgbClr val="14384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" name="Google Shape;227;p17"/>
            <p:cNvSpPr/>
            <p:nvPr/>
          </p:nvSpPr>
          <p:spPr>
            <a:xfrm>
              <a:off x="5695596" y="1446075"/>
              <a:ext cx="523320" cy="85137"/>
            </a:xfrm>
            <a:custGeom>
              <a:rect b="b" l="l" r="r" t="t"/>
              <a:pathLst>
                <a:path extrusionOk="0" h="1151" w="7075">
                  <a:moveTo>
                    <a:pt x="0" y="0"/>
                  </a:moveTo>
                  <a:lnTo>
                    <a:pt x="0" y="1150"/>
                  </a:lnTo>
                  <a:lnTo>
                    <a:pt x="7074" y="1150"/>
                  </a:lnTo>
                  <a:lnTo>
                    <a:pt x="7074" y="0"/>
                  </a:lnTo>
                  <a:close/>
                </a:path>
              </a:pathLst>
            </a:custGeom>
            <a:solidFill>
              <a:srgbClr val="14384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" name="Google Shape;228;p17"/>
            <p:cNvSpPr/>
            <p:nvPr/>
          </p:nvSpPr>
          <p:spPr>
            <a:xfrm>
              <a:off x="7367148" y="4347811"/>
              <a:ext cx="1046114" cy="141565"/>
            </a:xfrm>
            <a:custGeom>
              <a:rect b="b" l="l" r="r" t="t"/>
              <a:pathLst>
                <a:path extrusionOk="0" h="1776" w="13124">
                  <a:moveTo>
                    <a:pt x="6574" y="0"/>
                  </a:moveTo>
                  <a:cubicBezTo>
                    <a:pt x="2925" y="0"/>
                    <a:pt x="0" y="425"/>
                    <a:pt x="0" y="950"/>
                  </a:cubicBezTo>
                  <a:cubicBezTo>
                    <a:pt x="0" y="1375"/>
                    <a:pt x="2925" y="1775"/>
                    <a:pt x="6574" y="1775"/>
                  </a:cubicBezTo>
                  <a:cubicBezTo>
                    <a:pt x="10224" y="1775"/>
                    <a:pt x="13123" y="1375"/>
                    <a:pt x="13123" y="950"/>
                  </a:cubicBezTo>
                  <a:cubicBezTo>
                    <a:pt x="13123" y="425"/>
                    <a:pt x="10224" y="0"/>
                    <a:pt x="6574" y="0"/>
                  </a:cubicBezTo>
                  <a:close/>
                </a:path>
              </a:pathLst>
            </a:custGeom>
            <a:solidFill>
              <a:srgbClr val="123D60">
                <a:alpha val="2922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" name="Google Shape;229;p17"/>
            <p:cNvSpPr/>
            <p:nvPr/>
          </p:nvSpPr>
          <p:spPr>
            <a:xfrm>
              <a:off x="8090342" y="4224262"/>
              <a:ext cx="183413" cy="218804"/>
            </a:xfrm>
            <a:custGeom>
              <a:rect b="b" l="l" r="r" t="t"/>
              <a:pathLst>
                <a:path extrusionOk="0" h="2745" w="2301">
                  <a:moveTo>
                    <a:pt x="1251" y="1"/>
                  </a:moveTo>
                  <a:lnTo>
                    <a:pt x="1" y="301"/>
                  </a:lnTo>
                  <a:cubicBezTo>
                    <a:pt x="1" y="301"/>
                    <a:pt x="201" y="1775"/>
                    <a:pt x="626" y="2500"/>
                  </a:cubicBezTo>
                  <a:cubicBezTo>
                    <a:pt x="626" y="2500"/>
                    <a:pt x="1189" y="2744"/>
                    <a:pt x="1662" y="2744"/>
                  </a:cubicBezTo>
                  <a:cubicBezTo>
                    <a:pt x="2005" y="2744"/>
                    <a:pt x="2300" y="2616"/>
                    <a:pt x="2300" y="2175"/>
                  </a:cubicBezTo>
                  <a:lnTo>
                    <a:pt x="1251" y="1"/>
                  </a:lnTo>
                  <a:close/>
                </a:path>
              </a:pathLst>
            </a:custGeom>
            <a:solidFill>
              <a:srgbClr val="0E27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" name="Google Shape;230;p17"/>
            <p:cNvSpPr/>
            <p:nvPr/>
          </p:nvSpPr>
          <p:spPr>
            <a:xfrm>
              <a:off x="7998677" y="3959310"/>
              <a:ext cx="233231" cy="412978"/>
            </a:xfrm>
            <a:custGeom>
              <a:rect b="b" l="l" r="r" t="t"/>
              <a:pathLst>
                <a:path extrusionOk="0" h="5181" w="2926">
                  <a:moveTo>
                    <a:pt x="1776" y="0"/>
                  </a:moveTo>
                  <a:cubicBezTo>
                    <a:pt x="1251" y="200"/>
                    <a:pt x="626" y="400"/>
                    <a:pt x="1" y="500"/>
                  </a:cubicBezTo>
                  <a:cubicBezTo>
                    <a:pt x="726" y="2075"/>
                    <a:pt x="1451" y="4475"/>
                    <a:pt x="1451" y="4475"/>
                  </a:cubicBezTo>
                  <a:cubicBezTo>
                    <a:pt x="1451" y="4475"/>
                    <a:pt x="1735" y="5109"/>
                    <a:pt x="1935" y="5109"/>
                  </a:cubicBezTo>
                  <a:cubicBezTo>
                    <a:pt x="1949" y="5109"/>
                    <a:pt x="1963" y="5106"/>
                    <a:pt x="1976" y="5099"/>
                  </a:cubicBezTo>
                  <a:cubicBezTo>
                    <a:pt x="2116" y="5157"/>
                    <a:pt x="2237" y="5181"/>
                    <a:pt x="2342" y="5181"/>
                  </a:cubicBezTo>
                  <a:cubicBezTo>
                    <a:pt x="2779" y="5181"/>
                    <a:pt x="2925" y="4774"/>
                    <a:pt x="2925" y="4774"/>
                  </a:cubicBezTo>
                  <a:lnTo>
                    <a:pt x="2401" y="3325"/>
                  </a:lnTo>
                  <a:cubicBezTo>
                    <a:pt x="2401" y="3325"/>
                    <a:pt x="2076" y="1750"/>
                    <a:pt x="1776" y="0"/>
                  </a:cubicBezTo>
                  <a:close/>
                </a:path>
              </a:pathLst>
            </a:custGeom>
            <a:solidFill>
              <a:srgbClr val="0E27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" name="Google Shape;231;p17"/>
            <p:cNvSpPr/>
            <p:nvPr/>
          </p:nvSpPr>
          <p:spPr>
            <a:xfrm>
              <a:off x="7500659" y="3991193"/>
              <a:ext cx="233152" cy="390579"/>
            </a:xfrm>
            <a:custGeom>
              <a:rect b="b" l="l" r="r" t="t"/>
              <a:pathLst>
                <a:path extrusionOk="0" h="4900" w="2925">
                  <a:moveTo>
                    <a:pt x="2925" y="0"/>
                  </a:moveTo>
                  <a:cubicBezTo>
                    <a:pt x="2400" y="0"/>
                    <a:pt x="1775" y="0"/>
                    <a:pt x="1150" y="100"/>
                  </a:cubicBezTo>
                  <a:cubicBezTo>
                    <a:pt x="1150" y="1575"/>
                    <a:pt x="1050" y="2725"/>
                    <a:pt x="1050" y="2725"/>
                  </a:cubicBezTo>
                  <a:lnTo>
                    <a:pt x="0" y="4899"/>
                  </a:lnTo>
                  <a:lnTo>
                    <a:pt x="1050" y="4799"/>
                  </a:lnTo>
                  <a:lnTo>
                    <a:pt x="2400" y="2825"/>
                  </a:lnTo>
                  <a:cubicBezTo>
                    <a:pt x="2400" y="2825"/>
                    <a:pt x="2600" y="1475"/>
                    <a:pt x="2925" y="0"/>
                  </a:cubicBezTo>
                  <a:close/>
                </a:path>
              </a:pathLst>
            </a:custGeom>
            <a:solidFill>
              <a:srgbClr val="0E27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" name="Google Shape;232;p17"/>
            <p:cNvSpPr/>
            <p:nvPr/>
          </p:nvSpPr>
          <p:spPr>
            <a:xfrm>
              <a:off x="7426929" y="4208320"/>
              <a:ext cx="298913" cy="230043"/>
            </a:xfrm>
            <a:custGeom>
              <a:rect b="b" l="l" r="r" t="t"/>
              <a:pathLst>
                <a:path extrusionOk="0" h="2886" w="3750">
                  <a:moveTo>
                    <a:pt x="3325" y="1"/>
                  </a:moveTo>
                  <a:cubicBezTo>
                    <a:pt x="3325" y="1"/>
                    <a:pt x="2500" y="1351"/>
                    <a:pt x="1975" y="1750"/>
                  </a:cubicBezTo>
                  <a:cubicBezTo>
                    <a:pt x="1757" y="1927"/>
                    <a:pt x="1557" y="1978"/>
                    <a:pt x="1397" y="1978"/>
                  </a:cubicBezTo>
                  <a:cubicBezTo>
                    <a:pt x="1171" y="1978"/>
                    <a:pt x="1025" y="1875"/>
                    <a:pt x="1025" y="1875"/>
                  </a:cubicBezTo>
                  <a:cubicBezTo>
                    <a:pt x="1025" y="1875"/>
                    <a:pt x="0" y="2275"/>
                    <a:pt x="200" y="2700"/>
                  </a:cubicBezTo>
                  <a:cubicBezTo>
                    <a:pt x="264" y="2837"/>
                    <a:pt x="491" y="2886"/>
                    <a:pt x="781" y="2886"/>
                  </a:cubicBezTo>
                  <a:cubicBezTo>
                    <a:pt x="1391" y="2886"/>
                    <a:pt x="2279" y="2668"/>
                    <a:pt x="2500" y="2600"/>
                  </a:cubicBezTo>
                  <a:cubicBezTo>
                    <a:pt x="2700" y="2500"/>
                    <a:pt x="3125" y="1451"/>
                    <a:pt x="3125" y="1451"/>
                  </a:cubicBezTo>
                  <a:lnTo>
                    <a:pt x="3125" y="2600"/>
                  </a:lnTo>
                  <a:lnTo>
                    <a:pt x="3325" y="2600"/>
                  </a:lnTo>
                  <a:cubicBezTo>
                    <a:pt x="3325" y="2600"/>
                    <a:pt x="3525" y="1650"/>
                    <a:pt x="3625" y="1026"/>
                  </a:cubicBezTo>
                  <a:cubicBezTo>
                    <a:pt x="3750" y="301"/>
                    <a:pt x="3325" y="1"/>
                    <a:pt x="3325" y="1"/>
                  </a:cubicBezTo>
                  <a:close/>
                </a:path>
              </a:pathLst>
            </a:custGeom>
            <a:solidFill>
              <a:srgbClr val="0E27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" name="Google Shape;233;p17"/>
            <p:cNvSpPr/>
            <p:nvPr/>
          </p:nvSpPr>
          <p:spPr>
            <a:xfrm>
              <a:off x="7251571" y="2447072"/>
              <a:ext cx="854810" cy="1794113"/>
            </a:xfrm>
            <a:custGeom>
              <a:rect b="b" l="l" r="r" t="t"/>
              <a:pathLst>
                <a:path extrusionOk="0" h="22508" w="10724">
                  <a:moveTo>
                    <a:pt x="6574" y="1"/>
                  </a:moveTo>
                  <a:lnTo>
                    <a:pt x="4900" y="426"/>
                  </a:lnTo>
                  <a:lnTo>
                    <a:pt x="3650" y="226"/>
                  </a:lnTo>
                  <a:cubicBezTo>
                    <a:pt x="3650" y="226"/>
                    <a:pt x="1" y="2300"/>
                    <a:pt x="950" y="7199"/>
                  </a:cubicBezTo>
                  <a:cubicBezTo>
                    <a:pt x="1150" y="8449"/>
                    <a:pt x="1250" y="9074"/>
                    <a:pt x="1775" y="11474"/>
                  </a:cubicBezTo>
                  <a:cubicBezTo>
                    <a:pt x="2200" y="14073"/>
                    <a:pt x="2500" y="16473"/>
                    <a:pt x="3850" y="22197"/>
                  </a:cubicBezTo>
                  <a:lnTo>
                    <a:pt x="3950" y="22297"/>
                  </a:lnTo>
                  <a:cubicBezTo>
                    <a:pt x="4075" y="22297"/>
                    <a:pt x="4375" y="22397"/>
                    <a:pt x="4900" y="22497"/>
                  </a:cubicBezTo>
                  <a:cubicBezTo>
                    <a:pt x="4985" y="22504"/>
                    <a:pt x="5069" y="22508"/>
                    <a:pt x="5153" y="22508"/>
                  </a:cubicBezTo>
                  <a:cubicBezTo>
                    <a:pt x="6196" y="22508"/>
                    <a:pt x="7074" y="21972"/>
                    <a:pt x="7074" y="21972"/>
                  </a:cubicBezTo>
                  <a:cubicBezTo>
                    <a:pt x="7199" y="21047"/>
                    <a:pt x="6350" y="17398"/>
                    <a:pt x="6250" y="17198"/>
                  </a:cubicBezTo>
                  <a:cubicBezTo>
                    <a:pt x="5725" y="15423"/>
                    <a:pt x="5200" y="14073"/>
                    <a:pt x="5200" y="14073"/>
                  </a:cubicBezTo>
                  <a:lnTo>
                    <a:pt x="5200" y="13973"/>
                  </a:lnTo>
                  <a:cubicBezTo>
                    <a:pt x="4800" y="12923"/>
                    <a:pt x="4900" y="11249"/>
                    <a:pt x="5100" y="9899"/>
                  </a:cubicBezTo>
                  <a:cubicBezTo>
                    <a:pt x="5100" y="9474"/>
                    <a:pt x="5200" y="9174"/>
                    <a:pt x="5200" y="8849"/>
                  </a:cubicBezTo>
                  <a:cubicBezTo>
                    <a:pt x="5325" y="8349"/>
                    <a:pt x="5325" y="8024"/>
                    <a:pt x="5425" y="7824"/>
                  </a:cubicBezTo>
                  <a:cubicBezTo>
                    <a:pt x="5625" y="8649"/>
                    <a:pt x="5825" y="9374"/>
                    <a:pt x="5950" y="9699"/>
                  </a:cubicBezTo>
                  <a:cubicBezTo>
                    <a:pt x="6250" y="10624"/>
                    <a:pt x="6574" y="12299"/>
                    <a:pt x="7074" y="13548"/>
                  </a:cubicBezTo>
                  <a:lnTo>
                    <a:pt x="9474" y="13548"/>
                  </a:lnTo>
                  <a:cubicBezTo>
                    <a:pt x="9699" y="12399"/>
                    <a:pt x="9999" y="9374"/>
                    <a:pt x="10199" y="7299"/>
                  </a:cubicBezTo>
                  <a:cubicBezTo>
                    <a:pt x="10724" y="2400"/>
                    <a:pt x="6574" y="1"/>
                    <a:pt x="6574" y="1"/>
                  </a:cubicBezTo>
                  <a:close/>
                </a:path>
              </a:pathLst>
            </a:custGeom>
            <a:solidFill>
              <a:srgbClr val="123D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" name="Google Shape;234;p17"/>
            <p:cNvSpPr/>
            <p:nvPr/>
          </p:nvSpPr>
          <p:spPr>
            <a:xfrm>
              <a:off x="7385082" y="1353067"/>
              <a:ext cx="430434" cy="658405"/>
            </a:xfrm>
            <a:custGeom>
              <a:rect b="b" l="l" r="r" t="t"/>
              <a:pathLst>
                <a:path extrusionOk="0" h="8260" w="5400">
                  <a:moveTo>
                    <a:pt x="4288" y="1"/>
                  </a:moveTo>
                  <a:cubicBezTo>
                    <a:pt x="3860" y="1"/>
                    <a:pt x="3364" y="139"/>
                    <a:pt x="2900" y="603"/>
                  </a:cubicBezTo>
                  <a:cubicBezTo>
                    <a:pt x="1650" y="1753"/>
                    <a:pt x="2500" y="3328"/>
                    <a:pt x="1350" y="4152"/>
                  </a:cubicBezTo>
                  <a:cubicBezTo>
                    <a:pt x="300" y="4877"/>
                    <a:pt x="0" y="5927"/>
                    <a:pt x="725" y="7177"/>
                  </a:cubicBezTo>
                  <a:cubicBezTo>
                    <a:pt x="1182" y="8091"/>
                    <a:pt x="2474" y="8260"/>
                    <a:pt x="3366" y="8260"/>
                  </a:cubicBezTo>
                  <a:cubicBezTo>
                    <a:pt x="3889" y="8260"/>
                    <a:pt x="4275" y="8202"/>
                    <a:pt x="4275" y="8202"/>
                  </a:cubicBezTo>
                  <a:lnTo>
                    <a:pt x="5399" y="303"/>
                  </a:lnTo>
                  <a:cubicBezTo>
                    <a:pt x="5399" y="303"/>
                    <a:pt x="4919" y="1"/>
                    <a:pt x="4288" y="1"/>
                  </a:cubicBezTo>
                  <a:close/>
                </a:path>
              </a:pathLst>
            </a:custGeom>
            <a:solidFill>
              <a:srgbClr val="172D3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" name="Google Shape;235;p17"/>
            <p:cNvSpPr/>
            <p:nvPr/>
          </p:nvSpPr>
          <p:spPr>
            <a:xfrm>
              <a:off x="7799486" y="1767713"/>
              <a:ext cx="141565" cy="199275"/>
            </a:xfrm>
            <a:custGeom>
              <a:rect b="b" l="l" r="r" t="t"/>
              <a:pathLst>
                <a:path extrusionOk="0" h="2500" w="1776">
                  <a:moveTo>
                    <a:pt x="425" y="0"/>
                  </a:moveTo>
                  <a:lnTo>
                    <a:pt x="0" y="2500"/>
                  </a:lnTo>
                  <a:lnTo>
                    <a:pt x="1350" y="2500"/>
                  </a:lnTo>
                  <a:lnTo>
                    <a:pt x="1775" y="200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rgbClr val="0C181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" name="Google Shape;236;p17"/>
            <p:cNvSpPr/>
            <p:nvPr/>
          </p:nvSpPr>
          <p:spPr>
            <a:xfrm>
              <a:off x="7516601" y="1741808"/>
              <a:ext cx="432427" cy="312304"/>
            </a:xfrm>
            <a:custGeom>
              <a:rect b="b" l="l" r="r" t="t"/>
              <a:pathLst>
                <a:path extrusionOk="0" h="3918" w="5425">
                  <a:moveTo>
                    <a:pt x="4274" y="0"/>
                  </a:moveTo>
                  <a:lnTo>
                    <a:pt x="2400" y="1050"/>
                  </a:lnTo>
                  <a:lnTo>
                    <a:pt x="2000" y="2200"/>
                  </a:lnTo>
                  <a:lnTo>
                    <a:pt x="625" y="2600"/>
                  </a:lnTo>
                  <a:cubicBezTo>
                    <a:pt x="625" y="2600"/>
                    <a:pt x="0" y="3450"/>
                    <a:pt x="1875" y="3850"/>
                  </a:cubicBezTo>
                  <a:cubicBezTo>
                    <a:pt x="2149" y="3897"/>
                    <a:pt x="2418" y="3917"/>
                    <a:pt x="2679" y="3917"/>
                  </a:cubicBezTo>
                  <a:cubicBezTo>
                    <a:pt x="4203" y="3917"/>
                    <a:pt x="5424" y="3225"/>
                    <a:pt x="5424" y="3225"/>
                  </a:cubicBezTo>
                  <a:lnTo>
                    <a:pt x="3749" y="2300"/>
                  </a:lnTo>
                  <a:lnTo>
                    <a:pt x="4274" y="0"/>
                  </a:lnTo>
                  <a:close/>
                </a:path>
              </a:pathLst>
            </a:custGeom>
            <a:solidFill>
              <a:srgbClr val="FFC6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" name="Google Shape;237;p17"/>
            <p:cNvSpPr/>
            <p:nvPr/>
          </p:nvSpPr>
          <p:spPr>
            <a:xfrm>
              <a:off x="7683909" y="1857385"/>
              <a:ext cx="141565" cy="49819"/>
            </a:xfrm>
            <a:custGeom>
              <a:rect b="b" l="l" r="r" t="t"/>
              <a:pathLst>
                <a:path extrusionOk="0" h="625" w="1776">
                  <a:moveTo>
                    <a:pt x="1775" y="0"/>
                  </a:moveTo>
                  <a:lnTo>
                    <a:pt x="1775" y="0"/>
                  </a:lnTo>
                  <a:cubicBezTo>
                    <a:pt x="1450" y="125"/>
                    <a:pt x="1025" y="225"/>
                    <a:pt x="726" y="225"/>
                  </a:cubicBezTo>
                  <a:lnTo>
                    <a:pt x="101" y="225"/>
                  </a:lnTo>
                  <a:lnTo>
                    <a:pt x="1" y="625"/>
                  </a:lnTo>
                  <a:cubicBezTo>
                    <a:pt x="201" y="625"/>
                    <a:pt x="926" y="525"/>
                    <a:pt x="1450" y="525"/>
                  </a:cubicBezTo>
                  <a:lnTo>
                    <a:pt x="1650" y="525"/>
                  </a:lnTo>
                  <a:lnTo>
                    <a:pt x="1775" y="0"/>
                  </a:lnTo>
                  <a:close/>
                </a:path>
              </a:pathLst>
            </a:custGeom>
            <a:solidFill>
              <a:srgbClr val="E0A9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" name="Google Shape;238;p17"/>
            <p:cNvSpPr/>
            <p:nvPr/>
          </p:nvSpPr>
          <p:spPr>
            <a:xfrm>
              <a:off x="7542427" y="1425921"/>
              <a:ext cx="498188" cy="451637"/>
            </a:xfrm>
            <a:custGeom>
              <a:rect b="b" l="l" r="r" t="t"/>
              <a:pathLst>
                <a:path extrusionOk="0" h="5666" w="6250">
                  <a:moveTo>
                    <a:pt x="3130" y="0"/>
                  </a:moveTo>
                  <a:cubicBezTo>
                    <a:pt x="2577" y="0"/>
                    <a:pt x="1397" y="128"/>
                    <a:pt x="926" y="1164"/>
                  </a:cubicBezTo>
                  <a:cubicBezTo>
                    <a:pt x="426" y="2414"/>
                    <a:pt x="1" y="4063"/>
                    <a:pt x="926" y="5113"/>
                  </a:cubicBezTo>
                  <a:cubicBezTo>
                    <a:pt x="1356" y="5492"/>
                    <a:pt x="1892" y="5666"/>
                    <a:pt x="2438" y="5666"/>
                  </a:cubicBezTo>
                  <a:cubicBezTo>
                    <a:pt x="3223" y="5666"/>
                    <a:pt x="4030" y="5307"/>
                    <a:pt x="4575" y="4688"/>
                  </a:cubicBezTo>
                  <a:cubicBezTo>
                    <a:pt x="5525" y="3663"/>
                    <a:pt x="6250" y="939"/>
                    <a:pt x="3425" y="14"/>
                  </a:cubicBezTo>
                  <a:cubicBezTo>
                    <a:pt x="3425" y="14"/>
                    <a:pt x="3311" y="0"/>
                    <a:pt x="3130" y="0"/>
                  </a:cubicBezTo>
                  <a:close/>
                </a:path>
              </a:pathLst>
            </a:custGeom>
            <a:solidFill>
              <a:srgbClr val="FFC6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" name="Google Shape;239;p17"/>
            <p:cNvSpPr/>
            <p:nvPr/>
          </p:nvSpPr>
          <p:spPr>
            <a:xfrm>
              <a:off x="7658004" y="1650142"/>
              <a:ext cx="41927" cy="75804"/>
            </a:xfrm>
            <a:custGeom>
              <a:rect b="b" l="l" r="r" t="t"/>
              <a:pathLst>
                <a:path extrusionOk="0" h="951" w="526">
                  <a:moveTo>
                    <a:pt x="526" y="0"/>
                  </a:moveTo>
                  <a:lnTo>
                    <a:pt x="526" y="0"/>
                  </a:lnTo>
                  <a:cubicBezTo>
                    <a:pt x="526" y="1"/>
                    <a:pt x="425" y="226"/>
                    <a:pt x="1" y="525"/>
                  </a:cubicBezTo>
                  <a:lnTo>
                    <a:pt x="326" y="950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D6A0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" name="Google Shape;240;p17"/>
            <p:cNvSpPr/>
            <p:nvPr/>
          </p:nvSpPr>
          <p:spPr>
            <a:xfrm>
              <a:off x="7650033" y="1749778"/>
              <a:ext cx="149536" cy="42964"/>
            </a:xfrm>
            <a:custGeom>
              <a:rect b="b" l="l" r="r" t="t"/>
              <a:pathLst>
                <a:path extrusionOk="0" h="539" w="1876">
                  <a:moveTo>
                    <a:pt x="1" y="0"/>
                  </a:moveTo>
                  <a:cubicBezTo>
                    <a:pt x="1" y="0"/>
                    <a:pt x="411" y="538"/>
                    <a:pt x="1104" y="538"/>
                  </a:cubicBezTo>
                  <a:cubicBezTo>
                    <a:pt x="1332" y="538"/>
                    <a:pt x="1591" y="480"/>
                    <a:pt x="1875" y="325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" name="Google Shape;241;p17"/>
            <p:cNvSpPr/>
            <p:nvPr/>
          </p:nvSpPr>
          <p:spPr>
            <a:xfrm>
              <a:off x="7725756" y="1349002"/>
              <a:ext cx="406521" cy="686463"/>
            </a:xfrm>
            <a:custGeom>
              <a:rect b="b" l="l" r="r" t="t"/>
              <a:pathLst>
                <a:path extrusionOk="0" h="8612" w="5100">
                  <a:moveTo>
                    <a:pt x="1585" y="1"/>
                  </a:moveTo>
                  <a:cubicBezTo>
                    <a:pt x="922" y="1"/>
                    <a:pt x="319" y="338"/>
                    <a:pt x="201" y="1079"/>
                  </a:cubicBezTo>
                  <a:cubicBezTo>
                    <a:pt x="201" y="1079"/>
                    <a:pt x="1" y="2754"/>
                    <a:pt x="1650" y="3878"/>
                  </a:cubicBezTo>
                  <a:cubicBezTo>
                    <a:pt x="1650" y="3878"/>
                    <a:pt x="2275" y="4303"/>
                    <a:pt x="2075" y="5028"/>
                  </a:cubicBezTo>
                  <a:cubicBezTo>
                    <a:pt x="1875" y="5753"/>
                    <a:pt x="925" y="7628"/>
                    <a:pt x="1975" y="8253"/>
                  </a:cubicBezTo>
                  <a:cubicBezTo>
                    <a:pt x="2312" y="8480"/>
                    <a:pt x="2776" y="8612"/>
                    <a:pt x="3240" y="8612"/>
                  </a:cubicBezTo>
                  <a:cubicBezTo>
                    <a:pt x="4048" y="8612"/>
                    <a:pt x="4857" y="8213"/>
                    <a:pt x="5000" y="7228"/>
                  </a:cubicBezTo>
                  <a:cubicBezTo>
                    <a:pt x="5100" y="5753"/>
                    <a:pt x="4150" y="6078"/>
                    <a:pt x="4150" y="4203"/>
                  </a:cubicBezTo>
                  <a:cubicBezTo>
                    <a:pt x="4250" y="2329"/>
                    <a:pt x="3850" y="1079"/>
                    <a:pt x="2900" y="454"/>
                  </a:cubicBezTo>
                  <a:cubicBezTo>
                    <a:pt x="2524" y="159"/>
                    <a:pt x="2040" y="1"/>
                    <a:pt x="1585" y="1"/>
                  </a:cubicBezTo>
                  <a:close/>
                </a:path>
              </a:pathLst>
            </a:custGeom>
            <a:solidFill>
              <a:srgbClr val="172D3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" name="Google Shape;242;p17"/>
            <p:cNvSpPr/>
            <p:nvPr/>
          </p:nvSpPr>
          <p:spPr>
            <a:xfrm>
              <a:off x="7359177" y="1900349"/>
              <a:ext cx="705354" cy="929339"/>
            </a:xfrm>
            <a:custGeom>
              <a:rect b="b" l="l" r="r" t="t"/>
              <a:pathLst>
                <a:path extrusionOk="0" h="11659" w="8849">
                  <a:moveTo>
                    <a:pt x="3413" y="0"/>
                  </a:moveTo>
                  <a:cubicBezTo>
                    <a:pt x="2485" y="0"/>
                    <a:pt x="1722" y="240"/>
                    <a:pt x="1575" y="936"/>
                  </a:cubicBezTo>
                  <a:cubicBezTo>
                    <a:pt x="1050" y="2910"/>
                    <a:pt x="2100" y="6660"/>
                    <a:pt x="2100" y="6660"/>
                  </a:cubicBezTo>
                  <a:lnTo>
                    <a:pt x="0" y="8959"/>
                  </a:lnTo>
                  <a:cubicBezTo>
                    <a:pt x="0" y="8959"/>
                    <a:pt x="1050" y="10709"/>
                    <a:pt x="2825" y="11134"/>
                  </a:cubicBezTo>
                  <a:lnTo>
                    <a:pt x="3850" y="9584"/>
                  </a:lnTo>
                  <a:lnTo>
                    <a:pt x="4600" y="11659"/>
                  </a:lnTo>
                  <a:cubicBezTo>
                    <a:pt x="4600" y="11659"/>
                    <a:pt x="7099" y="11334"/>
                    <a:pt x="8124" y="10309"/>
                  </a:cubicBezTo>
                  <a:cubicBezTo>
                    <a:pt x="8124" y="10309"/>
                    <a:pt x="7399" y="8209"/>
                    <a:pt x="6774" y="7085"/>
                  </a:cubicBezTo>
                  <a:cubicBezTo>
                    <a:pt x="6774" y="7085"/>
                    <a:pt x="8849" y="2186"/>
                    <a:pt x="8124" y="1336"/>
                  </a:cubicBezTo>
                  <a:cubicBezTo>
                    <a:pt x="7724" y="1036"/>
                    <a:pt x="6474" y="511"/>
                    <a:pt x="5224" y="211"/>
                  </a:cubicBezTo>
                  <a:lnTo>
                    <a:pt x="4700" y="936"/>
                  </a:lnTo>
                  <a:lnTo>
                    <a:pt x="4475" y="86"/>
                  </a:lnTo>
                  <a:cubicBezTo>
                    <a:pt x="4113" y="32"/>
                    <a:pt x="3752" y="0"/>
                    <a:pt x="3413" y="0"/>
                  </a:cubicBezTo>
                  <a:close/>
                </a:path>
              </a:pathLst>
            </a:custGeom>
            <a:solidFill>
              <a:srgbClr val="9ED4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" name="Google Shape;243;p17"/>
            <p:cNvSpPr/>
            <p:nvPr/>
          </p:nvSpPr>
          <p:spPr>
            <a:xfrm>
              <a:off x="7851057" y="2530766"/>
              <a:ext cx="305130" cy="252601"/>
            </a:xfrm>
            <a:custGeom>
              <a:rect b="b" l="l" r="r" t="t"/>
              <a:pathLst>
                <a:path extrusionOk="0" h="3169" w="3828">
                  <a:moveTo>
                    <a:pt x="3828" y="1"/>
                  </a:moveTo>
                  <a:lnTo>
                    <a:pt x="2578" y="100"/>
                  </a:lnTo>
                  <a:lnTo>
                    <a:pt x="1753" y="1875"/>
                  </a:lnTo>
                  <a:cubicBezTo>
                    <a:pt x="1753" y="1875"/>
                    <a:pt x="1300" y="1610"/>
                    <a:pt x="949" y="1610"/>
                  </a:cubicBezTo>
                  <a:cubicBezTo>
                    <a:pt x="857" y="1610"/>
                    <a:pt x="771" y="1628"/>
                    <a:pt x="703" y="1675"/>
                  </a:cubicBezTo>
                  <a:cubicBezTo>
                    <a:pt x="703" y="1675"/>
                    <a:pt x="0" y="2586"/>
                    <a:pt x="116" y="2586"/>
                  </a:cubicBezTo>
                  <a:cubicBezTo>
                    <a:pt x="161" y="2586"/>
                    <a:pt x="327" y="2451"/>
                    <a:pt x="703" y="2075"/>
                  </a:cubicBezTo>
                  <a:lnTo>
                    <a:pt x="703" y="2075"/>
                  </a:lnTo>
                  <a:cubicBezTo>
                    <a:pt x="703" y="2075"/>
                    <a:pt x="470" y="2908"/>
                    <a:pt x="566" y="2908"/>
                  </a:cubicBezTo>
                  <a:cubicBezTo>
                    <a:pt x="614" y="2908"/>
                    <a:pt x="745" y="2700"/>
                    <a:pt x="1028" y="2075"/>
                  </a:cubicBezTo>
                  <a:lnTo>
                    <a:pt x="1028" y="2075"/>
                  </a:lnTo>
                  <a:cubicBezTo>
                    <a:pt x="1028" y="2075"/>
                    <a:pt x="925" y="3039"/>
                    <a:pt x="1021" y="3039"/>
                  </a:cubicBezTo>
                  <a:cubicBezTo>
                    <a:pt x="1067" y="3039"/>
                    <a:pt x="1159" y="2820"/>
                    <a:pt x="1328" y="2175"/>
                  </a:cubicBezTo>
                  <a:lnTo>
                    <a:pt x="1328" y="2175"/>
                  </a:lnTo>
                  <a:cubicBezTo>
                    <a:pt x="1328" y="2176"/>
                    <a:pt x="1179" y="3169"/>
                    <a:pt x="1275" y="3169"/>
                  </a:cubicBezTo>
                  <a:cubicBezTo>
                    <a:pt x="1315" y="3169"/>
                    <a:pt x="1398" y="2994"/>
                    <a:pt x="1553" y="2500"/>
                  </a:cubicBezTo>
                  <a:cubicBezTo>
                    <a:pt x="1553" y="2500"/>
                    <a:pt x="1728" y="2806"/>
                    <a:pt x="2000" y="2806"/>
                  </a:cubicBezTo>
                  <a:cubicBezTo>
                    <a:pt x="2084" y="2806"/>
                    <a:pt x="2177" y="2777"/>
                    <a:pt x="2278" y="2700"/>
                  </a:cubicBezTo>
                  <a:cubicBezTo>
                    <a:pt x="2678" y="2300"/>
                    <a:pt x="3828" y="1"/>
                    <a:pt x="3828" y="1"/>
                  </a:cubicBezTo>
                  <a:close/>
                </a:path>
              </a:pathLst>
            </a:custGeom>
            <a:solidFill>
              <a:srgbClr val="FFC6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" name="Google Shape;244;p17"/>
            <p:cNvSpPr/>
            <p:nvPr/>
          </p:nvSpPr>
          <p:spPr>
            <a:xfrm>
              <a:off x="7907092" y="2006760"/>
              <a:ext cx="356702" cy="731339"/>
            </a:xfrm>
            <a:custGeom>
              <a:rect b="b" l="l" r="r" t="t"/>
              <a:pathLst>
                <a:path extrusionOk="0" h="9175" w="4475">
                  <a:moveTo>
                    <a:pt x="1250" y="1"/>
                  </a:moveTo>
                  <a:lnTo>
                    <a:pt x="0" y="2925"/>
                  </a:lnTo>
                  <a:cubicBezTo>
                    <a:pt x="0" y="2925"/>
                    <a:pt x="1875" y="4800"/>
                    <a:pt x="1875" y="5000"/>
                  </a:cubicBezTo>
                  <a:cubicBezTo>
                    <a:pt x="1875" y="5850"/>
                    <a:pt x="850" y="8249"/>
                    <a:pt x="850" y="8249"/>
                  </a:cubicBezTo>
                  <a:cubicBezTo>
                    <a:pt x="950" y="8649"/>
                    <a:pt x="1775" y="9174"/>
                    <a:pt x="1775" y="9174"/>
                  </a:cubicBezTo>
                  <a:cubicBezTo>
                    <a:pt x="1775" y="9174"/>
                    <a:pt x="4474" y="5625"/>
                    <a:pt x="4074" y="4375"/>
                  </a:cubicBezTo>
                  <a:cubicBezTo>
                    <a:pt x="3450" y="2400"/>
                    <a:pt x="1250" y="1"/>
                    <a:pt x="1250" y="1"/>
                  </a:cubicBezTo>
                  <a:close/>
                </a:path>
              </a:pathLst>
            </a:custGeom>
            <a:solidFill>
              <a:srgbClr val="9ED4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" name="Google Shape;245;p17"/>
            <p:cNvSpPr/>
            <p:nvPr/>
          </p:nvSpPr>
          <p:spPr>
            <a:xfrm>
              <a:off x="7416966" y="2074513"/>
              <a:ext cx="324818" cy="229485"/>
            </a:xfrm>
            <a:custGeom>
              <a:rect b="b" l="l" r="r" t="t"/>
              <a:pathLst>
                <a:path extrusionOk="0" h="2879" w="4075">
                  <a:moveTo>
                    <a:pt x="1250" y="1"/>
                  </a:moveTo>
                  <a:cubicBezTo>
                    <a:pt x="1250" y="1"/>
                    <a:pt x="0" y="1250"/>
                    <a:pt x="525" y="2075"/>
                  </a:cubicBezTo>
                  <a:cubicBezTo>
                    <a:pt x="821" y="2540"/>
                    <a:pt x="1316" y="2878"/>
                    <a:pt x="1857" y="2878"/>
                  </a:cubicBezTo>
                  <a:cubicBezTo>
                    <a:pt x="2276" y="2878"/>
                    <a:pt x="2721" y="2676"/>
                    <a:pt x="3125" y="2175"/>
                  </a:cubicBezTo>
                  <a:cubicBezTo>
                    <a:pt x="4075" y="1150"/>
                    <a:pt x="1250" y="1"/>
                    <a:pt x="1250" y="1"/>
                  </a:cubicBezTo>
                  <a:close/>
                </a:path>
              </a:pathLst>
            </a:custGeom>
            <a:solidFill>
              <a:srgbClr val="9ED4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" name="Google Shape;246;p17"/>
            <p:cNvSpPr/>
            <p:nvPr/>
          </p:nvSpPr>
          <p:spPr>
            <a:xfrm>
              <a:off x="7616157" y="1867269"/>
              <a:ext cx="99717" cy="123630"/>
            </a:xfrm>
            <a:custGeom>
              <a:rect b="b" l="l" r="r" t="t"/>
              <a:pathLst>
                <a:path extrusionOk="0" h="1551" w="1251">
                  <a:moveTo>
                    <a:pt x="526" y="1"/>
                  </a:moveTo>
                  <a:lnTo>
                    <a:pt x="1" y="401"/>
                  </a:lnTo>
                  <a:lnTo>
                    <a:pt x="626" y="1551"/>
                  </a:lnTo>
                  <a:lnTo>
                    <a:pt x="1251" y="501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" name="Google Shape;247;p17"/>
            <p:cNvSpPr/>
            <p:nvPr/>
          </p:nvSpPr>
          <p:spPr>
            <a:xfrm>
              <a:off x="7765610" y="1899153"/>
              <a:ext cx="91746" cy="125623"/>
            </a:xfrm>
            <a:custGeom>
              <a:rect b="b" l="l" r="r" t="t"/>
              <a:pathLst>
                <a:path extrusionOk="0" h="1576" w="1151">
                  <a:moveTo>
                    <a:pt x="950" y="1"/>
                  </a:moveTo>
                  <a:lnTo>
                    <a:pt x="0" y="226"/>
                  </a:lnTo>
                  <a:lnTo>
                    <a:pt x="325" y="1576"/>
                  </a:lnTo>
                  <a:lnTo>
                    <a:pt x="1150" y="526"/>
                  </a:lnTo>
                  <a:lnTo>
                    <a:pt x="95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" name="Google Shape;248;p17"/>
            <p:cNvSpPr/>
            <p:nvPr/>
          </p:nvSpPr>
          <p:spPr>
            <a:xfrm>
              <a:off x="7775574" y="3334711"/>
              <a:ext cx="498188" cy="894824"/>
            </a:xfrm>
            <a:custGeom>
              <a:rect b="b" l="l" r="r" t="t"/>
              <a:pathLst>
                <a:path extrusionOk="0" h="11226" w="6250">
                  <a:moveTo>
                    <a:pt x="540" y="1"/>
                  </a:moveTo>
                  <a:cubicBezTo>
                    <a:pt x="462" y="1"/>
                    <a:pt x="413" y="35"/>
                    <a:pt x="400" y="113"/>
                  </a:cubicBezTo>
                  <a:cubicBezTo>
                    <a:pt x="300" y="738"/>
                    <a:pt x="0" y="1462"/>
                    <a:pt x="725" y="3137"/>
                  </a:cubicBezTo>
                  <a:cubicBezTo>
                    <a:pt x="1350" y="4912"/>
                    <a:pt x="3000" y="11061"/>
                    <a:pt x="3000" y="11061"/>
                  </a:cubicBezTo>
                  <a:cubicBezTo>
                    <a:pt x="3277" y="11178"/>
                    <a:pt x="3565" y="11226"/>
                    <a:pt x="3850" y="11226"/>
                  </a:cubicBezTo>
                  <a:cubicBezTo>
                    <a:pt x="5079" y="11226"/>
                    <a:pt x="6249" y="10336"/>
                    <a:pt x="6249" y="10336"/>
                  </a:cubicBezTo>
                  <a:cubicBezTo>
                    <a:pt x="5724" y="6262"/>
                    <a:pt x="3000" y="1687"/>
                    <a:pt x="3000" y="1687"/>
                  </a:cubicBezTo>
                  <a:cubicBezTo>
                    <a:pt x="3000" y="1687"/>
                    <a:pt x="1083" y="1"/>
                    <a:pt x="540" y="1"/>
                  </a:cubicBezTo>
                  <a:close/>
                </a:path>
              </a:pathLst>
            </a:custGeom>
            <a:solidFill>
              <a:srgbClr val="123D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" name="Google Shape;249;p17"/>
            <p:cNvSpPr/>
            <p:nvPr/>
          </p:nvSpPr>
          <p:spPr>
            <a:xfrm>
              <a:off x="6952744" y="2075389"/>
              <a:ext cx="75804" cy="80906"/>
            </a:xfrm>
            <a:custGeom>
              <a:rect b="b" l="l" r="r" t="t"/>
              <a:pathLst>
                <a:path extrusionOk="0" h="1015" w="951">
                  <a:moveTo>
                    <a:pt x="274" y="1"/>
                  </a:moveTo>
                  <a:cubicBezTo>
                    <a:pt x="89" y="1"/>
                    <a:pt x="0" y="189"/>
                    <a:pt x="0" y="189"/>
                  </a:cubicBezTo>
                  <a:lnTo>
                    <a:pt x="825" y="1014"/>
                  </a:lnTo>
                  <a:cubicBezTo>
                    <a:pt x="825" y="1014"/>
                    <a:pt x="950" y="614"/>
                    <a:pt x="625" y="189"/>
                  </a:cubicBezTo>
                  <a:cubicBezTo>
                    <a:pt x="484" y="48"/>
                    <a:pt x="367" y="1"/>
                    <a:pt x="274" y="1"/>
                  </a:cubicBezTo>
                  <a:close/>
                </a:path>
              </a:pathLst>
            </a:custGeom>
            <a:solidFill>
              <a:srgbClr val="FFD9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" name="Google Shape;250;p17"/>
            <p:cNvSpPr/>
            <p:nvPr/>
          </p:nvSpPr>
          <p:spPr>
            <a:xfrm>
              <a:off x="6902926" y="2064788"/>
              <a:ext cx="175362" cy="201108"/>
            </a:xfrm>
            <a:custGeom>
              <a:rect b="b" l="l" r="r" t="t"/>
              <a:pathLst>
                <a:path extrusionOk="0" h="2523" w="2200">
                  <a:moveTo>
                    <a:pt x="237" y="0"/>
                  </a:moveTo>
                  <a:cubicBezTo>
                    <a:pt x="0" y="0"/>
                    <a:pt x="0" y="223"/>
                    <a:pt x="0" y="223"/>
                  </a:cubicBezTo>
                  <a:cubicBezTo>
                    <a:pt x="0" y="223"/>
                    <a:pt x="0" y="1272"/>
                    <a:pt x="200" y="1472"/>
                  </a:cubicBezTo>
                  <a:cubicBezTo>
                    <a:pt x="525" y="1572"/>
                    <a:pt x="1875" y="2522"/>
                    <a:pt x="1875" y="2522"/>
                  </a:cubicBezTo>
                  <a:lnTo>
                    <a:pt x="2200" y="1372"/>
                  </a:lnTo>
                  <a:cubicBezTo>
                    <a:pt x="2200" y="1372"/>
                    <a:pt x="950" y="322"/>
                    <a:pt x="625" y="123"/>
                  </a:cubicBezTo>
                  <a:cubicBezTo>
                    <a:pt x="452" y="33"/>
                    <a:pt x="327" y="0"/>
                    <a:pt x="237" y="0"/>
                  </a:cubicBezTo>
                  <a:close/>
                </a:path>
              </a:pathLst>
            </a:custGeom>
            <a:solidFill>
              <a:srgbClr val="FFD9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" name="Google Shape;251;p17"/>
            <p:cNvSpPr/>
            <p:nvPr/>
          </p:nvSpPr>
          <p:spPr>
            <a:xfrm>
              <a:off x="6420770" y="1642171"/>
              <a:ext cx="615760" cy="540035"/>
            </a:xfrm>
            <a:custGeom>
              <a:rect b="b" l="l" r="r" t="t"/>
              <a:pathLst>
                <a:path extrusionOk="0" h="6775" w="7725">
                  <a:moveTo>
                    <a:pt x="0" y="0"/>
                  </a:moveTo>
                  <a:lnTo>
                    <a:pt x="7624" y="6774"/>
                  </a:lnTo>
                  <a:lnTo>
                    <a:pt x="7724" y="66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4384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" name="Google Shape;252;p17"/>
            <p:cNvSpPr/>
            <p:nvPr/>
          </p:nvSpPr>
          <p:spPr>
            <a:xfrm>
              <a:off x="6925962" y="2065505"/>
              <a:ext cx="92623" cy="80109"/>
            </a:xfrm>
            <a:custGeom>
              <a:rect b="b" l="l" r="r" t="t"/>
              <a:pathLst>
                <a:path extrusionOk="0" h="1005" w="1162">
                  <a:moveTo>
                    <a:pt x="435" y="1"/>
                  </a:moveTo>
                  <a:cubicBezTo>
                    <a:pt x="309" y="1"/>
                    <a:pt x="104" y="58"/>
                    <a:pt x="36" y="413"/>
                  </a:cubicBezTo>
                  <a:cubicBezTo>
                    <a:pt x="0" y="536"/>
                    <a:pt x="27" y="579"/>
                    <a:pt x="82" y="579"/>
                  </a:cubicBezTo>
                  <a:cubicBezTo>
                    <a:pt x="180" y="579"/>
                    <a:pt x="369" y="444"/>
                    <a:pt x="469" y="367"/>
                  </a:cubicBezTo>
                  <a:lnTo>
                    <a:pt x="469" y="367"/>
                  </a:lnTo>
                  <a:cubicBezTo>
                    <a:pt x="427" y="433"/>
                    <a:pt x="432" y="572"/>
                    <a:pt x="761" y="838"/>
                  </a:cubicBezTo>
                  <a:cubicBezTo>
                    <a:pt x="876" y="961"/>
                    <a:pt x="958" y="1004"/>
                    <a:pt x="1017" y="1004"/>
                  </a:cubicBezTo>
                  <a:cubicBezTo>
                    <a:pt x="1161" y="1004"/>
                    <a:pt x="1161" y="738"/>
                    <a:pt x="1161" y="738"/>
                  </a:cubicBezTo>
                  <a:lnTo>
                    <a:pt x="1061" y="638"/>
                  </a:lnTo>
                  <a:lnTo>
                    <a:pt x="536" y="14"/>
                  </a:lnTo>
                  <a:cubicBezTo>
                    <a:pt x="536" y="14"/>
                    <a:pt x="495" y="1"/>
                    <a:pt x="435" y="1"/>
                  </a:cubicBezTo>
                  <a:close/>
                </a:path>
              </a:pathLst>
            </a:custGeom>
            <a:solidFill>
              <a:srgbClr val="FFD9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" name="Google Shape;253;p17"/>
            <p:cNvSpPr/>
            <p:nvPr/>
          </p:nvSpPr>
          <p:spPr>
            <a:xfrm>
              <a:off x="7002562" y="2156214"/>
              <a:ext cx="559325" cy="324818"/>
            </a:xfrm>
            <a:custGeom>
              <a:rect b="b" l="l" r="r" t="t"/>
              <a:pathLst>
                <a:path extrusionOk="0" h="4075" w="7017">
                  <a:moveTo>
                    <a:pt x="825" y="0"/>
                  </a:moveTo>
                  <a:cubicBezTo>
                    <a:pt x="825" y="0"/>
                    <a:pt x="100" y="325"/>
                    <a:pt x="0" y="1150"/>
                  </a:cubicBezTo>
                  <a:cubicBezTo>
                    <a:pt x="0" y="1150"/>
                    <a:pt x="3125" y="3650"/>
                    <a:pt x="4574" y="4075"/>
                  </a:cubicBezTo>
                  <a:cubicBezTo>
                    <a:pt x="4574" y="4075"/>
                    <a:pt x="5949" y="3125"/>
                    <a:pt x="6974" y="950"/>
                  </a:cubicBezTo>
                  <a:cubicBezTo>
                    <a:pt x="7016" y="833"/>
                    <a:pt x="6940" y="785"/>
                    <a:pt x="6789" y="785"/>
                  </a:cubicBezTo>
                  <a:cubicBezTo>
                    <a:pt x="6135" y="785"/>
                    <a:pt x="4074" y="1675"/>
                    <a:pt x="4074" y="1675"/>
                  </a:cubicBezTo>
                  <a:cubicBezTo>
                    <a:pt x="4074" y="1675"/>
                    <a:pt x="1875" y="850"/>
                    <a:pt x="825" y="0"/>
                  </a:cubicBezTo>
                  <a:close/>
                </a:path>
              </a:pathLst>
            </a:custGeom>
            <a:solidFill>
              <a:srgbClr val="9ED4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54" name="Google Shape;254;p17"/>
          <p:cNvSpPr txBox="1"/>
          <p:nvPr>
            <p:ph type="ctrTitle"/>
          </p:nvPr>
        </p:nvSpPr>
        <p:spPr>
          <a:xfrm>
            <a:off x="831200" y="796000"/>
            <a:ext cx="1920900" cy="205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2800"/>
              <a:t>OUR COMPANY</a:t>
            </a:r>
            <a:endParaRPr sz="2800"/>
          </a:p>
        </p:txBody>
      </p:sp>
      <p:sp>
        <p:nvSpPr>
          <p:cNvPr id="255" name="Google Shape;255;p17"/>
          <p:cNvSpPr txBox="1"/>
          <p:nvPr>
            <p:ph idx="1" type="subTitle"/>
          </p:nvPr>
        </p:nvSpPr>
        <p:spPr>
          <a:xfrm>
            <a:off x="831200" y="2733738"/>
            <a:ext cx="3081600" cy="178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</p:txBody>
      </p:sp>
      <p:grpSp>
        <p:nvGrpSpPr>
          <p:cNvPr id="256" name="Google Shape;256;p17"/>
          <p:cNvGrpSpPr/>
          <p:nvPr/>
        </p:nvGrpSpPr>
        <p:grpSpPr>
          <a:xfrm>
            <a:off x="5704281" y="1979909"/>
            <a:ext cx="422186" cy="474685"/>
            <a:chOff x="2523000" y="1954875"/>
            <a:chExt cx="262325" cy="295000"/>
          </a:xfrm>
        </p:grpSpPr>
        <p:sp>
          <p:nvSpPr>
            <p:cNvPr id="257" name="Google Shape;257;p17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123D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" name="Google Shape;258;p17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123D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59" name="Google Shape;259;p17"/>
          <p:cNvSpPr txBox="1"/>
          <p:nvPr>
            <p:ph idx="4294967295" type="ctrTitle"/>
          </p:nvPr>
        </p:nvSpPr>
        <p:spPr>
          <a:xfrm>
            <a:off x="5410616" y="2454586"/>
            <a:ext cx="1009500" cy="37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/>
              <a:t>YOUR LOGO</a:t>
            </a:r>
            <a:endParaRPr sz="1100"/>
          </a:p>
        </p:txBody>
      </p:sp>
      <p:grpSp>
        <p:nvGrpSpPr>
          <p:cNvPr id="260" name="Google Shape;260;p17"/>
          <p:cNvGrpSpPr/>
          <p:nvPr/>
        </p:nvGrpSpPr>
        <p:grpSpPr>
          <a:xfrm rot="739339">
            <a:off x="7611827" y="1499559"/>
            <a:ext cx="93659" cy="140376"/>
            <a:chOff x="1261675" y="801600"/>
            <a:chExt cx="31275" cy="46875"/>
          </a:xfrm>
        </p:grpSpPr>
        <p:sp>
          <p:nvSpPr>
            <p:cNvPr id="261" name="Google Shape;261;p17"/>
            <p:cNvSpPr/>
            <p:nvPr/>
          </p:nvSpPr>
          <p:spPr>
            <a:xfrm>
              <a:off x="1277300" y="832825"/>
              <a:ext cx="10025" cy="15650"/>
            </a:xfrm>
            <a:custGeom>
              <a:rect b="b" l="l" r="r" t="t"/>
              <a:pathLst>
                <a:path extrusionOk="0" h="626" w="401">
                  <a:moveTo>
                    <a:pt x="201" y="1"/>
                  </a:moveTo>
                  <a:cubicBezTo>
                    <a:pt x="101" y="1"/>
                    <a:pt x="1" y="101"/>
                    <a:pt x="1" y="301"/>
                  </a:cubicBezTo>
                  <a:cubicBezTo>
                    <a:pt x="1" y="526"/>
                    <a:pt x="101" y="626"/>
                    <a:pt x="201" y="626"/>
                  </a:cubicBezTo>
                  <a:cubicBezTo>
                    <a:pt x="301" y="626"/>
                    <a:pt x="401" y="526"/>
                    <a:pt x="401" y="301"/>
                  </a:cubicBezTo>
                  <a:cubicBezTo>
                    <a:pt x="401" y="101"/>
                    <a:pt x="301" y="1"/>
                    <a:pt x="201" y="1"/>
                  </a:cubicBezTo>
                  <a:close/>
                </a:path>
              </a:pathLst>
            </a:custGeom>
            <a:solidFill>
              <a:srgbClr val="172D3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" name="Google Shape;262;p17"/>
            <p:cNvSpPr/>
            <p:nvPr/>
          </p:nvSpPr>
          <p:spPr>
            <a:xfrm>
              <a:off x="1261675" y="801600"/>
              <a:ext cx="31275" cy="13125"/>
            </a:xfrm>
            <a:custGeom>
              <a:rect b="b" l="l" r="r" t="t"/>
              <a:pathLst>
                <a:path extrusionOk="0" h="525" w="1251">
                  <a:moveTo>
                    <a:pt x="726" y="0"/>
                  </a:moveTo>
                  <a:cubicBezTo>
                    <a:pt x="401" y="0"/>
                    <a:pt x="201" y="100"/>
                    <a:pt x="1" y="400"/>
                  </a:cubicBezTo>
                  <a:lnTo>
                    <a:pt x="626" y="400"/>
                  </a:lnTo>
                  <a:cubicBezTo>
                    <a:pt x="826" y="400"/>
                    <a:pt x="1026" y="400"/>
                    <a:pt x="1251" y="525"/>
                  </a:cubicBezTo>
                  <a:cubicBezTo>
                    <a:pt x="1251" y="200"/>
                    <a:pt x="926" y="0"/>
                    <a:pt x="726" y="0"/>
                  </a:cubicBezTo>
                  <a:close/>
                </a:path>
              </a:pathLst>
            </a:custGeom>
            <a:solidFill>
              <a:srgbClr val="0C181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63" name="Google Shape;263;p17"/>
          <p:cNvSpPr/>
          <p:nvPr/>
        </p:nvSpPr>
        <p:spPr>
          <a:xfrm rot="739339">
            <a:off x="7782046" y="1632262"/>
            <a:ext cx="30022" cy="46867"/>
          </a:xfrm>
          <a:custGeom>
            <a:rect b="b" l="l" r="r" t="t"/>
            <a:pathLst>
              <a:path extrusionOk="0" h="626" w="401">
                <a:moveTo>
                  <a:pt x="201" y="1"/>
                </a:moveTo>
                <a:cubicBezTo>
                  <a:pt x="101" y="1"/>
                  <a:pt x="1" y="101"/>
                  <a:pt x="1" y="301"/>
                </a:cubicBezTo>
                <a:cubicBezTo>
                  <a:pt x="1" y="526"/>
                  <a:pt x="101" y="626"/>
                  <a:pt x="201" y="626"/>
                </a:cubicBezTo>
                <a:cubicBezTo>
                  <a:pt x="301" y="626"/>
                  <a:pt x="401" y="526"/>
                  <a:pt x="401" y="301"/>
                </a:cubicBezTo>
                <a:cubicBezTo>
                  <a:pt x="401" y="101"/>
                  <a:pt x="301" y="1"/>
                  <a:pt x="201" y="1"/>
                </a:cubicBezTo>
                <a:close/>
              </a:path>
            </a:pathLst>
          </a:custGeom>
          <a:solidFill>
            <a:srgbClr val="172D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67" name="Shape 2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" name="Google Shape;268;p18"/>
          <p:cNvSpPr txBox="1"/>
          <p:nvPr>
            <p:ph idx="6" type="ctrTitle"/>
          </p:nvPr>
        </p:nvSpPr>
        <p:spPr>
          <a:xfrm>
            <a:off x="1533599" y="429825"/>
            <a:ext cx="60546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UNDERSTANDING THE PROBLEM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269" name="Google Shape;269;p18"/>
          <p:cNvSpPr txBox="1"/>
          <p:nvPr>
            <p:ph idx="1" type="subTitle"/>
          </p:nvPr>
        </p:nvSpPr>
        <p:spPr>
          <a:xfrm>
            <a:off x="1349101" y="3261250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Despite being red, Mars is a cold place, not hot. It’s full of iron oxide, which gives the planet its reddish cast</a:t>
            </a:r>
            <a:endParaRPr/>
          </a:p>
        </p:txBody>
      </p:sp>
      <p:sp>
        <p:nvSpPr>
          <p:cNvPr id="270" name="Google Shape;270;p18"/>
          <p:cNvSpPr txBox="1"/>
          <p:nvPr>
            <p:ph idx="3" type="subTitle"/>
          </p:nvPr>
        </p:nvSpPr>
        <p:spPr>
          <a:xfrm>
            <a:off x="3628234" y="3261250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It’s a gas giant and the biggest planet in our Solar System. Jupiter is the fourth-brightest object in the sky</a:t>
            </a:r>
            <a:endParaRPr/>
          </a:p>
        </p:txBody>
      </p:sp>
      <p:sp>
        <p:nvSpPr>
          <p:cNvPr id="271" name="Google Shape;271;p18"/>
          <p:cNvSpPr txBox="1"/>
          <p:nvPr>
            <p:ph idx="5" type="subTitle"/>
          </p:nvPr>
        </p:nvSpPr>
        <p:spPr>
          <a:xfrm>
            <a:off x="5914234" y="3261250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hot, even hotter than Mercury</a:t>
            </a:r>
            <a:endParaRPr/>
          </a:p>
        </p:txBody>
      </p:sp>
      <p:sp>
        <p:nvSpPr>
          <p:cNvPr id="272" name="Google Shape;272;p18"/>
          <p:cNvSpPr txBox="1"/>
          <p:nvPr>
            <p:ph idx="2" type="ctrTitle"/>
          </p:nvPr>
        </p:nvSpPr>
        <p:spPr>
          <a:xfrm>
            <a:off x="3628222" y="2692750"/>
            <a:ext cx="18813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Jupiter</a:t>
            </a:r>
            <a:endParaRPr/>
          </a:p>
        </p:txBody>
      </p:sp>
      <p:sp>
        <p:nvSpPr>
          <p:cNvPr id="273" name="Google Shape;273;p18"/>
          <p:cNvSpPr txBox="1"/>
          <p:nvPr>
            <p:ph idx="4" type="ctrTitle"/>
          </p:nvPr>
        </p:nvSpPr>
        <p:spPr>
          <a:xfrm>
            <a:off x="5914222" y="2692750"/>
            <a:ext cx="18813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</a:t>
            </a:r>
            <a:endParaRPr/>
          </a:p>
        </p:txBody>
      </p:sp>
      <p:sp>
        <p:nvSpPr>
          <p:cNvPr id="274" name="Google Shape;274;p18"/>
          <p:cNvSpPr txBox="1"/>
          <p:nvPr>
            <p:ph type="ctrTitle"/>
          </p:nvPr>
        </p:nvSpPr>
        <p:spPr>
          <a:xfrm>
            <a:off x="1349089" y="2692750"/>
            <a:ext cx="18813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Mars</a:t>
            </a:r>
            <a:endParaRPr/>
          </a:p>
        </p:txBody>
      </p:sp>
      <p:sp>
        <p:nvSpPr>
          <p:cNvPr id="275" name="Google Shape;275;p18"/>
          <p:cNvSpPr/>
          <p:nvPr/>
        </p:nvSpPr>
        <p:spPr>
          <a:xfrm>
            <a:off x="2151357" y="2511297"/>
            <a:ext cx="271760" cy="270723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123D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276" name="Google Shape;276;p18"/>
          <p:cNvSpPr/>
          <p:nvPr/>
        </p:nvSpPr>
        <p:spPr>
          <a:xfrm>
            <a:off x="6701753" y="2567739"/>
            <a:ext cx="306253" cy="233244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123D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277" name="Google Shape;277;p18"/>
          <p:cNvGrpSpPr/>
          <p:nvPr/>
        </p:nvGrpSpPr>
        <p:grpSpPr>
          <a:xfrm>
            <a:off x="4419189" y="2475907"/>
            <a:ext cx="306253" cy="306253"/>
            <a:chOff x="892750" y="4993750"/>
            <a:chExt cx="483125" cy="483125"/>
          </a:xfrm>
        </p:grpSpPr>
        <p:sp>
          <p:nvSpPr>
            <p:cNvPr id="278" name="Google Shape;278;p18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123D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79" name="Google Shape;279;p18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123D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80" name="Google Shape;280;p18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123D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281" name="Google Shape;281;p18"/>
          <p:cNvGrpSpPr/>
          <p:nvPr/>
        </p:nvGrpSpPr>
        <p:grpSpPr>
          <a:xfrm flipH="1">
            <a:off x="484989" y="1129161"/>
            <a:ext cx="2257478" cy="1625523"/>
            <a:chOff x="6427714" y="980911"/>
            <a:chExt cx="2257478" cy="1625523"/>
          </a:xfrm>
        </p:grpSpPr>
        <p:sp>
          <p:nvSpPr>
            <p:cNvPr id="282" name="Google Shape;282;p18"/>
            <p:cNvSpPr/>
            <p:nvPr/>
          </p:nvSpPr>
          <p:spPr>
            <a:xfrm rot="460773">
              <a:off x="7681050" y="2019345"/>
              <a:ext cx="720660" cy="378168"/>
            </a:xfrm>
            <a:custGeom>
              <a:rect b="b" l="l" r="r" t="t"/>
              <a:pathLst>
                <a:path extrusionOk="0" h="5300" w="10100">
                  <a:moveTo>
                    <a:pt x="526" y="1"/>
                  </a:moveTo>
                  <a:lnTo>
                    <a:pt x="1" y="1125"/>
                  </a:lnTo>
                  <a:lnTo>
                    <a:pt x="9574" y="5300"/>
                  </a:lnTo>
                  <a:lnTo>
                    <a:pt x="10099" y="4150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6268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" name="Google Shape;283;p18"/>
            <p:cNvSpPr/>
            <p:nvPr/>
          </p:nvSpPr>
          <p:spPr>
            <a:xfrm rot="460773">
              <a:off x="7772475" y="2070764"/>
              <a:ext cx="884699" cy="478704"/>
            </a:xfrm>
            <a:custGeom>
              <a:rect b="b" l="l" r="r" t="t"/>
              <a:pathLst>
                <a:path extrusionOk="0" h="6709" w="12399">
                  <a:moveTo>
                    <a:pt x="1406" y="0"/>
                  </a:moveTo>
                  <a:cubicBezTo>
                    <a:pt x="902" y="0"/>
                    <a:pt x="472" y="284"/>
                    <a:pt x="325" y="742"/>
                  </a:cubicBezTo>
                  <a:cubicBezTo>
                    <a:pt x="1" y="1367"/>
                    <a:pt x="325" y="2217"/>
                    <a:pt x="950" y="2417"/>
                  </a:cubicBezTo>
                  <a:lnTo>
                    <a:pt x="10424" y="6591"/>
                  </a:lnTo>
                  <a:cubicBezTo>
                    <a:pt x="10590" y="6671"/>
                    <a:pt x="10764" y="6708"/>
                    <a:pt x="10935" y="6708"/>
                  </a:cubicBezTo>
                  <a:cubicBezTo>
                    <a:pt x="11406" y="6708"/>
                    <a:pt x="11860" y="6425"/>
                    <a:pt x="12098" y="5966"/>
                  </a:cubicBezTo>
                  <a:cubicBezTo>
                    <a:pt x="12398" y="5342"/>
                    <a:pt x="12098" y="4617"/>
                    <a:pt x="11474" y="4292"/>
                  </a:cubicBezTo>
                  <a:lnTo>
                    <a:pt x="1975" y="117"/>
                  </a:lnTo>
                  <a:cubicBezTo>
                    <a:pt x="1782" y="38"/>
                    <a:pt x="1589" y="0"/>
                    <a:pt x="1406" y="0"/>
                  </a:cubicBezTo>
                  <a:close/>
                </a:path>
              </a:pathLst>
            </a:custGeom>
            <a:solidFill>
              <a:srgbClr val="F97D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" name="Google Shape;284;p18"/>
            <p:cNvSpPr/>
            <p:nvPr/>
          </p:nvSpPr>
          <p:spPr>
            <a:xfrm rot="460773">
              <a:off x="6566637" y="1128878"/>
              <a:ext cx="1321662" cy="1165614"/>
            </a:xfrm>
            <a:custGeom>
              <a:rect b="b" l="l" r="r" t="t"/>
              <a:pathLst>
                <a:path extrusionOk="0" h="16336" w="18523">
                  <a:moveTo>
                    <a:pt x="9329" y="1"/>
                  </a:moveTo>
                  <a:cubicBezTo>
                    <a:pt x="6165" y="1"/>
                    <a:pt x="3177" y="1814"/>
                    <a:pt x="1875" y="4845"/>
                  </a:cubicBezTo>
                  <a:cubicBezTo>
                    <a:pt x="1" y="9019"/>
                    <a:pt x="1875" y="13793"/>
                    <a:pt x="6025" y="15668"/>
                  </a:cubicBezTo>
                  <a:cubicBezTo>
                    <a:pt x="7064" y="16121"/>
                    <a:pt x="8158" y="16336"/>
                    <a:pt x="9239" y="16336"/>
                  </a:cubicBezTo>
                  <a:cubicBezTo>
                    <a:pt x="12394" y="16336"/>
                    <a:pt x="15445" y="14502"/>
                    <a:pt x="16748" y="11393"/>
                  </a:cubicBezTo>
                  <a:cubicBezTo>
                    <a:pt x="18522" y="7344"/>
                    <a:pt x="16648" y="2545"/>
                    <a:pt x="12598" y="670"/>
                  </a:cubicBezTo>
                  <a:cubicBezTo>
                    <a:pt x="11529" y="216"/>
                    <a:pt x="10419" y="1"/>
                    <a:pt x="9329" y="1"/>
                  </a:cubicBezTo>
                  <a:close/>
                </a:path>
              </a:pathLst>
            </a:custGeom>
            <a:solidFill>
              <a:srgbClr val="FFFFFF">
                <a:alpha val="634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" name="Google Shape;285;p18"/>
            <p:cNvSpPr/>
            <p:nvPr/>
          </p:nvSpPr>
          <p:spPr>
            <a:xfrm rot="460773">
              <a:off x="6506353" y="1072086"/>
              <a:ext cx="1450096" cy="1274284"/>
            </a:xfrm>
            <a:custGeom>
              <a:rect b="b" l="l" r="r" t="t"/>
              <a:pathLst>
                <a:path extrusionOk="0" h="17859" w="20323">
                  <a:moveTo>
                    <a:pt x="10178" y="1578"/>
                  </a:moveTo>
                  <a:cubicBezTo>
                    <a:pt x="11163" y="1578"/>
                    <a:pt x="12164" y="1776"/>
                    <a:pt x="13124" y="2198"/>
                  </a:cubicBezTo>
                  <a:cubicBezTo>
                    <a:pt x="16773" y="3873"/>
                    <a:pt x="18548" y="8247"/>
                    <a:pt x="16873" y="11896"/>
                  </a:cubicBezTo>
                  <a:cubicBezTo>
                    <a:pt x="15642" y="14694"/>
                    <a:pt x="12951" y="16336"/>
                    <a:pt x="10106" y="16336"/>
                  </a:cubicBezTo>
                  <a:cubicBezTo>
                    <a:pt x="9138" y="16336"/>
                    <a:pt x="8152" y="16146"/>
                    <a:pt x="7200" y="15746"/>
                  </a:cubicBezTo>
                  <a:cubicBezTo>
                    <a:pt x="3450" y="14071"/>
                    <a:pt x="1776" y="9697"/>
                    <a:pt x="3350" y="5948"/>
                  </a:cubicBezTo>
                  <a:cubicBezTo>
                    <a:pt x="4578" y="3251"/>
                    <a:pt x="7314" y="1578"/>
                    <a:pt x="10178" y="1578"/>
                  </a:cubicBezTo>
                  <a:close/>
                  <a:moveTo>
                    <a:pt x="10158" y="0"/>
                  </a:moveTo>
                  <a:cubicBezTo>
                    <a:pt x="6710" y="0"/>
                    <a:pt x="3461" y="2000"/>
                    <a:pt x="1975" y="5323"/>
                  </a:cubicBezTo>
                  <a:cubicBezTo>
                    <a:pt x="1" y="9922"/>
                    <a:pt x="2100" y="15121"/>
                    <a:pt x="6575" y="17096"/>
                  </a:cubicBezTo>
                  <a:cubicBezTo>
                    <a:pt x="7746" y="17612"/>
                    <a:pt x="8973" y="17859"/>
                    <a:pt x="10183" y="17859"/>
                  </a:cubicBezTo>
                  <a:cubicBezTo>
                    <a:pt x="13596" y="17859"/>
                    <a:pt x="16871" y="15898"/>
                    <a:pt x="18348" y="12521"/>
                  </a:cubicBezTo>
                  <a:cubicBezTo>
                    <a:pt x="20322" y="8047"/>
                    <a:pt x="18223" y="2723"/>
                    <a:pt x="13748" y="748"/>
                  </a:cubicBezTo>
                  <a:cubicBezTo>
                    <a:pt x="12571" y="240"/>
                    <a:pt x="11353" y="0"/>
                    <a:pt x="10158" y="0"/>
                  </a:cubicBezTo>
                  <a:close/>
                </a:path>
              </a:pathLst>
            </a:custGeom>
            <a:solidFill>
              <a:srgbClr val="6268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" name="Google Shape;286;p18"/>
            <p:cNvSpPr/>
            <p:nvPr/>
          </p:nvSpPr>
          <p:spPr>
            <a:xfrm rot="460773">
              <a:off x="6557907" y="1121779"/>
              <a:ext cx="1337716" cy="1176888"/>
            </a:xfrm>
            <a:custGeom>
              <a:rect b="b" l="l" r="r" t="t"/>
              <a:pathLst>
                <a:path extrusionOk="0" h="16494" w="18748">
                  <a:moveTo>
                    <a:pt x="9477" y="1433"/>
                  </a:moveTo>
                  <a:cubicBezTo>
                    <a:pt x="10389" y="1433"/>
                    <a:pt x="11313" y="1620"/>
                    <a:pt x="12199" y="2018"/>
                  </a:cubicBezTo>
                  <a:cubicBezTo>
                    <a:pt x="15623" y="3493"/>
                    <a:pt x="17198" y="7542"/>
                    <a:pt x="15623" y="10992"/>
                  </a:cubicBezTo>
                  <a:cubicBezTo>
                    <a:pt x="14542" y="13544"/>
                    <a:pt x="12017" y="15069"/>
                    <a:pt x="9373" y="15069"/>
                  </a:cubicBezTo>
                  <a:cubicBezTo>
                    <a:pt x="8469" y="15069"/>
                    <a:pt x="7553" y="14891"/>
                    <a:pt x="6675" y="14516"/>
                  </a:cubicBezTo>
                  <a:cubicBezTo>
                    <a:pt x="3250" y="12966"/>
                    <a:pt x="1675" y="8992"/>
                    <a:pt x="3125" y="5567"/>
                  </a:cubicBezTo>
                  <a:cubicBezTo>
                    <a:pt x="4296" y="3003"/>
                    <a:pt x="6834" y="1433"/>
                    <a:pt x="9477" y="1433"/>
                  </a:cubicBezTo>
                  <a:close/>
                  <a:moveTo>
                    <a:pt x="9450" y="0"/>
                  </a:moveTo>
                  <a:cubicBezTo>
                    <a:pt x="6252" y="0"/>
                    <a:pt x="3197" y="1834"/>
                    <a:pt x="1875" y="4943"/>
                  </a:cubicBezTo>
                  <a:cubicBezTo>
                    <a:pt x="1" y="9117"/>
                    <a:pt x="1875" y="13991"/>
                    <a:pt x="6050" y="15766"/>
                  </a:cubicBezTo>
                  <a:cubicBezTo>
                    <a:pt x="7150" y="16260"/>
                    <a:pt x="8301" y="16494"/>
                    <a:pt x="9434" y="16494"/>
                  </a:cubicBezTo>
                  <a:cubicBezTo>
                    <a:pt x="12597" y="16494"/>
                    <a:pt x="15617" y="14672"/>
                    <a:pt x="16998" y="11616"/>
                  </a:cubicBezTo>
                  <a:cubicBezTo>
                    <a:pt x="18747" y="7442"/>
                    <a:pt x="16873" y="2543"/>
                    <a:pt x="12723" y="668"/>
                  </a:cubicBezTo>
                  <a:cubicBezTo>
                    <a:pt x="11658" y="215"/>
                    <a:pt x="10546" y="0"/>
                    <a:pt x="9450" y="0"/>
                  </a:cubicBezTo>
                  <a:close/>
                </a:path>
              </a:pathLst>
            </a:custGeom>
            <a:solidFill>
              <a:srgbClr val="7F88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" name="Google Shape;287;p18"/>
            <p:cNvSpPr/>
            <p:nvPr/>
          </p:nvSpPr>
          <p:spPr>
            <a:xfrm rot="460773">
              <a:off x="7716067" y="2141672"/>
              <a:ext cx="915024" cy="401358"/>
            </a:xfrm>
            <a:custGeom>
              <a:rect b="b" l="l" r="r" t="t"/>
              <a:pathLst>
                <a:path extrusionOk="0" h="5625" w="12824">
                  <a:moveTo>
                    <a:pt x="11674" y="5624"/>
                  </a:moveTo>
                  <a:lnTo>
                    <a:pt x="11674" y="5624"/>
                  </a:lnTo>
                  <a:lnTo>
                    <a:pt x="11674" y="5624"/>
                  </a:lnTo>
                  <a:lnTo>
                    <a:pt x="11674" y="5624"/>
                  </a:lnTo>
                  <a:close/>
                  <a:moveTo>
                    <a:pt x="12823" y="4999"/>
                  </a:moveTo>
                  <a:cubicBezTo>
                    <a:pt x="12598" y="5424"/>
                    <a:pt x="12199" y="5624"/>
                    <a:pt x="11674" y="5624"/>
                  </a:cubicBezTo>
                  <a:cubicBezTo>
                    <a:pt x="12199" y="5624"/>
                    <a:pt x="12598" y="5424"/>
                    <a:pt x="12823" y="4999"/>
                  </a:cubicBezTo>
                  <a:close/>
                  <a:moveTo>
                    <a:pt x="12823" y="4899"/>
                  </a:moveTo>
                  <a:lnTo>
                    <a:pt x="12823" y="4899"/>
                  </a:lnTo>
                  <a:lnTo>
                    <a:pt x="12823" y="4899"/>
                  </a:lnTo>
                  <a:close/>
                  <a:moveTo>
                    <a:pt x="12823" y="4899"/>
                  </a:moveTo>
                  <a:lnTo>
                    <a:pt x="12823" y="4899"/>
                  </a:lnTo>
                  <a:lnTo>
                    <a:pt x="12823" y="4899"/>
                  </a:lnTo>
                  <a:close/>
                  <a:moveTo>
                    <a:pt x="1675" y="1350"/>
                  </a:moveTo>
                  <a:lnTo>
                    <a:pt x="1675" y="1350"/>
                  </a:lnTo>
                  <a:lnTo>
                    <a:pt x="1675" y="1350"/>
                  </a:lnTo>
                  <a:close/>
                  <a:moveTo>
                    <a:pt x="1575" y="1350"/>
                  </a:moveTo>
                  <a:lnTo>
                    <a:pt x="1675" y="1350"/>
                  </a:lnTo>
                  <a:lnTo>
                    <a:pt x="1575" y="1350"/>
                  </a:lnTo>
                  <a:close/>
                  <a:moveTo>
                    <a:pt x="1575" y="1350"/>
                  </a:moveTo>
                  <a:lnTo>
                    <a:pt x="1575" y="1350"/>
                  </a:lnTo>
                  <a:lnTo>
                    <a:pt x="1575" y="1350"/>
                  </a:lnTo>
                  <a:close/>
                  <a:moveTo>
                    <a:pt x="1450" y="1350"/>
                  </a:moveTo>
                  <a:lnTo>
                    <a:pt x="1575" y="1350"/>
                  </a:lnTo>
                  <a:lnTo>
                    <a:pt x="1450" y="1350"/>
                  </a:lnTo>
                  <a:close/>
                  <a:moveTo>
                    <a:pt x="1450" y="1350"/>
                  </a:moveTo>
                  <a:lnTo>
                    <a:pt x="1450" y="1350"/>
                  </a:lnTo>
                  <a:lnTo>
                    <a:pt x="1450" y="1350"/>
                  </a:lnTo>
                  <a:close/>
                  <a:moveTo>
                    <a:pt x="1450" y="1350"/>
                  </a:moveTo>
                  <a:lnTo>
                    <a:pt x="1450" y="1350"/>
                  </a:lnTo>
                  <a:lnTo>
                    <a:pt x="1450" y="1350"/>
                  </a:lnTo>
                  <a:close/>
                  <a:moveTo>
                    <a:pt x="1450" y="1350"/>
                  </a:moveTo>
                  <a:lnTo>
                    <a:pt x="1450" y="1350"/>
                  </a:lnTo>
                  <a:lnTo>
                    <a:pt x="1450" y="1350"/>
                  </a:lnTo>
                  <a:close/>
                  <a:moveTo>
                    <a:pt x="1" y="0"/>
                  </a:moveTo>
                  <a:lnTo>
                    <a:pt x="1" y="0"/>
                  </a:lnTo>
                  <a:lnTo>
                    <a:pt x="626" y="200"/>
                  </a:lnTo>
                  <a:close/>
                </a:path>
              </a:pathLst>
            </a:custGeom>
            <a:solidFill>
              <a:srgbClr val="D6D6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" name="Google Shape;288;p18"/>
            <p:cNvSpPr/>
            <p:nvPr/>
          </p:nvSpPr>
          <p:spPr>
            <a:xfrm rot="460773">
              <a:off x="7747601" y="2042814"/>
              <a:ext cx="74991" cy="74991"/>
            </a:xfrm>
            <a:custGeom>
              <a:rect b="b" l="l" r="r" t="t"/>
              <a:pathLst>
                <a:path extrusionOk="0" h="1051" w="1051">
                  <a:moveTo>
                    <a:pt x="326" y="0"/>
                  </a:moveTo>
                  <a:cubicBezTo>
                    <a:pt x="201" y="200"/>
                    <a:pt x="101" y="425"/>
                    <a:pt x="1" y="625"/>
                  </a:cubicBezTo>
                  <a:lnTo>
                    <a:pt x="626" y="825"/>
                  </a:lnTo>
                  <a:lnTo>
                    <a:pt x="951" y="1050"/>
                  </a:lnTo>
                  <a:cubicBezTo>
                    <a:pt x="826" y="725"/>
                    <a:pt x="951" y="525"/>
                    <a:pt x="1050" y="300"/>
                  </a:cubicBezTo>
                  <a:lnTo>
                    <a:pt x="326" y="0"/>
                  </a:lnTo>
                  <a:close/>
                </a:path>
              </a:pathLst>
            </a:custGeom>
            <a:solidFill>
              <a:srgbClr val="5257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" name="Google Shape;289;p18"/>
            <p:cNvSpPr/>
            <p:nvPr/>
          </p:nvSpPr>
          <p:spPr>
            <a:xfrm rot="460773">
              <a:off x="7776217" y="2122521"/>
              <a:ext cx="856158" cy="424547"/>
            </a:xfrm>
            <a:custGeom>
              <a:rect b="b" l="l" r="r" t="t"/>
              <a:pathLst>
                <a:path extrusionOk="0" h="5950" w="11999">
                  <a:moveTo>
                    <a:pt x="225" y="0"/>
                  </a:moveTo>
                  <a:cubicBezTo>
                    <a:pt x="126" y="225"/>
                    <a:pt x="1" y="425"/>
                    <a:pt x="126" y="750"/>
                  </a:cubicBezTo>
                  <a:cubicBezTo>
                    <a:pt x="126" y="1050"/>
                    <a:pt x="325" y="1475"/>
                    <a:pt x="625" y="1675"/>
                  </a:cubicBezTo>
                  <a:lnTo>
                    <a:pt x="850" y="1675"/>
                  </a:lnTo>
                  <a:lnTo>
                    <a:pt x="10324" y="5849"/>
                  </a:lnTo>
                  <a:cubicBezTo>
                    <a:pt x="10524" y="5949"/>
                    <a:pt x="10624" y="5949"/>
                    <a:pt x="10849" y="5949"/>
                  </a:cubicBezTo>
                  <a:cubicBezTo>
                    <a:pt x="11374" y="5949"/>
                    <a:pt x="11773" y="5749"/>
                    <a:pt x="11998" y="5324"/>
                  </a:cubicBezTo>
                  <a:lnTo>
                    <a:pt x="11998" y="5224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F46C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" name="Google Shape;290;p18"/>
            <p:cNvSpPr/>
            <p:nvPr/>
          </p:nvSpPr>
          <p:spPr>
            <a:xfrm rot="460773">
              <a:off x="6532690" y="1444127"/>
              <a:ext cx="1257444" cy="900753"/>
            </a:xfrm>
            <a:custGeom>
              <a:rect b="b" l="l" r="r" t="t"/>
              <a:pathLst>
                <a:path extrusionOk="0" h="12624" w="17623">
                  <a:moveTo>
                    <a:pt x="1250" y="1"/>
                  </a:moveTo>
                  <a:cubicBezTo>
                    <a:pt x="751" y="1250"/>
                    <a:pt x="526" y="2400"/>
                    <a:pt x="526" y="3650"/>
                  </a:cubicBezTo>
                  <a:cubicBezTo>
                    <a:pt x="526" y="7099"/>
                    <a:pt x="2500" y="10324"/>
                    <a:pt x="5850" y="11774"/>
                  </a:cubicBezTo>
                  <a:cubicBezTo>
                    <a:pt x="6999" y="12298"/>
                    <a:pt x="8249" y="12623"/>
                    <a:pt x="9374" y="12623"/>
                  </a:cubicBezTo>
                  <a:cubicBezTo>
                    <a:pt x="12623" y="12623"/>
                    <a:pt x="15748" y="10849"/>
                    <a:pt x="17298" y="7824"/>
                  </a:cubicBezTo>
                  <a:cubicBezTo>
                    <a:pt x="17398" y="7624"/>
                    <a:pt x="17498" y="7399"/>
                    <a:pt x="17623" y="7199"/>
                  </a:cubicBezTo>
                  <a:lnTo>
                    <a:pt x="16998" y="6999"/>
                  </a:lnTo>
                  <a:cubicBezTo>
                    <a:pt x="15623" y="9999"/>
                    <a:pt x="12623" y="11874"/>
                    <a:pt x="9374" y="11874"/>
                  </a:cubicBezTo>
                  <a:cubicBezTo>
                    <a:pt x="8349" y="11874"/>
                    <a:pt x="7199" y="11674"/>
                    <a:pt x="6050" y="11149"/>
                  </a:cubicBezTo>
                  <a:cubicBezTo>
                    <a:pt x="1875" y="9374"/>
                    <a:pt x="1" y="4500"/>
                    <a:pt x="1875" y="326"/>
                  </a:cubicBezTo>
                  <a:lnTo>
                    <a:pt x="1250" y="1"/>
                  </a:lnTo>
                  <a:close/>
                </a:path>
              </a:pathLst>
            </a:custGeom>
            <a:solidFill>
              <a:srgbClr val="5257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" name="Google Shape;291;p18"/>
            <p:cNvSpPr/>
            <p:nvPr/>
          </p:nvSpPr>
          <p:spPr>
            <a:xfrm rot="460773">
              <a:off x="6534916" y="1464472"/>
              <a:ext cx="1212849" cy="824050"/>
            </a:xfrm>
            <a:custGeom>
              <a:rect b="b" l="l" r="r" t="t"/>
              <a:pathLst>
                <a:path extrusionOk="0" h="11549" w="16998">
                  <a:moveTo>
                    <a:pt x="1875" y="1"/>
                  </a:moveTo>
                  <a:lnTo>
                    <a:pt x="1875" y="1"/>
                  </a:lnTo>
                  <a:cubicBezTo>
                    <a:pt x="1" y="4175"/>
                    <a:pt x="1875" y="9049"/>
                    <a:pt x="6050" y="10824"/>
                  </a:cubicBezTo>
                  <a:cubicBezTo>
                    <a:pt x="7199" y="11349"/>
                    <a:pt x="8349" y="11549"/>
                    <a:pt x="9374" y="11549"/>
                  </a:cubicBezTo>
                  <a:cubicBezTo>
                    <a:pt x="12623" y="11549"/>
                    <a:pt x="15623" y="9674"/>
                    <a:pt x="16998" y="6674"/>
                  </a:cubicBezTo>
                  <a:lnTo>
                    <a:pt x="15623" y="6050"/>
                  </a:lnTo>
                  <a:lnTo>
                    <a:pt x="15623" y="6150"/>
                  </a:lnTo>
                  <a:cubicBezTo>
                    <a:pt x="15323" y="6874"/>
                    <a:pt x="14798" y="7599"/>
                    <a:pt x="14173" y="8224"/>
                  </a:cubicBezTo>
                  <a:lnTo>
                    <a:pt x="14073" y="8324"/>
                  </a:lnTo>
                  <a:cubicBezTo>
                    <a:pt x="13348" y="8949"/>
                    <a:pt x="12499" y="9474"/>
                    <a:pt x="11674" y="9799"/>
                  </a:cubicBezTo>
                  <a:cubicBezTo>
                    <a:pt x="11249" y="9899"/>
                    <a:pt x="10749" y="9999"/>
                    <a:pt x="10324" y="10099"/>
                  </a:cubicBezTo>
                  <a:lnTo>
                    <a:pt x="9374" y="10099"/>
                  </a:lnTo>
                  <a:cubicBezTo>
                    <a:pt x="8449" y="10099"/>
                    <a:pt x="7624" y="9999"/>
                    <a:pt x="6675" y="9574"/>
                  </a:cubicBezTo>
                  <a:cubicBezTo>
                    <a:pt x="6575" y="9474"/>
                    <a:pt x="6475" y="9474"/>
                    <a:pt x="6375" y="9374"/>
                  </a:cubicBezTo>
                  <a:cubicBezTo>
                    <a:pt x="5750" y="9174"/>
                    <a:pt x="5225" y="8749"/>
                    <a:pt x="4800" y="8324"/>
                  </a:cubicBezTo>
                  <a:cubicBezTo>
                    <a:pt x="4600" y="8124"/>
                    <a:pt x="4375" y="7924"/>
                    <a:pt x="4175" y="7699"/>
                  </a:cubicBezTo>
                  <a:cubicBezTo>
                    <a:pt x="3875" y="7299"/>
                    <a:pt x="3650" y="6974"/>
                    <a:pt x="3450" y="6549"/>
                  </a:cubicBezTo>
                  <a:cubicBezTo>
                    <a:pt x="3350" y="6349"/>
                    <a:pt x="3250" y="6150"/>
                    <a:pt x="3125" y="5925"/>
                  </a:cubicBezTo>
                  <a:cubicBezTo>
                    <a:pt x="2925" y="5625"/>
                    <a:pt x="2825" y="5200"/>
                    <a:pt x="2825" y="4900"/>
                  </a:cubicBezTo>
                  <a:cubicBezTo>
                    <a:pt x="2725" y="4675"/>
                    <a:pt x="2725" y="4375"/>
                    <a:pt x="2625" y="4175"/>
                  </a:cubicBezTo>
                  <a:lnTo>
                    <a:pt x="2625" y="3325"/>
                  </a:lnTo>
                  <a:cubicBezTo>
                    <a:pt x="2625" y="2400"/>
                    <a:pt x="2825" y="1450"/>
                    <a:pt x="3125" y="625"/>
                  </a:cubicBezTo>
                  <a:lnTo>
                    <a:pt x="1875" y="1"/>
                  </a:lnTo>
                  <a:close/>
                </a:path>
              </a:pathLst>
            </a:custGeom>
            <a:solidFill>
              <a:srgbClr val="6B72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95" name="Shape 2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" name="Google Shape;296;p19"/>
          <p:cNvSpPr txBox="1"/>
          <p:nvPr>
            <p:ph idx="6" type="ctrTitle"/>
          </p:nvPr>
        </p:nvSpPr>
        <p:spPr>
          <a:xfrm>
            <a:off x="1533599" y="429825"/>
            <a:ext cx="60546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SOLUTIONS</a:t>
            </a:r>
            <a:endParaRPr>
              <a:solidFill>
                <a:srgbClr val="FFFFFF"/>
              </a:solidFill>
            </a:endParaRPr>
          </a:p>
        </p:txBody>
      </p:sp>
      <p:grpSp>
        <p:nvGrpSpPr>
          <p:cNvPr id="297" name="Google Shape;297;p19"/>
          <p:cNvGrpSpPr/>
          <p:nvPr/>
        </p:nvGrpSpPr>
        <p:grpSpPr>
          <a:xfrm rot="-601933">
            <a:off x="7488594" y="1258221"/>
            <a:ext cx="1383486" cy="2240677"/>
            <a:chOff x="7443625" y="2411675"/>
            <a:chExt cx="1383500" cy="2240700"/>
          </a:xfrm>
        </p:grpSpPr>
        <p:sp>
          <p:nvSpPr>
            <p:cNvPr id="298" name="Google Shape;298;p19"/>
            <p:cNvSpPr/>
            <p:nvPr/>
          </p:nvSpPr>
          <p:spPr>
            <a:xfrm>
              <a:off x="8098400" y="3924650"/>
              <a:ext cx="590250" cy="727725"/>
            </a:xfrm>
            <a:custGeom>
              <a:rect b="b" l="l" r="r" t="t"/>
              <a:pathLst>
                <a:path extrusionOk="0" h="29109" w="23610">
                  <a:moveTo>
                    <a:pt x="19023" y="1"/>
                  </a:moveTo>
                  <a:lnTo>
                    <a:pt x="1" y="3961"/>
                  </a:lnTo>
                  <a:lnTo>
                    <a:pt x="3259" y="19199"/>
                  </a:lnTo>
                  <a:lnTo>
                    <a:pt x="4612" y="25690"/>
                  </a:lnTo>
                  <a:lnTo>
                    <a:pt x="13384" y="28923"/>
                  </a:lnTo>
                  <a:cubicBezTo>
                    <a:pt x="13750" y="29048"/>
                    <a:pt x="14124" y="29108"/>
                    <a:pt x="14491" y="29108"/>
                  </a:cubicBezTo>
                  <a:cubicBezTo>
                    <a:pt x="15382" y="29108"/>
                    <a:pt x="16232" y="28753"/>
                    <a:pt x="16818" y="28096"/>
                  </a:cubicBezTo>
                  <a:lnTo>
                    <a:pt x="23610" y="21605"/>
                  </a:lnTo>
                  <a:lnTo>
                    <a:pt x="22056" y="14086"/>
                  </a:lnTo>
                  <a:lnTo>
                    <a:pt x="19023" y="1"/>
                  </a:lnTo>
                  <a:close/>
                </a:path>
              </a:pathLst>
            </a:custGeom>
            <a:solidFill>
              <a:srgbClr val="123D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" name="Google Shape;299;p19"/>
            <p:cNvSpPr/>
            <p:nvPr/>
          </p:nvSpPr>
          <p:spPr>
            <a:xfrm>
              <a:off x="8093400" y="4219100"/>
              <a:ext cx="637225" cy="217550"/>
            </a:xfrm>
            <a:custGeom>
              <a:rect b="b" l="l" r="r" t="t"/>
              <a:pathLst>
                <a:path extrusionOk="0" h="8702" w="25489">
                  <a:moveTo>
                    <a:pt x="24198" y="0"/>
                  </a:moveTo>
                  <a:cubicBezTo>
                    <a:pt x="24136" y="0"/>
                    <a:pt x="24073" y="9"/>
                    <a:pt x="24010" y="27"/>
                  </a:cubicBezTo>
                  <a:lnTo>
                    <a:pt x="627" y="5040"/>
                  </a:lnTo>
                  <a:cubicBezTo>
                    <a:pt x="201" y="5140"/>
                    <a:pt x="0" y="5441"/>
                    <a:pt x="0" y="5867"/>
                  </a:cubicBezTo>
                  <a:lnTo>
                    <a:pt x="526" y="8048"/>
                  </a:lnTo>
                  <a:cubicBezTo>
                    <a:pt x="612" y="8411"/>
                    <a:pt x="934" y="8701"/>
                    <a:pt x="1214" y="8701"/>
                  </a:cubicBezTo>
                  <a:cubicBezTo>
                    <a:pt x="1262" y="8701"/>
                    <a:pt x="1309" y="8693"/>
                    <a:pt x="1353" y="8674"/>
                  </a:cubicBezTo>
                  <a:lnTo>
                    <a:pt x="24862" y="3662"/>
                  </a:lnTo>
                  <a:cubicBezTo>
                    <a:pt x="25263" y="3561"/>
                    <a:pt x="25489" y="3160"/>
                    <a:pt x="25389" y="2835"/>
                  </a:cubicBezTo>
                  <a:lnTo>
                    <a:pt x="24963" y="654"/>
                  </a:lnTo>
                  <a:cubicBezTo>
                    <a:pt x="24877" y="291"/>
                    <a:pt x="24555" y="0"/>
                    <a:pt x="24198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" name="Google Shape;300;p19"/>
            <p:cNvSpPr/>
            <p:nvPr/>
          </p:nvSpPr>
          <p:spPr>
            <a:xfrm>
              <a:off x="7443625" y="2411675"/>
              <a:ext cx="1383500" cy="1622650"/>
            </a:xfrm>
            <a:custGeom>
              <a:rect b="b" l="l" r="r" t="t"/>
              <a:pathLst>
                <a:path extrusionOk="0" h="64906" w="55340">
                  <a:moveTo>
                    <a:pt x="28246" y="1"/>
                  </a:moveTo>
                  <a:cubicBezTo>
                    <a:pt x="26399" y="1"/>
                    <a:pt x="24557" y="186"/>
                    <a:pt x="22758" y="570"/>
                  </a:cubicBezTo>
                  <a:cubicBezTo>
                    <a:pt x="9600" y="3402"/>
                    <a:pt x="1" y="16560"/>
                    <a:pt x="2708" y="29718"/>
                  </a:cubicBezTo>
                  <a:cubicBezTo>
                    <a:pt x="3961" y="35232"/>
                    <a:pt x="8547" y="40670"/>
                    <a:pt x="10953" y="43377"/>
                  </a:cubicBezTo>
                  <a:cubicBezTo>
                    <a:pt x="20552" y="53828"/>
                    <a:pt x="24212" y="57588"/>
                    <a:pt x="26317" y="64906"/>
                  </a:cubicBezTo>
                  <a:cubicBezTo>
                    <a:pt x="30377" y="63954"/>
                    <a:pt x="42482" y="61447"/>
                    <a:pt x="45615" y="60720"/>
                  </a:cubicBezTo>
                  <a:cubicBezTo>
                    <a:pt x="44588" y="53527"/>
                    <a:pt x="48021" y="47262"/>
                    <a:pt x="52207" y="34605"/>
                  </a:cubicBezTo>
                  <a:cubicBezTo>
                    <a:pt x="54387" y="27838"/>
                    <a:pt x="55340" y="24379"/>
                    <a:pt x="54187" y="18740"/>
                  </a:cubicBezTo>
                  <a:cubicBezTo>
                    <a:pt x="51763" y="7381"/>
                    <a:pt x="39908" y="1"/>
                    <a:pt x="28246" y="1"/>
                  </a:cubicBezTo>
                  <a:close/>
                </a:path>
              </a:pathLst>
            </a:custGeom>
            <a:solidFill>
              <a:srgbClr val="F97D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" name="Google Shape;301;p19"/>
            <p:cNvSpPr/>
            <p:nvPr/>
          </p:nvSpPr>
          <p:spPr>
            <a:xfrm>
              <a:off x="7863450" y="3480425"/>
              <a:ext cx="814550" cy="553900"/>
            </a:xfrm>
            <a:custGeom>
              <a:rect b="b" l="l" r="r" t="t"/>
              <a:pathLst>
                <a:path extrusionOk="0" h="22156" w="32582">
                  <a:moveTo>
                    <a:pt x="32582" y="0"/>
                  </a:moveTo>
                  <a:lnTo>
                    <a:pt x="32582" y="0"/>
                  </a:lnTo>
                  <a:cubicBezTo>
                    <a:pt x="28095" y="3459"/>
                    <a:pt x="22882" y="6066"/>
                    <a:pt x="17143" y="7218"/>
                  </a:cubicBezTo>
                  <a:cubicBezTo>
                    <a:pt x="14594" y="7795"/>
                    <a:pt x="11954" y="8064"/>
                    <a:pt x="9298" y="8064"/>
                  </a:cubicBezTo>
                  <a:cubicBezTo>
                    <a:pt x="6182" y="8064"/>
                    <a:pt x="3044" y="7694"/>
                    <a:pt x="0" y="7018"/>
                  </a:cubicBezTo>
                  <a:lnTo>
                    <a:pt x="0" y="7018"/>
                  </a:lnTo>
                  <a:cubicBezTo>
                    <a:pt x="5439" y="13058"/>
                    <a:pt x="7945" y="16517"/>
                    <a:pt x="9524" y="22156"/>
                  </a:cubicBezTo>
                  <a:cubicBezTo>
                    <a:pt x="13584" y="21204"/>
                    <a:pt x="25689" y="18697"/>
                    <a:pt x="28822" y="17970"/>
                  </a:cubicBezTo>
                  <a:cubicBezTo>
                    <a:pt x="28095" y="12532"/>
                    <a:pt x="29875" y="7645"/>
                    <a:pt x="32582" y="0"/>
                  </a:cubicBezTo>
                  <a:close/>
                </a:path>
              </a:pathLst>
            </a:custGeom>
            <a:solidFill>
              <a:srgbClr val="F46C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" name="Google Shape;302;p19"/>
            <p:cNvSpPr/>
            <p:nvPr/>
          </p:nvSpPr>
          <p:spPr>
            <a:xfrm>
              <a:off x="7902900" y="3111125"/>
              <a:ext cx="574600" cy="847400"/>
            </a:xfrm>
            <a:custGeom>
              <a:rect b="b" l="l" r="r" t="t"/>
              <a:pathLst>
                <a:path extrusionOk="0" h="33896" w="22984">
                  <a:moveTo>
                    <a:pt x="19558" y="1025"/>
                  </a:moveTo>
                  <a:cubicBezTo>
                    <a:pt x="20477" y="1025"/>
                    <a:pt x="21141" y="1567"/>
                    <a:pt x="21304" y="2241"/>
                  </a:cubicBezTo>
                  <a:cubicBezTo>
                    <a:pt x="21405" y="2667"/>
                    <a:pt x="21204" y="2993"/>
                    <a:pt x="20878" y="3394"/>
                  </a:cubicBezTo>
                  <a:cubicBezTo>
                    <a:pt x="20477" y="3820"/>
                    <a:pt x="19725" y="4246"/>
                    <a:pt x="18798" y="4447"/>
                  </a:cubicBezTo>
                  <a:lnTo>
                    <a:pt x="17344" y="4747"/>
                  </a:lnTo>
                  <a:cubicBezTo>
                    <a:pt x="17219" y="3619"/>
                    <a:pt x="17219" y="2567"/>
                    <a:pt x="17645" y="1840"/>
                  </a:cubicBezTo>
                  <a:cubicBezTo>
                    <a:pt x="17846" y="1414"/>
                    <a:pt x="18272" y="1213"/>
                    <a:pt x="18898" y="1113"/>
                  </a:cubicBezTo>
                  <a:cubicBezTo>
                    <a:pt x="19130" y="1053"/>
                    <a:pt x="19350" y="1025"/>
                    <a:pt x="19558" y="1025"/>
                  </a:cubicBezTo>
                  <a:close/>
                  <a:moveTo>
                    <a:pt x="3134" y="3920"/>
                  </a:moveTo>
                  <a:cubicBezTo>
                    <a:pt x="3435" y="3920"/>
                    <a:pt x="3760" y="3920"/>
                    <a:pt x="4061" y="4020"/>
                  </a:cubicBezTo>
                  <a:cubicBezTo>
                    <a:pt x="4813" y="4447"/>
                    <a:pt x="5314" y="5274"/>
                    <a:pt x="5640" y="6426"/>
                  </a:cubicBezTo>
                  <a:lnTo>
                    <a:pt x="5740" y="7153"/>
                  </a:lnTo>
                  <a:lnTo>
                    <a:pt x="3760" y="7579"/>
                  </a:lnTo>
                  <a:cubicBezTo>
                    <a:pt x="3442" y="7656"/>
                    <a:pt x="3151" y="7693"/>
                    <a:pt x="2889" y="7693"/>
                  </a:cubicBezTo>
                  <a:cubicBezTo>
                    <a:pt x="2119" y="7693"/>
                    <a:pt x="1597" y="7369"/>
                    <a:pt x="1354" y="6752"/>
                  </a:cubicBezTo>
                  <a:cubicBezTo>
                    <a:pt x="1054" y="5900"/>
                    <a:pt x="1455" y="4747"/>
                    <a:pt x="2608" y="4121"/>
                  </a:cubicBezTo>
                  <a:cubicBezTo>
                    <a:pt x="2708" y="4020"/>
                    <a:pt x="2933" y="4020"/>
                    <a:pt x="3134" y="3920"/>
                  </a:cubicBezTo>
                  <a:close/>
                  <a:moveTo>
                    <a:pt x="19376" y="1"/>
                  </a:moveTo>
                  <a:cubicBezTo>
                    <a:pt x="19159" y="1"/>
                    <a:pt x="18932" y="20"/>
                    <a:pt x="18698" y="61"/>
                  </a:cubicBezTo>
                  <a:cubicBezTo>
                    <a:pt x="17846" y="261"/>
                    <a:pt x="17219" y="687"/>
                    <a:pt x="16818" y="1314"/>
                  </a:cubicBezTo>
                  <a:cubicBezTo>
                    <a:pt x="16192" y="2241"/>
                    <a:pt x="16192" y="3619"/>
                    <a:pt x="16392" y="4973"/>
                  </a:cubicBezTo>
                  <a:lnTo>
                    <a:pt x="6693" y="6953"/>
                  </a:lnTo>
                  <a:lnTo>
                    <a:pt x="6567" y="6226"/>
                  </a:lnTo>
                  <a:cubicBezTo>
                    <a:pt x="6267" y="4747"/>
                    <a:pt x="5540" y="3619"/>
                    <a:pt x="4487" y="3193"/>
                  </a:cubicBezTo>
                  <a:cubicBezTo>
                    <a:pt x="4148" y="3041"/>
                    <a:pt x="3787" y="2960"/>
                    <a:pt x="3412" y="2960"/>
                  </a:cubicBezTo>
                  <a:cubicBezTo>
                    <a:pt x="2983" y="2960"/>
                    <a:pt x="2536" y="3066"/>
                    <a:pt x="2081" y="3294"/>
                  </a:cubicBezTo>
                  <a:cubicBezTo>
                    <a:pt x="527" y="4121"/>
                    <a:pt x="1" y="5900"/>
                    <a:pt x="427" y="7053"/>
                  </a:cubicBezTo>
                  <a:cubicBezTo>
                    <a:pt x="763" y="7934"/>
                    <a:pt x="1555" y="8727"/>
                    <a:pt x="3024" y="8727"/>
                  </a:cubicBezTo>
                  <a:cubicBezTo>
                    <a:pt x="3310" y="8727"/>
                    <a:pt x="3622" y="8697"/>
                    <a:pt x="3961" y="8632"/>
                  </a:cubicBezTo>
                  <a:lnTo>
                    <a:pt x="5941" y="8106"/>
                  </a:lnTo>
                  <a:lnTo>
                    <a:pt x="11480" y="33895"/>
                  </a:lnTo>
                  <a:lnTo>
                    <a:pt x="12432" y="33795"/>
                  </a:lnTo>
                  <a:lnTo>
                    <a:pt x="6893" y="8005"/>
                  </a:lnTo>
                  <a:lnTo>
                    <a:pt x="16593" y="5900"/>
                  </a:lnTo>
                  <a:cubicBezTo>
                    <a:pt x="16718" y="6426"/>
                    <a:pt x="16818" y="6953"/>
                    <a:pt x="16918" y="7479"/>
                  </a:cubicBezTo>
                  <a:cubicBezTo>
                    <a:pt x="16918" y="7780"/>
                    <a:pt x="17019" y="8106"/>
                    <a:pt x="17119" y="8306"/>
                  </a:cubicBezTo>
                  <a:lnTo>
                    <a:pt x="22031" y="31690"/>
                  </a:lnTo>
                  <a:lnTo>
                    <a:pt x="22984" y="31489"/>
                  </a:lnTo>
                  <a:lnTo>
                    <a:pt x="18071" y="8106"/>
                  </a:lnTo>
                  <a:cubicBezTo>
                    <a:pt x="17971" y="7880"/>
                    <a:pt x="17971" y="7579"/>
                    <a:pt x="17846" y="7153"/>
                  </a:cubicBezTo>
                  <a:cubicBezTo>
                    <a:pt x="17745" y="6752"/>
                    <a:pt x="17645" y="6226"/>
                    <a:pt x="17545" y="5700"/>
                  </a:cubicBezTo>
                  <a:lnTo>
                    <a:pt x="18999" y="5374"/>
                  </a:lnTo>
                  <a:cubicBezTo>
                    <a:pt x="20151" y="5073"/>
                    <a:pt x="21104" y="4647"/>
                    <a:pt x="21605" y="4020"/>
                  </a:cubicBezTo>
                  <a:cubicBezTo>
                    <a:pt x="22131" y="3394"/>
                    <a:pt x="22357" y="2767"/>
                    <a:pt x="22232" y="2040"/>
                  </a:cubicBezTo>
                  <a:cubicBezTo>
                    <a:pt x="21968" y="944"/>
                    <a:pt x="20899" y="1"/>
                    <a:pt x="1937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" name="Google Shape;303;p19"/>
            <p:cNvSpPr/>
            <p:nvPr/>
          </p:nvSpPr>
          <p:spPr>
            <a:xfrm>
              <a:off x="8017575" y="3866375"/>
              <a:ext cx="637250" cy="215600"/>
            </a:xfrm>
            <a:custGeom>
              <a:rect b="b" l="l" r="r" t="t"/>
              <a:pathLst>
                <a:path extrusionOk="0" h="8624" w="25490">
                  <a:moveTo>
                    <a:pt x="24334" y="1"/>
                  </a:moveTo>
                  <a:cubicBezTo>
                    <a:pt x="24270" y="1"/>
                    <a:pt x="24204" y="9"/>
                    <a:pt x="24136" y="26"/>
                  </a:cubicBezTo>
                  <a:lnTo>
                    <a:pt x="627" y="4938"/>
                  </a:lnTo>
                  <a:cubicBezTo>
                    <a:pt x="226" y="5039"/>
                    <a:pt x="0" y="5465"/>
                    <a:pt x="101" y="5866"/>
                  </a:cubicBezTo>
                  <a:lnTo>
                    <a:pt x="527" y="8071"/>
                  </a:lnTo>
                  <a:cubicBezTo>
                    <a:pt x="610" y="8425"/>
                    <a:pt x="917" y="8623"/>
                    <a:pt x="1263" y="8623"/>
                  </a:cubicBezTo>
                  <a:cubicBezTo>
                    <a:pt x="1334" y="8623"/>
                    <a:pt x="1407" y="8615"/>
                    <a:pt x="1479" y="8598"/>
                  </a:cubicBezTo>
                  <a:lnTo>
                    <a:pt x="24863" y="3685"/>
                  </a:lnTo>
                  <a:cubicBezTo>
                    <a:pt x="25289" y="3585"/>
                    <a:pt x="25489" y="3159"/>
                    <a:pt x="25489" y="2733"/>
                  </a:cubicBezTo>
                  <a:lnTo>
                    <a:pt x="24963" y="552"/>
                  </a:lnTo>
                  <a:cubicBezTo>
                    <a:pt x="24880" y="199"/>
                    <a:pt x="24641" y="1"/>
                    <a:pt x="24334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" name="Google Shape;304;p19"/>
            <p:cNvSpPr/>
            <p:nvPr/>
          </p:nvSpPr>
          <p:spPr>
            <a:xfrm>
              <a:off x="8051400" y="4031125"/>
              <a:ext cx="639750" cy="217550"/>
            </a:xfrm>
            <a:custGeom>
              <a:rect b="b" l="l" r="r" t="t"/>
              <a:pathLst>
                <a:path extrusionOk="0" h="8702" w="25590">
                  <a:moveTo>
                    <a:pt x="24322" y="1"/>
                  </a:moveTo>
                  <a:cubicBezTo>
                    <a:pt x="24261" y="1"/>
                    <a:pt x="24199" y="9"/>
                    <a:pt x="24136" y="28"/>
                  </a:cubicBezTo>
                  <a:lnTo>
                    <a:pt x="753" y="5040"/>
                  </a:lnTo>
                  <a:cubicBezTo>
                    <a:pt x="327" y="5140"/>
                    <a:pt x="1" y="5541"/>
                    <a:pt x="126" y="5867"/>
                  </a:cubicBezTo>
                  <a:lnTo>
                    <a:pt x="627" y="8048"/>
                  </a:lnTo>
                  <a:cubicBezTo>
                    <a:pt x="627" y="8411"/>
                    <a:pt x="937" y="8701"/>
                    <a:pt x="1293" y="8701"/>
                  </a:cubicBezTo>
                  <a:cubicBezTo>
                    <a:pt x="1354" y="8701"/>
                    <a:pt x="1417" y="8693"/>
                    <a:pt x="1480" y="8674"/>
                  </a:cubicBezTo>
                  <a:lnTo>
                    <a:pt x="24963" y="3662"/>
                  </a:lnTo>
                  <a:cubicBezTo>
                    <a:pt x="25389" y="3562"/>
                    <a:pt x="25590" y="3261"/>
                    <a:pt x="25490" y="2835"/>
                  </a:cubicBezTo>
                  <a:lnTo>
                    <a:pt x="25064" y="654"/>
                  </a:lnTo>
                  <a:cubicBezTo>
                    <a:pt x="24978" y="291"/>
                    <a:pt x="24674" y="1"/>
                    <a:pt x="2432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" name="Google Shape;305;p19"/>
            <p:cNvSpPr/>
            <p:nvPr/>
          </p:nvSpPr>
          <p:spPr>
            <a:xfrm>
              <a:off x="7761925" y="2462825"/>
              <a:ext cx="574600" cy="330925"/>
            </a:xfrm>
            <a:custGeom>
              <a:rect b="b" l="l" r="r" t="t"/>
              <a:pathLst>
                <a:path extrusionOk="0" h="13237" w="22984">
                  <a:moveTo>
                    <a:pt x="13910" y="1"/>
                  </a:moveTo>
                  <a:cubicBezTo>
                    <a:pt x="12703" y="1"/>
                    <a:pt x="11428" y="130"/>
                    <a:pt x="10126" y="403"/>
                  </a:cubicBezTo>
                  <a:cubicBezTo>
                    <a:pt x="4186" y="1657"/>
                    <a:pt x="1" y="5516"/>
                    <a:pt x="728" y="8875"/>
                  </a:cubicBezTo>
                  <a:cubicBezTo>
                    <a:pt x="1297" y="11562"/>
                    <a:pt x="4752" y="13236"/>
                    <a:pt x="9074" y="13236"/>
                  </a:cubicBezTo>
                  <a:cubicBezTo>
                    <a:pt x="10275" y="13236"/>
                    <a:pt x="11542" y="13107"/>
                    <a:pt x="12833" y="12835"/>
                  </a:cubicBezTo>
                  <a:cubicBezTo>
                    <a:pt x="18698" y="11481"/>
                    <a:pt x="22983" y="7722"/>
                    <a:pt x="22232" y="4263"/>
                  </a:cubicBezTo>
                  <a:cubicBezTo>
                    <a:pt x="21663" y="1657"/>
                    <a:pt x="18231" y="1"/>
                    <a:pt x="139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" name="Google Shape;306;p19"/>
            <p:cNvSpPr/>
            <p:nvPr/>
          </p:nvSpPr>
          <p:spPr>
            <a:xfrm>
              <a:off x="7879100" y="2840500"/>
              <a:ext cx="203650" cy="118825"/>
            </a:xfrm>
            <a:custGeom>
              <a:rect b="b" l="l" r="r" t="t"/>
              <a:pathLst>
                <a:path extrusionOk="0" h="4753" w="8146">
                  <a:moveTo>
                    <a:pt x="4903" y="0"/>
                  </a:moveTo>
                  <a:cubicBezTo>
                    <a:pt x="4478" y="0"/>
                    <a:pt x="4026" y="44"/>
                    <a:pt x="3560" y="134"/>
                  </a:cubicBezTo>
                  <a:cubicBezTo>
                    <a:pt x="1479" y="660"/>
                    <a:pt x="1" y="2013"/>
                    <a:pt x="226" y="3166"/>
                  </a:cubicBezTo>
                  <a:cubicBezTo>
                    <a:pt x="463" y="4154"/>
                    <a:pt x="1682" y="4753"/>
                    <a:pt x="3220" y="4753"/>
                  </a:cubicBezTo>
                  <a:cubicBezTo>
                    <a:pt x="3632" y="4753"/>
                    <a:pt x="4067" y="4710"/>
                    <a:pt x="4512" y="4620"/>
                  </a:cubicBezTo>
                  <a:cubicBezTo>
                    <a:pt x="6692" y="4094"/>
                    <a:pt x="8146" y="2740"/>
                    <a:pt x="7946" y="1587"/>
                  </a:cubicBezTo>
                  <a:cubicBezTo>
                    <a:pt x="7708" y="599"/>
                    <a:pt x="6489" y="0"/>
                    <a:pt x="490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07" name="Google Shape;307;p19"/>
          <p:cNvSpPr txBox="1"/>
          <p:nvPr>
            <p:ph type="ctrTitle"/>
          </p:nvPr>
        </p:nvSpPr>
        <p:spPr>
          <a:xfrm>
            <a:off x="632958" y="2692750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</a:t>
            </a:r>
            <a:endParaRPr/>
          </a:p>
        </p:txBody>
      </p:sp>
      <p:sp>
        <p:nvSpPr>
          <p:cNvPr id="308" name="Google Shape;308;p19"/>
          <p:cNvSpPr txBox="1"/>
          <p:nvPr>
            <p:ph idx="1" type="subTitle"/>
          </p:nvPr>
        </p:nvSpPr>
        <p:spPr>
          <a:xfrm>
            <a:off x="776249" y="3261250"/>
            <a:ext cx="15948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</a:t>
            </a:r>
            <a:endParaRPr/>
          </a:p>
        </p:txBody>
      </p:sp>
      <p:sp>
        <p:nvSpPr>
          <p:cNvPr id="309" name="Google Shape;309;p19"/>
          <p:cNvSpPr txBox="1"/>
          <p:nvPr>
            <p:ph idx="2" type="ctrTitle"/>
          </p:nvPr>
        </p:nvSpPr>
        <p:spPr>
          <a:xfrm>
            <a:off x="2602466" y="2692750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</a:t>
            </a:r>
            <a:endParaRPr/>
          </a:p>
        </p:txBody>
      </p:sp>
      <p:sp>
        <p:nvSpPr>
          <p:cNvPr id="310" name="Google Shape;310;p19"/>
          <p:cNvSpPr txBox="1"/>
          <p:nvPr>
            <p:ph idx="3" type="subTitle"/>
          </p:nvPr>
        </p:nvSpPr>
        <p:spPr>
          <a:xfrm>
            <a:off x="2745716" y="3261250"/>
            <a:ext cx="15948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</a:t>
            </a:r>
            <a:endParaRPr/>
          </a:p>
        </p:txBody>
      </p:sp>
      <p:sp>
        <p:nvSpPr>
          <p:cNvPr id="311" name="Google Shape;311;p19"/>
          <p:cNvSpPr txBox="1"/>
          <p:nvPr>
            <p:ph idx="4" type="ctrTitle"/>
          </p:nvPr>
        </p:nvSpPr>
        <p:spPr>
          <a:xfrm>
            <a:off x="4572009" y="2692750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Saturn</a:t>
            </a:r>
            <a:endParaRPr/>
          </a:p>
        </p:txBody>
      </p:sp>
      <p:sp>
        <p:nvSpPr>
          <p:cNvPr id="312" name="Google Shape;312;p19"/>
          <p:cNvSpPr txBox="1"/>
          <p:nvPr>
            <p:ph idx="5" type="subTitle"/>
          </p:nvPr>
        </p:nvSpPr>
        <p:spPr>
          <a:xfrm>
            <a:off x="4715259" y="3261250"/>
            <a:ext cx="15948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Saturn is the ringed one. It’s a gas giant, composed mostly of hydrogen and helium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3" name="Google Shape;313;p19"/>
          <p:cNvSpPr txBox="1"/>
          <p:nvPr>
            <p:ph idx="7" type="ctrTitle"/>
          </p:nvPr>
        </p:nvSpPr>
        <p:spPr>
          <a:xfrm>
            <a:off x="6541534" y="2692750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Jupiter</a:t>
            </a:r>
            <a:endParaRPr/>
          </a:p>
        </p:txBody>
      </p:sp>
      <p:sp>
        <p:nvSpPr>
          <p:cNvPr id="314" name="Google Shape;314;p19"/>
          <p:cNvSpPr txBox="1"/>
          <p:nvPr>
            <p:ph idx="8" type="subTitle"/>
          </p:nvPr>
        </p:nvSpPr>
        <p:spPr>
          <a:xfrm>
            <a:off x="6684784" y="3261250"/>
            <a:ext cx="15948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Jupiter is the biggest planet in our Solar System and the fourth-brightest object in the sky</a:t>
            </a: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18" name="Shape 3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9" name="Google Shape;319;p20"/>
          <p:cNvSpPr txBox="1"/>
          <p:nvPr>
            <p:ph type="ctrTitle"/>
          </p:nvPr>
        </p:nvSpPr>
        <p:spPr>
          <a:xfrm>
            <a:off x="1533599" y="429825"/>
            <a:ext cx="60546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MAIN COMPETITORS</a:t>
            </a:r>
            <a:endParaRPr/>
          </a:p>
        </p:txBody>
      </p:sp>
      <p:sp>
        <p:nvSpPr>
          <p:cNvPr id="320" name="Google Shape;320;p20"/>
          <p:cNvSpPr/>
          <p:nvPr/>
        </p:nvSpPr>
        <p:spPr>
          <a:xfrm>
            <a:off x="3913017" y="2700682"/>
            <a:ext cx="153089" cy="111736"/>
          </a:xfrm>
          <a:custGeom>
            <a:rect b="b" l="l" r="r" t="t"/>
            <a:pathLst>
              <a:path extrusionOk="0" h="7309" w="10014">
                <a:moveTo>
                  <a:pt x="8149" y="1134"/>
                </a:moveTo>
                <a:cubicBezTo>
                  <a:pt x="8294" y="1134"/>
                  <a:pt x="8439" y="1189"/>
                  <a:pt x="8549" y="1300"/>
                </a:cubicBezTo>
                <a:cubicBezTo>
                  <a:pt x="8769" y="1520"/>
                  <a:pt x="8769" y="1879"/>
                  <a:pt x="8549" y="2100"/>
                </a:cubicBezTo>
                <a:lnTo>
                  <a:pt x="4639" y="6007"/>
                </a:lnTo>
                <a:cubicBezTo>
                  <a:pt x="4527" y="6120"/>
                  <a:pt x="4377" y="6177"/>
                  <a:pt x="4227" y="6177"/>
                </a:cubicBezTo>
                <a:cubicBezTo>
                  <a:pt x="4081" y="6177"/>
                  <a:pt x="3937" y="6123"/>
                  <a:pt x="3830" y="6016"/>
                </a:cubicBezTo>
                <a:lnTo>
                  <a:pt x="1547" y="3748"/>
                </a:lnTo>
                <a:cubicBezTo>
                  <a:pt x="1296" y="3534"/>
                  <a:pt x="1281" y="3151"/>
                  <a:pt x="1514" y="2918"/>
                </a:cubicBezTo>
                <a:cubicBezTo>
                  <a:pt x="1626" y="2806"/>
                  <a:pt x="1771" y="2750"/>
                  <a:pt x="1916" y="2750"/>
                </a:cubicBezTo>
                <a:cubicBezTo>
                  <a:pt x="2074" y="2750"/>
                  <a:pt x="2232" y="2817"/>
                  <a:pt x="2344" y="2948"/>
                </a:cubicBezTo>
                <a:lnTo>
                  <a:pt x="3784" y="4388"/>
                </a:lnTo>
                <a:cubicBezTo>
                  <a:pt x="3793" y="4401"/>
                  <a:pt x="3805" y="4410"/>
                  <a:pt x="3817" y="4419"/>
                </a:cubicBezTo>
                <a:cubicBezTo>
                  <a:pt x="3817" y="4422"/>
                  <a:pt x="3820" y="4422"/>
                  <a:pt x="3823" y="4425"/>
                </a:cubicBezTo>
                <a:cubicBezTo>
                  <a:pt x="3934" y="4535"/>
                  <a:pt x="4078" y="4590"/>
                  <a:pt x="4222" y="4590"/>
                </a:cubicBezTo>
                <a:cubicBezTo>
                  <a:pt x="4367" y="4590"/>
                  <a:pt x="4512" y="4535"/>
                  <a:pt x="4624" y="4425"/>
                </a:cubicBezTo>
                <a:lnTo>
                  <a:pt x="7749" y="1300"/>
                </a:lnTo>
                <a:cubicBezTo>
                  <a:pt x="7859" y="1189"/>
                  <a:pt x="8004" y="1134"/>
                  <a:pt x="8149" y="1134"/>
                </a:cubicBezTo>
                <a:close/>
                <a:moveTo>
                  <a:pt x="8146" y="1"/>
                </a:moveTo>
                <a:cubicBezTo>
                  <a:pt x="7712" y="1"/>
                  <a:pt x="7279" y="166"/>
                  <a:pt x="6949" y="496"/>
                </a:cubicBezTo>
                <a:lnTo>
                  <a:pt x="6946" y="496"/>
                </a:lnTo>
                <a:lnTo>
                  <a:pt x="4219" y="3223"/>
                </a:lnTo>
                <a:lnTo>
                  <a:pt x="3144" y="2148"/>
                </a:lnTo>
                <a:cubicBezTo>
                  <a:pt x="2808" y="1779"/>
                  <a:pt x="2348" y="1594"/>
                  <a:pt x="1887" y="1594"/>
                </a:cubicBezTo>
                <a:cubicBezTo>
                  <a:pt x="1453" y="1594"/>
                  <a:pt x="1019" y="1758"/>
                  <a:pt x="686" y="2091"/>
                </a:cubicBezTo>
                <a:cubicBezTo>
                  <a:pt x="1" y="2776"/>
                  <a:pt x="28" y="3896"/>
                  <a:pt x="747" y="4549"/>
                </a:cubicBezTo>
                <a:lnTo>
                  <a:pt x="3029" y="6819"/>
                </a:lnTo>
                <a:cubicBezTo>
                  <a:pt x="3344" y="7131"/>
                  <a:pt x="3768" y="7308"/>
                  <a:pt x="4214" y="7308"/>
                </a:cubicBezTo>
                <a:cubicBezTo>
                  <a:pt x="4218" y="7308"/>
                  <a:pt x="4221" y="7308"/>
                  <a:pt x="4225" y="7308"/>
                </a:cubicBezTo>
                <a:cubicBezTo>
                  <a:pt x="4678" y="7308"/>
                  <a:pt x="5116" y="7127"/>
                  <a:pt x="5439" y="6807"/>
                </a:cubicBezTo>
                <a:lnTo>
                  <a:pt x="9349" y="2900"/>
                </a:lnTo>
                <a:cubicBezTo>
                  <a:pt x="10013" y="2236"/>
                  <a:pt x="10013" y="1161"/>
                  <a:pt x="9349" y="499"/>
                </a:cubicBezTo>
                <a:cubicBezTo>
                  <a:pt x="9017" y="167"/>
                  <a:pt x="8581" y="1"/>
                  <a:pt x="8146" y="1"/>
                </a:cubicBezTo>
                <a:close/>
              </a:path>
            </a:pathLst>
          </a:custGeom>
          <a:solidFill>
            <a:srgbClr val="123D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321" name="Google Shape;321;p20"/>
          <p:cNvSpPr/>
          <p:nvPr/>
        </p:nvSpPr>
        <p:spPr>
          <a:xfrm>
            <a:off x="4971028" y="2122867"/>
            <a:ext cx="132031" cy="127267"/>
          </a:xfrm>
          <a:custGeom>
            <a:rect b="b" l="l" r="r" t="t"/>
            <a:pathLst>
              <a:path extrusionOk="0" h="8774" w="9104">
                <a:moveTo>
                  <a:pt x="7232" y="1143"/>
                </a:moveTo>
                <a:cubicBezTo>
                  <a:pt x="7377" y="1143"/>
                  <a:pt x="7522" y="1198"/>
                  <a:pt x="7633" y="1308"/>
                </a:cubicBezTo>
                <a:cubicBezTo>
                  <a:pt x="7851" y="1528"/>
                  <a:pt x="7854" y="1882"/>
                  <a:pt x="7639" y="2102"/>
                </a:cubicBezTo>
                <a:lnTo>
                  <a:pt x="5755" y="3986"/>
                </a:lnTo>
                <a:cubicBezTo>
                  <a:pt x="5532" y="4210"/>
                  <a:pt x="5532" y="4566"/>
                  <a:pt x="5755" y="4789"/>
                </a:cubicBezTo>
                <a:lnTo>
                  <a:pt x="7639" y="6673"/>
                </a:lnTo>
                <a:cubicBezTo>
                  <a:pt x="7854" y="6894"/>
                  <a:pt x="7851" y="7247"/>
                  <a:pt x="7633" y="7468"/>
                </a:cubicBezTo>
                <a:cubicBezTo>
                  <a:pt x="7522" y="7577"/>
                  <a:pt x="7377" y="7633"/>
                  <a:pt x="7232" y="7633"/>
                </a:cubicBezTo>
                <a:cubicBezTo>
                  <a:pt x="7090" y="7633"/>
                  <a:pt x="6948" y="7580"/>
                  <a:pt x="6839" y="7474"/>
                </a:cubicBezTo>
                <a:lnTo>
                  <a:pt x="6830" y="7468"/>
                </a:lnTo>
                <a:lnTo>
                  <a:pt x="4946" y="5650"/>
                </a:lnTo>
                <a:cubicBezTo>
                  <a:pt x="4836" y="5544"/>
                  <a:pt x="4695" y="5491"/>
                  <a:pt x="4554" y="5491"/>
                </a:cubicBezTo>
                <a:cubicBezTo>
                  <a:pt x="4412" y="5491"/>
                  <a:pt x="4271" y="5544"/>
                  <a:pt x="4161" y="5650"/>
                </a:cubicBezTo>
                <a:lnTo>
                  <a:pt x="2277" y="7468"/>
                </a:lnTo>
                <a:lnTo>
                  <a:pt x="2268" y="7474"/>
                </a:lnTo>
                <a:cubicBezTo>
                  <a:pt x="2159" y="7580"/>
                  <a:pt x="2017" y="7633"/>
                  <a:pt x="1875" y="7633"/>
                </a:cubicBezTo>
                <a:cubicBezTo>
                  <a:pt x="1730" y="7633"/>
                  <a:pt x="1585" y="7577"/>
                  <a:pt x="1474" y="7468"/>
                </a:cubicBezTo>
                <a:cubicBezTo>
                  <a:pt x="1256" y="7247"/>
                  <a:pt x="1253" y="6894"/>
                  <a:pt x="1468" y="6673"/>
                </a:cubicBezTo>
                <a:lnTo>
                  <a:pt x="3352" y="4789"/>
                </a:lnTo>
                <a:cubicBezTo>
                  <a:pt x="3575" y="4566"/>
                  <a:pt x="3575" y="4210"/>
                  <a:pt x="3352" y="3986"/>
                </a:cubicBezTo>
                <a:lnTo>
                  <a:pt x="1468" y="2102"/>
                </a:lnTo>
                <a:cubicBezTo>
                  <a:pt x="1253" y="1882"/>
                  <a:pt x="1256" y="1528"/>
                  <a:pt x="1474" y="1308"/>
                </a:cubicBezTo>
                <a:cubicBezTo>
                  <a:pt x="1585" y="1198"/>
                  <a:pt x="1730" y="1143"/>
                  <a:pt x="1875" y="1143"/>
                </a:cubicBezTo>
                <a:cubicBezTo>
                  <a:pt x="2017" y="1143"/>
                  <a:pt x="2159" y="1196"/>
                  <a:pt x="2268" y="1302"/>
                </a:cubicBezTo>
                <a:lnTo>
                  <a:pt x="2277" y="1308"/>
                </a:lnTo>
                <a:lnTo>
                  <a:pt x="4161" y="3126"/>
                </a:lnTo>
                <a:cubicBezTo>
                  <a:pt x="4271" y="3231"/>
                  <a:pt x="4412" y="3284"/>
                  <a:pt x="4554" y="3284"/>
                </a:cubicBezTo>
                <a:cubicBezTo>
                  <a:pt x="4695" y="3284"/>
                  <a:pt x="4836" y="3231"/>
                  <a:pt x="4946" y="3126"/>
                </a:cubicBezTo>
                <a:lnTo>
                  <a:pt x="6830" y="1308"/>
                </a:lnTo>
                <a:lnTo>
                  <a:pt x="6839" y="1302"/>
                </a:lnTo>
                <a:cubicBezTo>
                  <a:pt x="6948" y="1196"/>
                  <a:pt x="7090" y="1143"/>
                  <a:pt x="7232" y="1143"/>
                </a:cubicBezTo>
                <a:close/>
                <a:moveTo>
                  <a:pt x="1865" y="0"/>
                </a:moveTo>
                <a:cubicBezTo>
                  <a:pt x="1430" y="0"/>
                  <a:pt x="995" y="166"/>
                  <a:pt x="664" y="499"/>
                </a:cubicBezTo>
                <a:cubicBezTo>
                  <a:pt x="0" y="1163"/>
                  <a:pt x="3" y="2241"/>
                  <a:pt x="667" y="2902"/>
                </a:cubicBezTo>
                <a:lnTo>
                  <a:pt x="2153" y="4388"/>
                </a:lnTo>
                <a:lnTo>
                  <a:pt x="667" y="5873"/>
                </a:lnTo>
                <a:cubicBezTo>
                  <a:pt x="0" y="6535"/>
                  <a:pt x="0" y="7610"/>
                  <a:pt x="661" y="8274"/>
                </a:cubicBezTo>
                <a:cubicBezTo>
                  <a:pt x="995" y="8607"/>
                  <a:pt x="1431" y="8774"/>
                  <a:pt x="1868" y="8774"/>
                </a:cubicBezTo>
                <a:cubicBezTo>
                  <a:pt x="2301" y="8774"/>
                  <a:pt x="2734" y="8609"/>
                  <a:pt x="3065" y="8280"/>
                </a:cubicBezTo>
                <a:lnTo>
                  <a:pt x="4554" y="6846"/>
                </a:lnTo>
                <a:lnTo>
                  <a:pt x="6042" y="8280"/>
                </a:lnTo>
                <a:cubicBezTo>
                  <a:pt x="6373" y="8609"/>
                  <a:pt x="6806" y="8774"/>
                  <a:pt x="7239" y="8774"/>
                </a:cubicBezTo>
                <a:cubicBezTo>
                  <a:pt x="7675" y="8774"/>
                  <a:pt x="8111" y="8607"/>
                  <a:pt x="8443" y="8274"/>
                </a:cubicBezTo>
                <a:cubicBezTo>
                  <a:pt x="9104" y="7610"/>
                  <a:pt x="9104" y="6535"/>
                  <a:pt x="8440" y="5873"/>
                </a:cubicBezTo>
                <a:lnTo>
                  <a:pt x="6957" y="4388"/>
                </a:lnTo>
                <a:lnTo>
                  <a:pt x="8440" y="2902"/>
                </a:lnTo>
                <a:cubicBezTo>
                  <a:pt x="8760" y="2585"/>
                  <a:pt x="8938" y="2153"/>
                  <a:pt x="8938" y="1703"/>
                </a:cubicBezTo>
                <a:cubicBezTo>
                  <a:pt x="8938" y="1018"/>
                  <a:pt x="8524" y="399"/>
                  <a:pt x="7893" y="133"/>
                </a:cubicBezTo>
                <a:cubicBezTo>
                  <a:pt x="7682" y="46"/>
                  <a:pt x="7460" y="3"/>
                  <a:pt x="7239" y="3"/>
                </a:cubicBezTo>
                <a:cubicBezTo>
                  <a:pt x="6799" y="3"/>
                  <a:pt x="6366" y="174"/>
                  <a:pt x="6042" y="496"/>
                </a:cubicBezTo>
                <a:lnTo>
                  <a:pt x="4554" y="1930"/>
                </a:lnTo>
                <a:lnTo>
                  <a:pt x="3065" y="496"/>
                </a:lnTo>
                <a:cubicBezTo>
                  <a:pt x="2733" y="165"/>
                  <a:pt x="2299" y="0"/>
                  <a:pt x="1865" y="0"/>
                </a:cubicBezTo>
                <a:close/>
              </a:path>
            </a:pathLst>
          </a:custGeom>
          <a:solidFill>
            <a:srgbClr val="F46C6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322" name="Google Shape;322;p20"/>
          <p:cNvSpPr/>
          <p:nvPr/>
        </p:nvSpPr>
        <p:spPr>
          <a:xfrm>
            <a:off x="4953643" y="2700682"/>
            <a:ext cx="153089" cy="111736"/>
          </a:xfrm>
          <a:custGeom>
            <a:rect b="b" l="l" r="r" t="t"/>
            <a:pathLst>
              <a:path extrusionOk="0" h="7309" w="10014">
                <a:moveTo>
                  <a:pt x="8149" y="1134"/>
                </a:moveTo>
                <a:cubicBezTo>
                  <a:pt x="8294" y="1134"/>
                  <a:pt x="8439" y="1189"/>
                  <a:pt x="8549" y="1300"/>
                </a:cubicBezTo>
                <a:cubicBezTo>
                  <a:pt x="8769" y="1520"/>
                  <a:pt x="8769" y="1879"/>
                  <a:pt x="8549" y="2100"/>
                </a:cubicBezTo>
                <a:lnTo>
                  <a:pt x="4639" y="6007"/>
                </a:lnTo>
                <a:cubicBezTo>
                  <a:pt x="4527" y="6120"/>
                  <a:pt x="4377" y="6177"/>
                  <a:pt x="4227" y="6177"/>
                </a:cubicBezTo>
                <a:cubicBezTo>
                  <a:pt x="4081" y="6177"/>
                  <a:pt x="3937" y="6123"/>
                  <a:pt x="3830" y="6016"/>
                </a:cubicBezTo>
                <a:lnTo>
                  <a:pt x="1547" y="3748"/>
                </a:lnTo>
                <a:cubicBezTo>
                  <a:pt x="1296" y="3534"/>
                  <a:pt x="1281" y="3151"/>
                  <a:pt x="1514" y="2918"/>
                </a:cubicBezTo>
                <a:cubicBezTo>
                  <a:pt x="1626" y="2806"/>
                  <a:pt x="1771" y="2750"/>
                  <a:pt x="1916" y="2750"/>
                </a:cubicBezTo>
                <a:cubicBezTo>
                  <a:pt x="2074" y="2750"/>
                  <a:pt x="2232" y="2817"/>
                  <a:pt x="2344" y="2948"/>
                </a:cubicBezTo>
                <a:lnTo>
                  <a:pt x="3784" y="4388"/>
                </a:lnTo>
                <a:cubicBezTo>
                  <a:pt x="3793" y="4401"/>
                  <a:pt x="3805" y="4410"/>
                  <a:pt x="3817" y="4419"/>
                </a:cubicBezTo>
                <a:cubicBezTo>
                  <a:pt x="3817" y="4422"/>
                  <a:pt x="3820" y="4422"/>
                  <a:pt x="3823" y="4425"/>
                </a:cubicBezTo>
                <a:cubicBezTo>
                  <a:pt x="3934" y="4535"/>
                  <a:pt x="4078" y="4590"/>
                  <a:pt x="4222" y="4590"/>
                </a:cubicBezTo>
                <a:cubicBezTo>
                  <a:pt x="4367" y="4590"/>
                  <a:pt x="4512" y="4535"/>
                  <a:pt x="4624" y="4425"/>
                </a:cubicBezTo>
                <a:lnTo>
                  <a:pt x="7749" y="1300"/>
                </a:lnTo>
                <a:cubicBezTo>
                  <a:pt x="7859" y="1189"/>
                  <a:pt x="8004" y="1134"/>
                  <a:pt x="8149" y="1134"/>
                </a:cubicBezTo>
                <a:close/>
                <a:moveTo>
                  <a:pt x="8146" y="1"/>
                </a:moveTo>
                <a:cubicBezTo>
                  <a:pt x="7712" y="1"/>
                  <a:pt x="7279" y="166"/>
                  <a:pt x="6949" y="496"/>
                </a:cubicBezTo>
                <a:lnTo>
                  <a:pt x="6946" y="496"/>
                </a:lnTo>
                <a:lnTo>
                  <a:pt x="4219" y="3223"/>
                </a:lnTo>
                <a:lnTo>
                  <a:pt x="3144" y="2148"/>
                </a:lnTo>
                <a:cubicBezTo>
                  <a:pt x="2808" y="1779"/>
                  <a:pt x="2348" y="1594"/>
                  <a:pt x="1887" y="1594"/>
                </a:cubicBezTo>
                <a:cubicBezTo>
                  <a:pt x="1453" y="1594"/>
                  <a:pt x="1019" y="1758"/>
                  <a:pt x="686" y="2091"/>
                </a:cubicBezTo>
                <a:cubicBezTo>
                  <a:pt x="1" y="2776"/>
                  <a:pt x="28" y="3896"/>
                  <a:pt x="747" y="4549"/>
                </a:cubicBezTo>
                <a:lnTo>
                  <a:pt x="3029" y="6819"/>
                </a:lnTo>
                <a:cubicBezTo>
                  <a:pt x="3344" y="7131"/>
                  <a:pt x="3768" y="7308"/>
                  <a:pt x="4214" y="7308"/>
                </a:cubicBezTo>
                <a:cubicBezTo>
                  <a:pt x="4218" y="7308"/>
                  <a:pt x="4221" y="7308"/>
                  <a:pt x="4225" y="7308"/>
                </a:cubicBezTo>
                <a:cubicBezTo>
                  <a:pt x="4678" y="7308"/>
                  <a:pt x="5116" y="7127"/>
                  <a:pt x="5439" y="6807"/>
                </a:cubicBezTo>
                <a:lnTo>
                  <a:pt x="9349" y="2900"/>
                </a:lnTo>
                <a:cubicBezTo>
                  <a:pt x="10013" y="2236"/>
                  <a:pt x="10013" y="1161"/>
                  <a:pt x="9349" y="499"/>
                </a:cubicBezTo>
                <a:cubicBezTo>
                  <a:pt x="9017" y="167"/>
                  <a:pt x="8581" y="1"/>
                  <a:pt x="8146" y="1"/>
                </a:cubicBezTo>
                <a:close/>
              </a:path>
            </a:pathLst>
          </a:custGeom>
          <a:solidFill>
            <a:srgbClr val="123D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323" name="Google Shape;323;p20"/>
          <p:cNvSpPr/>
          <p:nvPr/>
        </p:nvSpPr>
        <p:spPr>
          <a:xfrm>
            <a:off x="5994273" y="2700682"/>
            <a:ext cx="153089" cy="111736"/>
          </a:xfrm>
          <a:custGeom>
            <a:rect b="b" l="l" r="r" t="t"/>
            <a:pathLst>
              <a:path extrusionOk="0" h="7309" w="10014">
                <a:moveTo>
                  <a:pt x="8149" y="1134"/>
                </a:moveTo>
                <a:cubicBezTo>
                  <a:pt x="8294" y="1134"/>
                  <a:pt x="8439" y="1189"/>
                  <a:pt x="8549" y="1300"/>
                </a:cubicBezTo>
                <a:cubicBezTo>
                  <a:pt x="8769" y="1520"/>
                  <a:pt x="8769" y="1879"/>
                  <a:pt x="8549" y="2100"/>
                </a:cubicBezTo>
                <a:lnTo>
                  <a:pt x="4639" y="6007"/>
                </a:lnTo>
                <a:cubicBezTo>
                  <a:pt x="4527" y="6120"/>
                  <a:pt x="4377" y="6177"/>
                  <a:pt x="4227" y="6177"/>
                </a:cubicBezTo>
                <a:cubicBezTo>
                  <a:pt x="4081" y="6177"/>
                  <a:pt x="3937" y="6123"/>
                  <a:pt x="3830" y="6016"/>
                </a:cubicBezTo>
                <a:lnTo>
                  <a:pt x="1547" y="3748"/>
                </a:lnTo>
                <a:cubicBezTo>
                  <a:pt x="1296" y="3534"/>
                  <a:pt x="1281" y="3151"/>
                  <a:pt x="1514" y="2918"/>
                </a:cubicBezTo>
                <a:cubicBezTo>
                  <a:pt x="1626" y="2806"/>
                  <a:pt x="1771" y="2750"/>
                  <a:pt x="1916" y="2750"/>
                </a:cubicBezTo>
                <a:cubicBezTo>
                  <a:pt x="2074" y="2750"/>
                  <a:pt x="2232" y="2817"/>
                  <a:pt x="2344" y="2948"/>
                </a:cubicBezTo>
                <a:lnTo>
                  <a:pt x="3784" y="4388"/>
                </a:lnTo>
                <a:cubicBezTo>
                  <a:pt x="3793" y="4401"/>
                  <a:pt x="3805" y="4410"/>
                  <a:pt x="3817" y="4419"/>
                </a:cubicBezTo>
                <a:cubicBezTo>
                  <a:pt x="3817" y="4422"/>
                  <a:pt x="3820" y="4422"/>
                  <a:pt x="3823" y="4425"/>
                </a:cubicBezTo>
                <a:cubicBezTo>
                  <a:pt x="3934" y="4535"/>
                  <a:pt x="4078" y="4590"/>
                  <a:pt x="4222" y="4590"/>
                </a:cubicBezTo>
                <a:cubicBezTo>
                  <a:pt x="4367" y="4590"/>
                  <a:pt x="4512" y="4535"/>
                  <a:pt x="4624" y="4425"/>
                </a:cubicBezTo>
                <a:lnTo>
                  <a:pt x="7749" y="1300"/>
                </a:lnTo>
                <a:cubicBezTo>
                  <a:pt x="7859" y="1189"/>
                  <a:pt x="8004" y="1134"/>
                  <a:pt x="8149" y="1134"/>
                </a:cubicBezTo>
                <a:close/>
                <a:moveTo>
                  <a:pt x="8146" y="1"/>
                </a:moveTo>
                <a:cubicBezTo>
                  <a:pt x="7712" y="1"/>
                  <a:pt x="7279" y="166"/>
                  <a:pt x="6949" y="496"/>
                </a:cubicBezTo>
                <a:lnTo>
                  <a:pt x="6946" y="496"/>
                </a:lnTo>
                <a:lnTo>
                  <a:pt x="4219" y="3223"/>
                </a:lnTo>
                <a:lnTo>
                  <a:pt x="3144" y="2148"/>
                </a:lnTo>
                <a:cubicBezTo>
                  <a:pt x="2808" y="1779"/>
                  <a:pt x="2348" y="1594"/>
                  <a:pt x="1887" y="1594"/>
                </a:cubicBezTo>
                <a:cubicBezTo>
                  <a:pt x="1453" y="1594"/>
                  <a:pt x="1019" y="1758"/>
                  <a:pt x="686" y="2091"/>
                </a:cubicBezTo>
                <a:cubicBezTo>
                  <a:pt x="1" y="2776"/>
                  <a:pt x="28" y="3896"/>
                  <a:pt x="747" y="4549"/>
                </a:cubicBezTo>
                <a:lnTo>
                  <a:pt x="3029" y="6819"/>
                </a:lnTo>
                <a:cubicBezTo>
                  <a:pt x="3344" y="7131"/>
                  <a:pt x="3768" y="7308"/>
                  <a:pt x="4214" y="7308"/>
                </a:cubicBezTo>
                <a:cubicBezTo>
                  <a:pt x="4218" y="7308"/>
                  <a:pt x="4221" y="7308"/>
                  <a:pt x="4225" y="7308"/>
                </a:cubicBezTo>
                <a:cubicBezTo>
                  <a:pt x="4678" y="7308"/>
                  <a:pt x="5116" y="7127"/>
                  <a:pt x="5439" y="6807"/>
                </a:cubicBezTo>
                <a:lnTo>
                  <a:pt x="9349" y="2900"/>
                </a:lnTo>
                <a:cubicBezTo>
                  <a:pt x="10013" y="2236"/>
                  <a:pt x="10013" y="1161"/>
                  <a:pt x="9349" y="499"/>
                </a:cubicBezTo>
                <a:cubicBezTo>
                  <a:pt x="9017" y="167"/>
                  <a:pt x="8581" y="1"/>
                  <a:pt x="8146" y="1"/>
                </a:cubicBezTo>
                <a:close/>
              </a:path>
            </a:pathLst>
          </a:custGeom>
          <a:solidFill>
            <a:srgbClr val="123D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324" name="Google Shape;324;p20"/>
          <p:cNvSpPr/>
          <p:nvPr/>
        </p:nvSpPr>
        <p:spPr>
          <a:xfrm>
            <a:off x="3934190" y="4404854"/>
            <a:ext cx="132031" cy="127267"/>
          </a:xfrm>
          <a:custGeom>
            <a:rect b="b" l="l" r="r" t="t"/>
            <a:pathLst>
              <a:path extrusionOk="0" h="8774" w="9104">
                <a:moveTo>
                  <a:pt x="7232" y="1143"/>
                </a:moveTo>
                <a:cubicBezTo>
                  <a:pt x="7377" y="1143"/>
                  <a:pt x="7522" y="1198"/>
                  <a:pt x="7633" y="1308"/>
                </a:cubicBezTo>
                <a:cubicBezTo>
                  <a:pt x="7851" y="1528"/>
                  <a:pt x="7854" y="1882"/>
                  <a:pt x="7639" y="2102"/>
                </a:cubicBezTo>
                <a:lnTo>
                  <a:pt x="5755" y="3986"/>
                </a:lnTo>
                <a:cubicBezTo>
                  <a:pt x="5532" y="4210"/>
                  <a:pt x="5532" y="4566"/>
                  <a:pt x="5755" y="4789"/>
                </a:cubicBezTo>
                <a:lnTo>
                  <a:pt x="7639" y="6673"/>
                </a:lnTo>
                <a:cubicBezTo>
                  <a:pt x="7854" y="6894"/>
                  <a:pt x="7851" y="7247"/>
                  <a:pt x="7633" y="7468"/>
                </a:cubicBezTo>
                <a:cubicBezTo>
                  <a:pt x="7522" y="7577"/>
                  <a:pt x="7377" y="7633"/>
                  <a:pt x="7232" y="7633"/>
                </a:cubicBezTo>
                <a:cubicBezTo>
                  <a:pt x="7090" y="7633"/>
                  <a:pt x="6948" y="7580"/>
                  <a:pt x="6839" y="7474"/>
                </a:cubicBezTo>
                <a:lnTo>
                  <a:pt x="6830" y="7468"/>
                </a:lnTo>
                <a:lnTo>
                  <a:pt x="4946" y="5650"/>
                </a:lnTo>
                <a:cubicBezTo>
                  <a:pt x="4836" y="5544"/>
                  <a:pt x="4695" y="5491"/>
                  <a:pt x="4554" y="5491"/>
                </a:cubicBezTo>
                <a:cubicBezTo>
                  <a:pt x="4412" y="5491"/>
                  <a:pt x="4271" y="5544"/>
                  <a:pt x="4161" y="5650"/>
                </a:cubicBezTo>
                <a:lnTo>
                  <a:pt x="2277" y="7468"/>
                </a:lnTo>
                <a:lnTo>
                  <a:pt x="2268" y="7474"/>
                </a:lnTo>
                <a:cubicBezTo>
                  <a:pt x="2159" y="7580"/>
                  <a:pt x="2017" y="7633"/>
                  <a:pt x="1875" y="7633"/>
                </a:cubicBezTo>
                <a:cubicBezTo>
                  <a:pt x="1730" y="7633"/>
                  <a:pt x="1585" y="7577"/>
                  <a:pt x="1474" y="7468"/>
                </a:cubicBezTo>
                <a:cubicBezTo>
                  <a:pt x="1256" y="7247"/>
                  <a:pt x="1253" y="6894"/>
                  <a:pt x="1468" y="6673"/>
                </a:cubicBezTo>
                <a:lnTo>
                  <a:pt x="3352" y="4789"/>
                </a:lnTo>
                <a:cubicBezTo>
                  <a:pt x="3575" y="4566"/>
                  <a:pt x="3575" y="4210"/>
                  <a:pt x="3352" y="3986"/>
                </a:cubicBezTo>
                <a:lnTo>
                  <a:pt x="1468" y="2102"/>
                </a:lnTo>
                <a:cubicBezTo>
                  <a:pt x="1253" y="1882"/>
                  <a:pt x="1256" y="1528"/>
                  <a:pt x="1474" y="1308"/>
                </a:cubicBezTo>
                <a:cubicBezTo>
                  <a:pt x="1585" y="1198"/>
                  <a:pt x="1730" y="1143"/>
                  <a:pt x="1875" y="1143"/>
                </a:cubicBezTo>
                <a:cubicBezTo>
                  <a:pt x="2017" y="1143"/>
                  <a:pt x="2159" y="1196"/>
                  <a:pt x="2268" y="1302"/>
                </a:cubicBezTo>
                <a:lnTo>
                  <a:pt x="2277" y="1308"/>
                </a:lnTo>
                <a:lnTo>
                  <a:pt x="4161" y="3126"/>
                </a:lnTo>
                <a:cubicBezTo>
                  <a:pt x="4271" y="3231"/>
                  <a:pt x="4412" y="3284"/>
                  <a:pt x="4554" y="3284"/>
                </a:cubicBezTo>
                <a:cubicBezTo>
                  <a:pt x="4695" y="3284"/>
                  <a:pt x="4836" y="3231"/>
                  <a:pt x="4946" y="3126"/>
                </a:cubicBezTo>
                <a:lnTo>
                  <a:pt x="6830" y="1308"/>
                </a:lnTo>
                <a:lnTo>
                  <a:pt x="6839" y="1302"/>
                </a:lnTo>
                <a:cubicBezTo>
                  <a:pt x="6948" y="1196"/>
                  <a:pt x="7090" y="1143"/>
                  <a:pt x="7232" y="1143"/>
                </a:cubicBezTo>
                <a:close/>
                <a:moveTo>
                  <a:pt x="1865" y="0"/>
                </a:moveTo>
                <a:cubicBezTo>
                  <a:pt x="1430" y="0"/>
                  <a:pt x="995" y="166"/>
                  <a:pt x="664" y="499"/>
                </a:cubicBezTo>
                <a:cubicBezTo>
                  <a:pt x="0" y="1163"/>
                  <a:pt x="3" y="2241"/>
                  <a:pt x="667" y="2902"/>
                </a:cubicBezTo>
                <a:lnTo>
                  <a:pt x="2153" y="4388"/>
                </a:lnTo>
                <a:lnTo>
                  <a:pt x="667" y="5873"/>
                </a:lnTo>
                <a:cubicBezTo>
                  <a:pt x="0" y="6535"/>
                  <a:pt x="0" y="7610"/>
                  <a:pt x="661" y="8274"/>
                </a:cubicBezTo>
                <a:cubicBezTo>
                  <a:pt x="995" y="8607"/>
                  <a:pt x="1431" y="8774"/>
                  <a:pt x="1868" y="8774"/>
                </a:cubicBezTo>
                <a:cubicBezTo>
                  <a:pt x="2301" y="8774"/>
                  <a:pt x="2734" y="8609"/>
                  <a:pt x="3065" y="8280"/>
                </a:cubicBezTo>
                <a:lnTo>
                  <a:pt x="4554" y="6846"/>
                </a:lnTo>
                <a:lnTo>
                  <a:pt x="6042" y="8280"/>
                </a:lnTo>
                <a:cubicBezTo>
                  <a:pt x="6373" y="8609"/>
                  <a:pt x="6806" y="8774"/>
                  <a:pt x="7239" y="8774"/>
                </a:cubicBezTo>
                <a:cubicBezTo>
                  <a:pt x="7675" y="8774"/>
                  <a:pt x="8111" y="8607"/>
                  <a:pt x="8443" y="8274"/>
                </a:cubicBezTo>
                <a:cubicBezTo>
                  <a:pt x="9104" y="7610"/>
                  <a:pt x="9104" y="6535"/>
                  <a:pt x="8440" y="5873"/>
                </a:cubicBezTo>
                <a:lnTo>
                  <a:pt x="6957" y="4388"/>
                </a:lnTo>
                <a:lnTo>
                  <a:pt x="8440" y="2902"/>
                </a:lnTo>
                <a:cubicBezTo>
                  <a:pt x="8760" y="2585"/>
                  <a:pt x="8938" y="2153"/>
                  <a:pt x="8938" y="1703"/>
                </a:cubicBezTo>
                <a:cubicBezTo>
                  <a:pt x="8938" y="1018"/>
                  <a:pt x="8524" y="399"/>
                  <a:pt x="7893" y="133"/>
                </a:cubicBezTo>
                <a:cubicBezTo>
                  <a:pt x="7682" y="46"/>
                  <a:pt x="7460" y="3"/>
                  <a:pt x="7239" y="3"/>
                </a:cubicBezTo>
                <a:cubicBezTo>
                  <a:pt x="6799" y="3"/>
                  <a:pt x="6366" y="174"/>
                  <a:pt x="6042" y="496"/>
                </a:cubicBezTo>
                <a:lnTo>
                  <a:pt x="4554" y="1930"/>
                </a:lnTo>
                <a:lnTo>
                  <a:pt x="3065" y="496"/>
                </a:lnTo>
                <a:cubicBezTo>
                  <a:pt x="2733" y="165"/>
                  <a:pt x="2299" y="0"/>
                  <a:pt x="1865" y="0"/>
                </a:cubicBezTo>
                <a:close/>
              </a:path>
            </a:pathLst>
          </a:custGeom>
          <a:solidFill>
            <a:srgbClr val="F46C6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325" name="Google Shape;325;p20"/>
          <p:cNvSpPr/>
          <p:nvPr/>
        </p:nvSpPr>
        <p:spPr>
          <a:xfrm>
            <a:off x="3934190" y="3839704"/>
            <a:ext cx="132031" cy="127267"/>
          </a:xfrm>
          <a:custGeom>
            <a:rect b="b" l="l" r="r" t="t"/>
            <a:pathLst>
              <a:path extrusionOk="0" h="8774" w="9104">
                <a:moveTo>
                  <a:pt x="7232" y="1143"/>
                </a:moveTo>
                <a:cubicBezTo>
                  <a:pt x="7377" y="1143"/>
                  <a:pt x="7522" y="1198"/>
                  <a:pt x="7633" y="1308"/>
                </a:cubicBezTo>
                <a:cubicBezTo>
                  <a:pt x="7851" y="1528"/>
                  <a:pt x="7854" y="1882"/>
                  <a:pt x="7639" y="2102"/>
                </a:cubicBezTo>
                <a:lnTo>
                  <a:pt x="5755" y="3986"/>
                </a:lnTo>
                <a:cubicBezTo>
                  <a:pt x="5532" y="4210"/>
                  <a:pt x="5532" y="4566"/>
                  <a:pt x="5755" y="4789"/>
                </a:cubicBezTo>
                <a:lnTo>
                  <a:pt x="7639" y="6673"/>
                </a:lnTo>
                <a:cubicBezTo>
                  <a:pt x="7854" y="6894"/>
                  <a:pt x="7851" y="7247"/>
                  <a:pt x="7633" y="7468"/>
                </a:cubicBezTo>
                <a:cubicBezTo>
                  <a:pt x="7522" y="7577"/>
                  <a:pt x="7377" y="7633"/>
                  <a:pt x="7232" y="7633"/>
                </a:cubicBezTo>
                <a:cubicBezTo>
                  <a:pt x="7090" y="7633"/>
                  <a:pt x="6948" y="7580"/>
                  <a:pt x="6839" y="7474"/>
                </a:cubicBezTo>
                <a:lnTo>
                  <a:pt x="6830" y="7468"/>
                </a:lnTo>
                <a:lnTo>
                  <a:pt x="4946" y="5650"/>
                </a:lnTo>
                <a:cubicBezTo>
                  <a:pt x="4836" y="5544"/>
                  <a:pt x="4695" y="5491"/>
                  <a:pt x="4554" y="5491"/>
                </a:cubicBezTo>
                <a:cubicBezTo>
                  <a:pt x="4412" y="5491"/>
                  <a:pt x="4271" y="5544"/>
                  <a:pt x="4161" y="5650"/>
                </a:cubicBezTo>
                <a:lnTo>
                  <a:pt x="2277" y="7468"/>
                </a:lnTo>
                <a:lnTo>
                  <a:pt x="2268" y="7474"/>
                </a:lnTo>
                <a:cubicBezTo>
                  <a:pt x="2159" y="7580"/>
                  <a:pt x="2017" y="7633"/>
                  <a:pt x="1875" y="7633"/>
                </a:cubicBezTo>
                <a:cubicBezTo>
                  <a:pt x="1730" y="7633"/>
                  <a:pt x="1585" y="7577"/>
                  <a:pt x="1474" y="7468"/>
                </a:cubicBezTo>
                <a:cubicBezTo>
                  <a:pt x="1256" y="7247"/>
                  <a:pt x="1253" y="6894"/>
                  <a:pt x="1468" y="6673"/>
                </a:cubicBezTo>
                <a:lnTo>
                  <a:pt x="3352" y="4789"/>
                </a:lnTo>
                <a:cubicBezTo>
                  <a:pt x="3575" y="4566"/>
                  <a:pt x="3575" y="4210"/>
                  <a:pt x="3352" y="3986"/>
                </a:cubicBezTo>
                <a:lnTo>
                  <a:pt x="1468" y="2102"/>
                </a:lnTo>
                <a:cubicBezTo>
                  <a:pt x="1253" y="1882"/>
                  <a:pt x="1256" y="1528"/>
                  <a:pt x="1474" y="1308"/>
                </a:cubicBezTo>
                <a:cubicBezTo>
                  <a:pt x="1585" y="1198"/>
                  <a:pt x="1730" y="1143"/>
                  <a:pt x="1875" y="1143"/>
                </a:cubicBezTo>
                <a:cubicBezTo>
                  <a:pt x="2017" y="1143"/>
                  <a:pt x="2159" y="1196"/>
                  <a:pt x="2268" y="1302"/>
                </a:cubicBezTo>
                <a:lnTo>
                  <a:pt x="2277" y="1308"/>
                </a:lnTo>
                <a:lnTo>
                  <a:pt x="4161" y="3126"/>
                </a:lnTo>
                <a:cubicBezTo>
                  <a:pt x="4271" y="3231"/>
                  <a:pt x="4412" y="3284"/>
                  <a:pt x="4554" y="3284"/>
                </a:cubicBezTo>
                <a:cubicBezTo>
                  <a:pt x="4695" y="3284"/>
                  <a:pt x="4836" y="3231"/>
                  <a:pt x="4946" y="3126"/>
                </a:cubicBezTo>
                <a:lnTo>
                  <a:pt x="6830" y="1308"/>
                </a:lnTo>
                <a:lnTo>
                  <a:pt x="6839" y="1302"/>
                </a:lnTo>
                <a:cubicBezTo>
                  <a:pt x="6948" y="1196"/>
                  <a:pt x="7090" y="1143"/>
                  <a:pt x="7232" y="1143"/>
                </a:cubicBezTo>
                <a:close/>
                <a:moveTo>
                  <a:pt x="1865" y="0"/>
                </a:moveTo>
                <a:cubicBezTo>
                  <a:pt x="1430" y="0"/>
                  <a:pt x="995" y="166"/>
                  <a:pt x="664" y="499"/>
                </a:cubicBezTo>
                <a:cubicBezTo>
                  <a:pt x="0" y="1163"/>
                  <a:pt x="3" y="2241"/>
                  <a:pt x="667" y="2902"/>
                </a:cubicBezTo>
                <a:lnTo>
                  <a:pt x="2153" y="4388"/>
                </a:lnTo>
                <a:lnTo>
                  <a:pt x="667" y="5873"/>
                </a:lnTo>
                <a:cubicBezTo>
                  <a:pt x="0" y="6535"/>
                  <a:pt x="0" y="7610"/>
                  <a:pt x="661" y="8274"/>
                </a:cubicBezTo>
                <a:cubicBezTo>
                  <a:pt x="995" y="8607"/>
                  <a:pt x="1431" y="8774"/>
                  <a:pt x="1868" y="8774"/>
                </a:cubicBezTo>
                <a:cubicBezTo>
                  <a:pt x="2301" y="8774"/>
                  <a:pt x="2734" y="8609"/>
                  <a:pt x="3065" y="8280"/>
                </a:cubicBezTo>
                <a:lnTo>
                  <a:pt x="4554" y="6846"/>
                </a:lnTo>
                <a:lnTo>
                  <a:pt x="6042" y="8280"/>
                </a:lnTo>
                <a:cubicBezTo>
                  <a:pt x="6373" y="8609"/>
                  <a:pt x="6806" y="8774"/>
                  <a:pt x="7239" y="8774"/>
                </a:cubicBezTo>
                <a:cubicBezTo>
                  <a:pt x="7675" y="8774"/>
                  <a:pt x="8111" y="8607"/>
                  <a:pt x="8443" y="8274"/>
                </a:cubicBezTo>
                <a:cubicBezTo>
                  <a:pt x="9104" y="7610"/>
                  <a:pt x="9104" y="6535"/>
                  <a:pt x="8440" y="5873"/>
                </a:cubicBezTo>
                <a:lnTo>
                  <a:pt x="6957" y="4388"/>
                </a:lnTo>
                <a:lnTo>
                  <a:pt x="8440" y="2902"/>
                </a:lnTo>
                <a:cubicBezTo>
                  <a:pt x="8760" y="2585"/>
                  <a:pt x="8938" y="2153"/>
                  <a:pt x="8938" y="1703"/>
                </a:cubicBezTo>
                <a:cubicBezTo>
                  <a:pt x="8938" y="1018"/>
                  <a:pt x="8524" y="399"/>
                  <a:pt x="7893" y="133"/>
                </a:cubicBezTo>
                <a:cubicBezTo>
                  <a:pt x="7682" y="46"/>
                  <a:pt x="7460" y="3"/>
                  <a:pt x="7239" y="3"/>
                </a:cubicBezTo>
                <a:cubicBezTo>
                  <a:pt x="6799" y="3"/>
                  <a:pt x="6366" y="174"/>
                  <a:pt x="6042" y="496"/>
                </a:cubicBezTo>
                <a:lnTo>
                  <a:pt x="4554" y="1930"/>
                </a:lnTo>
                <a:lnTo>
                  <a:pt x="3065" y="496"/>
                </a:lnTo>
                <a:cubicBezTo>
                  <a:pt x="2733" y="165"/>
                  <a:pt x="2299" y="0"/>
                  <a:pt x="1865" y="0"/>
                </a:cubicBezTo>
                <a:close/>
              </a:path>
            </a:pathLst>
          </a:custGeom>
          <a:solidFill>
            <a:srgbClr val="F46C6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326" name="Google Shape;326;p20"/>
          <p:cNvSpPr/>
          <p:nvPr/>
        </p:nvSpPr>
        <p:spPr>
          <a:xfrm>
            <a:off x="3934190" y="2122867"/>
            <a:ext cx="132031" cy="127267"/>
          </a:xfrm>
          <a:custGeom>
            <a:rect b="b" l="l" r="r" t="t"/>
            <a:pathLst>
              <a:path extrusionOk="0" h="8774" w="9104">
                <a:moveTo>
                  <a:pt x="7232" y="1143"/>
                </a:moveTo>
                <a:cubicBezTo>
                  <a:pt x="7377" y="1143"/>
                  <a:pt x="7522" y="1198"/>
                  <a:pt x="7633" y="1308"/>
                </a:cubicBezTo>
                <a:cubicBezTo>
                  <a:pt x="7851" y="1528"/>
                  <a:pt x="7854" y="1882"/>
                  <a:pt x="7639" y="2102"/>
                </a:cubicBezTo>
                <a:lnTo>
                  <a:pt x="5755" y="3986"/>
                </a:lnTo>
                <a:cubicBezTo>
                  <a:pt x="5532" y="4210"/>
                  <a:pt x="5532" y="4566"/>
                  <a:pt x="5755" y="4789"/>
                </a:cubicBezTo>
                <a:lnTo>
                  <a:pt x="7639" y="6673"/>
                </a:lnTo>
                <a:cubicBezTo>
                  <a:pt x="7854" y="6894"/>
                  <a:pt x="7851" y="7247"/>
                  <a:pt x="7633" y="7468"/>
                </a:cubicBezTo>
                <a:cubicBezTo>
                  <a:pt x="7522" y="7577"/>
                  <a:pt x="7377" y="7633"/>
                  <a:pt x="7232" y="7633"/>
                </a:cubicBezTo>
                <a:cubicBezTo>
                  <a:pt x="7090" y="7633"/>
                  <a:pt x="6948" y="7580"/>
                  <a:pt x="6839" y="7474"/>
                </a:cubicBezTo>
                <a:lnTo>
                  <a:pt x="6830" y="7468"/>
                </a:lnTo>
                <a:lnTo>
                  <a:pt x="4946" y="5650"/>
                </a:lnTo>
                <a:cubicBezTo>
                  <a:pt x="4836" y="5544"/>
                  <a:pt x="4695" y="5491"/>
                  <a:pt x="4554" y="5491"/>
                </a:cubicBezTo>
                <a:cubicBezTo>
                  <a:pt x="4412" y="5491"/>
                  <a:pt x="4271" y="5544"/>
                  <a:pt x="4161" y="5650"/>
                </a:cubicBezTo>
                <a:lnTo>
                  <a:pt x="2277" y="7468"/>
                </a:lnTo>
                <a:lnTo>
                  <a:pt x="2268" y="7474"/>
                </a:lnTo>
                <a:cubicBezTo>
                  <a:pt x="2159" y="7580"/>
                  <a:pt x="2017" y="7633"/>
                  <a:pt x="1875" y="7633"/>
                </a:cubicBezTo>
                <a:cubicBezTo>
                  <a:pt x="1730" y="7633"/>
                  <a:pt x="1585" y="7577"/>
                  <a:pt x="1474" y="7468"/>
                </a:cubicBezTo>
                <a:cubicBezTo>
                  <a:pt x="1256" y="7247"/>
                  <a:pt x="1253" y="6894"/>
                  <a:pt x="1468" y="6673"/>
                </a:cubicBezTo>
                <a:lnTo>
                  <a:pt x="3352" y="4789"/>
                </a:lnTo>
                <a:cubicBezTo>
                  <a:pt x="3575" y="4566"/>
                  <a:pt x="3575" y="4210"/>
                  <a:pt x="3352" y="3986"/>
                </a:cubicBezTo>
                <a:lnTo>
                  <a:pt x="1468" y="2102"/>
                </a:lnTo>
                <a:cubicBezTo>
                  <a:pt x="1253" y="1882"/>
                  <a:pt x="1256" y="1528"/>
                  <a:pt x="1474" y="1308"/>
                </a:cubicBezTo>
                <a:cubicBezTo>
                  <a:pt x="1585" y="1198"/>
                  <a:pt x="1730" y="1143"/>
                  <a:pt x="1875" y="1143"/>
                </a:cubicBezTo>
                <a:cubicBezTo>
                  <a:pt x="2017" y="1143"/>
                  <a:pt x="2159" y="1196"/>
                  <a:pt x="2268" y="1302"/>
                </a:cubicBezTo>
                <a:lnTo>
                  <a:pt x="2277" y="1308"/>
                </a:lnTo>
                <a:lnTo>
                  <a:pt x="4161" y="3126"/>
                </a:lnTo>
                <a:cubicBezTo>
                  <a:pt x="4271" y="3231"/>
                  <a:pt x="4412" y="3284"/>
                  <a:pt x="4554" y="3284"/>
                </a:cubicBezTo>
                <a:cubicBezTo>
                  <a:pt x="4695" y="3284"/>
                  <a:pt x="4836" y="3231"/>
                  <a:pt x="4946" y="3126"/>
                </a:cubicBezTo>
                <a:lnTo>
                  <a:pt x="6830" y="1308"/>
                </a:lnTo>
                <a:lnTo>
                  <a:pt x="6839" y="1302"/>
                </a:lnTo>
                <a:cubicBezTo>
                  <a:pt x="6948" y="1196"/>
                  <a:pt x="7090" y="1143"/>
                  <a:pt x="7232" y="1143"/>
                </a:cubicBezTo>
                <a:close/>
                <a:moveTo>
                  <a:pt x="1865" y="0"/>
                </a:moveTo>
                <a:cubicBezTo>
                  <a:pt x="1430" y="0"/>
                  <a:pt x="995" y="166"/>
                  <a:pt x="664" y="499"/>
                </a:cubicBezTo>
                <a:cubicBezTo>
                  <a:pt x="0" y="1163"/>
                  <a:pt x="3" y="2241"/>
                  <a:pt x="667" y="2902"/>
                </a:cubicBezTo>
                <a:lnTo>
                  <a:pt x="2153" y="4388"/>
                </a:lnTo>
                <a:lnTo>
                  <a:pt x="667" y="5873"/>
                </a:lnTo>
                <a:cubicBezTo>
                  <a:pt x="0" y="6535"/>
                  <a:pt x="0" y="7610"/>
                  <a:pt x="661" y="8274"/>
                </a:cubicBezTo>
                <a:cubicBezTo>
                  <a:pt x="995" y="8607"/>
                  <a:pt x="1431" y="8774"/>
                  <a:pt x="1868" y="8774"/>
                </a:cubicBezTo>
                <a:cubicBezTo>
                  <a:pt x="2301" y="8774"/>
                  <a:pt x="2734" y="8609"/>
                  <a:pt x="3065" y="8280"/>
                </a:cubicBezTo>
                <a:lnTo>
                  <a:pt x="4554" y="6846"/>
                </a:lnTo>
                <a:lnTo>
                  <a:pt x="6042" y="8280"/>
                </a:lnTo>
                <a:cubicBezTo>
                  <a:pt x="6373" y="8609"/>
                  <a:pt x="6806" y="8774"/>
                  <a:pt x="7239" y="8774"/>
                </a:cubicBezTo>
                <a:cubicBezTo>
                  <a:pt x="7675" y="8774"/>
                  <a:pt x="8111" y="8607"/>
                  <a:pt x="8443" y="8274"/>
                </a:cubicBezTo>
                <a:cubicBezTo>
                  <a:pt x="9104" y="7610"/>
                  <a:pt x="9104" y="6535"/>
                  <a:pt x="8440" y="5873"/>
                </a:cubicBezTo>
                <a:lnTo>
                  <a:pt x="6957" y="4388"/>
                </a:lnTo>
                <a:lnTo>
                  <a:pt x="8440" y="2902"/>
                </a:lnTo>
                <a:cubicBezTo>
                  <a:pt x="8760" y="2585"/>
                  <a:pt x="8938" y="2153"/>
                  <a:pt x="8938" y="1703"/>
                </a:cubicBezTo>
                <a:cubicBezTo>
                  <a:pt x="8938" y="1018"/>
                  <a:pt x="8524" y="399"/>
                  <a:pt x="7893" y="133"/>
                </a:cubicBezTo>
                <a:cubicBezTo>
                  <a:pt x="7682" y="46"/>
                  <a:pt x="7460" y="3"/>
                  <a:pt x="7239" y="3"/>
                </a:cubicBezTo>
                <a:cubicBezTo>
                  <a:pt x="6799" y="3"/>
                  <a:pt x="6366" y="174"/>
                  <a:pt x="6042" y="496"/>
                </a:cubicBezTo>
                <a:lnTo>
                  <a:pt x="4554" y="1930"/>
                </a:lnTo>
                <a:lnTo>
                  <a:pt x="3065" y="496"/>
                </a:lnTo>
                <a:cubicBezTo>
                  <a:pt x="2733" y="165"/>
                  <a:pt x="2299" y="0"/>
                  <a:pt x="1865" y="0"/>
                </a:cubicBezTo>
                <a:close/>
              </a:path>
            </a:pathLst>
          </a:custGeom>
          <a:solidFill>
            <a:srgbClr val="F46C6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327" name="Google Shape;327;p20"/>
          <p:cNvSpPr/>
          <p:nvPr/>
        </p:nvSpPr>
        <p:spPr>
          <a:xfrm>
            <a:off x="5994273" y="2130632"/>
            <a:ext cx="153089" cy="111736"/>
          </a:xfrm>
          <a:custGeom>
            <a:rect b="b" l="l" r="r" t="t"/>
            <a:pathLst>
              <a:path extrusionOk="0" h="7309" w="10014">
                <a:moveTo>
                  <a:pt x="8149" y="1134"/>
                </a:moveTo>
                <a:cubicBezTo>
                  <a:pt x="8294" y="1134"/>
                  <a:pt x="8439" y="1189"/>
                  <a:pt x="8549" y="1300"/>
                </a:cubicBezTo>
                <a:cubicBezTo>
                  <a:pt x="8769" y="1520"/>
                  <a:pt x="8769" y="1879"/>
                  <a:pt x="8549" y="2100"/>
                </a:cubicBezTo>
                <a:lnTo>
                  <a:pt x="4639" y="6007"/>
                </a:lnTo>
                <a:cubicBezTo>
                  <a:pt x="4527" y="6120"/>
                  <a:pt x="4377" y="6177"/>
                  <a:pt x="4227" y="6177"/>
                </a:cubicBezTo>
                <a:cubicBezTo>
                  <a:pt x="4081" y="6177"/>
                  <a:pt x="3937" y="6123"/>
                  <a:pt x="3830" y="6016"/>
                </a:cubicBezTo>
                <a:lnTo>
                  <a:pt x="1547" y="3748"/>
                </a:lnTo>
                <a:cubicBezTo>
                  <a:pt x="1296" y="3534"/>
                  <a:pt x="1281" y="3151"/>
                  <a:pt x="1514" y="2918"/>
                </a:cubicBezTo>
                <a:cubicBezTo>
                  <a:pt x="1626" y="2806"/>
                  <a:pt x="1771" y="2750"/>
                  <a:pt x="1916" y="2750"/>
                </a:cubicBezTo>
                <a:cubicBezTo>
                  <a:pt x="2074" y="2750"/>
                  <a:pt x="2232" y="2817"/>
                  <a:pt x="2344" y="2948"/>
                </a:cubicBezTo>
                <a:lnTo>
                  <a:pt x="3784" y="4388"/>
                </a:lnTo>
                <a:cubicBezTo>
                  <a:pt x="3793" y="4401"/>
                  <a:pt x="3805" y="4410"/>
                  <a:pt x="3817" y="4419"/>
                </a:cubicBezTo>
                <a:cubicBezTo>
                  <a:pt x="3817" y="4422"/>
                  <a:pt x="3820" y="4422"/>
                  <a:pt x="3823" y="4425"/>
                </a:cubicBezTo>
                <a:cubicBezTo>
                  <a:pt x="3934" y="4535"/>
                  <a:pt x="4078" y="4590"/>
                  <a:pt x="4222" y="4590"/>
                </a:cubicBezTo>
                <a:cubicBezTo>
                  <a:pt x="4367" y="4590"/>
                  <a:pt x="4512" y="4535"/>
                  <a:pt x="4624" y="4425"/>
                </a:cubicBezTo>
                <a:lnTo>
                  <a:pt x="7749" y="1300"/>
                </a:lnTo>
                <a:cubicBezTo>
                  <a:pt x="7859" y="1189"/>
                  <a:pt x="8004" y="1134"/>
                  <a:pt x="8149" y="1134"/>
                </a:cubicBezTo>
                <a:close/>
                <a:moveTo>
                  <a:pt x="8146" y="1"/>
                </a:moveTo>
                <a:cubicBezTo>
                  <a:pt x="7712" y="1"/>
                  <a:pt x="7279" y="166"/>
                  <a:pt x="6949" y="496"/>
                </a:cubicBezTo>
                <a:lnTo>
                  <a:pt x="6946" y="496"/>
                </a:lnTo>
                <a:lnTo>
                  <a:pt x="4219" y="3223"/>
                </a:lnTo>
                <a:lnTo>
                  <a:pt x="3144" y="2148"/>
                </a:lnTo>
                <a:cubicBezTo>
                  <a:pt x="2808" y="1779"/>
                  <a:pt x="2348" y="1594"/>
                  <a:pt x="1887" y="1594"/>
                </a:cubicBezTo>
                <a:cubicBezTo>
                  <a:pt x="1453" y="1594"/>
                  <a:pt x="1019" y="1758"/>
                  <a:pt x="686" y="2091"/>
                </a:cubicBezTo>
                <a:cubicBezTo>
                  <a:pt x="1" y="2776"/>
                  <a:pt x="28" y="3896"/>
                  <a:pt x="747" y="4549"/>
                </a:cubicBezTo>
                <a:lnTo>
                  <a:pt x="3029" y="6819"/>
                </a:lnTo>
                <a:cubicBezTo>
                  <a:pt x="3344" y="7131"/>
                  <a:pt x="3768" y="7308"/>
                  <a:pt x="4214" y="7308"/>
                </a:cubicBezTo>
                <a:cubicBezTo>
                  <a:pt x="4218" y="7308"/>
                  <a:pt x="4221" y="7308"/>
                  <a:pt x="4225" y="7308"/>
                </a:cubicBezTo>
                <a:cubicBezTo>
                  <a:pt x="4678" y="7308"/>
                  <a:pt x="5116" y="7127"/>
                  <a:pt x="5439" y="6807"/>
                </a:cubicBezTo>
                <a:lnTo>
                  <a:pt x="9349" y="2900"/>
                </a:lnTo>
                <a:cubicBezTo>
                  <a:pt x="10013" y="2236"/>
                  <a:pt x="10013" y="1161"/>
                  <a:pt x="9349" y="499"/>
                </a:cubicBezTo>
                <a:cubicBezTo>
                  <a:pt x="9017" y="167"/>
                  <a:pt x="8581" y="1"/>
                  <a:pt x="8146" y="1"/>
                </a:cubicBezTo>
                <a:close/>
              </a:path>
            </a:pathLst>
          </a:custGeom>
          <a:solidFill>
            <a:srgbClr val="123D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328" name="Google Shape;328;p20"/>
          <p:cNvSpPr/>
          <p:nvPr/>
        </p:nvSpPr>
        <p:spPr>
          <a:xfrm>
            <a:off x="5994273" y="3260944"/>
            <a:ext cx="153089" cy="111736"/>
          </a:xfrm>
          <a:custGeom>
            <a:rect b="b" l="l" r="r" t="t"/>
            <a:pathLst>
              <a:path extrusionOk="0" h="7309" w="10014">
                <a:moveTo>
                  <a:pt x="8149" y="1134"/>
                </a:moveTo>
                <a:cubicBezTo>
                  <a:pt x="8294" y="1134"/>
                  <a:pt x="8439" y="1189"/>
                  <a:pt x="8549" y="1300"/>
                </a:cubicBezTo>
                <a:cubicBezTo>
                  <a:pt x="8769" y="1520"/>
                  <a:pt x="8769" y="1879"/>
                  <a:pt x="8549" y="2100"/>
                </a:cubicBezTo>
                <a:lnTo>
                  <a:pt x="4639" y="6007"/>
                </a:lnTo>
                <a:cubicBezTo>
                  <a:pt x="4527" y="6120"/>
                  <a:pt x="4377" y="6177"/>
                  <a:pt x="4227" y="6177"/>
                </a:cubicBezTo>
                <a:cubicBezTo>
                  <a:pt x="4081" y="6177"/>
                  <a:pt x="3937" y="6123"/>
                  <a:pt x="3830" y="6016"/>
                </a:cubicBezTo>
                <a:lnTo>
                  <a:pt x="1547" y="3748"/>
                </a:lnTo>
                <a:cubicBezTo>
                  <a:pt x="1296" y="3534"/>
                  <a:pt x="1281" y="3151"/>
                  <a:pt x="1514" y="2918"/>
                </a:cubicBezTo>
                <a:cubicBezTo>
                  <a:pt x="1626" y="2806"/>
                  <a:pt x="1771" y="2750"/>
                  <a:pt x="1916" y="2750"/>
                </a:cubicBezTo>
                <a:cubicBezTo>
                  <a:pt x="2074" y="2750"/>
                  <a:pt x="2232" y="2817"/>
                  <a:pt x="2344" y="2948"/>
                </a:cubicBezTo>
                <a:lnTo>
                  <a:pt x="3784" y="4388"/>
                </a:lnTo>
                <a:cubicBezTo>
                  <a:pt x="3793" y="4401"/>
                  <a:pt x="3805" y="4410"/>
                  <a:pt x="3817" y="4419"/>
                </a:cubicBezTo>
                <a:cubicBezTo>
                  <a:pt x="3817" y="4422"/>
                  <a:pt x="3820" y="4422"/>
                  <a:pt x="3823" y="4425"/>
                </a:cubicBezTo>
                <a:cubicBezTo>
                  <a:pt x="3934" y="4535"/>
                  <a:pt x="4078" y="4590"/>
                  <a:pt x="4222" y="4590"/>
                </a:cubicBezTo>
                <a:cubicBezTo>
                  <a:pt x="4367" y="4590"/>
                  <a:pt x="4512" y="4535"/>
                  <a:pt x="4624" y="4425"/>
                </a:cubicBezTo>
                <a:lnTo>
                  <a:pt x="7749" y="1300"/>
                </a:lnTo>
                <a:cubicBezTo>
                  <a:pt x="7859" y="1189"/>
                  <a:pt x="8004" y="1134"/>
                  <a:pt x="8149" y="1134"/>
                </a:cubicBezTo>
                <a:close/>
                <a:moveTo>
                  <a:pt x="8146" y="1"/>
                </a:moveTo>
                <a:cubicBezTo>
                  <a:pt x="7712" y="1"/>
                  <a:pt x="7279" y="166"/>
                  <a:pt x="6949" y="496"/>
                </a:cubicBezTo>
                <a:lnTo>
                  <a:pt x="6946" y="496"/>
                </a:lnTo>
                <a:lnTo>
                  <a:pt x="4219" y="3223"/>
                </a:lnTo>
                <a:lnTo>
                  <a:pt x="3144" y="2148"/>
                </a:lnTo>
                <a:cubicBezTo>
                  <a:pt x="2808" y="1779"/>
                  <a:pt x="2348" y="1594"/>
                  <a:pt x="1887" y="1594"/>
                </a:cubicBezTo>
                <a:cubicBezTo>
                  <a:pt x="1453" y="1594"/>
                  <a:pt x="1019" y="1758"/>
                  <a:pt x="686" y="2091"/>
                </a:cubicBezTo>
                <a:cubicBezTo>
                  <a:pt x="1" y="2776"/>
                  <a:pt x="28" y="3896"/>
                  <a:pt x="747" y="4549"/>
                </a:cubicBezTo>
                <a:lnTo>
                  <a:pt x="3029" y="6819"/>
                </a:lnTo>
                <a:cubicBezTo>
                  <a:pt x="3344" y="7131"/>
                  <a:pt x="3768" y="7308"/>
                  <a:pt x="4214" y="7308"/>
                </a:cubicBezTo>
                <a:cubicBezTo>
                  <a:pt x="4218" y="7308"/>
                  <a:pt x="4221" y="7308"/>
                  <a:pt x="4225" y="7308"/>
                </a:cubicBezTo>
                <a:cubicBezTo>
                  <a:pt x="4678" y="7308"/>
                  <a:pt x="5116" y="7127"/>
                  <a:pt x="5439" y="6807"/>
                </a:cubicBezTo>
                <a:lnTo>
                  <a:pt x="9349" y="2900"/>
                </a:lnTo>
                <a:cubicBezTo>
                  <a:pt x="10013" y="2236"/>
                  <a:pt x="10013" y="1161"/>
                  <a:pt x="9349" y="499"/>
                </a:cubicBezTo>
                <a:cubicBezTo>
                  <a:pt x="9017" y="167"/>
                  <a:pt x="8581" y="1"/>
                  <a:pt x="8146" y="1"/>
                </a:cubicBezTo>
                <a:close/>
              </a:path>
            </a:pathLst>
          </a:custGeom>
          <a:solidFill>
            <a:srgbClr val="123D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329" name="Google Shape;329;p20"/>
          <p:cNvSpPr/>
          <p:nvPr/>
        </p:nvSpPr>
        <p:spPr>
          <a:xfrm>
            <a:off x="5994273" y="3847469"/>
            <a:ext cx="153089" cy="111736"/>
          </a:xfrm>
          <a:custGeom>
            <a:rect b="b" l="l" r="r" t="t"/>
            <a:pathLst>
              <a:path extrusionOk="0" h="7309" w="10014">
                <a:moveTo>
                  <a:pt x="8149" y="1134"/>
                </a:moveTo>
                <a:cubicBezTo>
                  <a:pt x="8294" y="1134"/>
                  <a:pt x="8439" y="1189"/>
                  <a:pt x="8549" y="1300"/>
                </a:cubicBezTo>
                <a:cubicBezTo>
                  <a:pt x="8769" y="1520"/>
                  <a:pt x="8769" y="1879"/>
                  <a:pt x="8549" y="2100"/>
                </a:cubicBezTo>
                <a:lnTo>
                  <a:pt x="4639" y="6007"/>
                </a:lnTo>
                <a:cubicBezTo>
                  <a:pt x="4527" y="6120"/>
                  <a:pt x="4377" y="6177"/>
                  <a:pt x="4227" y="6177"/>
                </a:cubicBezTo>
                <a:cubicBezTo>
                  <a:pt x="4081" y="6177"/>
                  <a:pt x="3937" y="6123"/>
                  <a:pt x="3830" y="6016"/>
                </a:cubicBezTo>
                <a:lnTo>
                  <a:pt x="1547" y="3748"/>
                </a:lnTo>
                <a:cubicBezTo>
                  <a:pt x="1296" y="3534"/>
                  <a:pt x="1281" y="3151"/>
                  <a:pt x="1514" y="2918"/>
                </a:cubicBezTo>
                <a:cubicBezTo>
                  <a:pt x="1626" y="2806"/>
                  <a:pt x="1771" y="2750"/>
                  <a:pt x="1916" y="2750"/>
                </a:cubicBezTo>
                <a:cubicBezTo>
                  <a:pt x="2074" y="2750"/>
                  <a:pt x="2232" y="2817"/>
                  <a:pt x="2344" y="2948"/>
                </a:cubicBezTo>
                <a:lnTo>
                  <a:pt x="3784" y="4388"/>
                </a:lnTo>
                <a:cubicBezTo>
                  <a:pt x="3793" y="4401"/>
                  <a:pt x="3805" y="4410"/>
                  <a:pt x="3817" y="4419"/>
                </a:cubicBezTo>
                <a:cubicBezTo>
                  <a:pt x="3817" y="4422"/>
                  <a:pt x="3820" y="4422"/>
                  <a:pt x="3823" y="4425"/>
                </a:cubicBezTo>
                <a:cubicBezTo>
                  <a:pt x="3934" y="4535"/>
                  <a:pt x="4078" y="4590"/>
                  <a:pt x="4222" y="4590"/>
                </a:cubicBezTo>
                <a:cubicBezTo>
                  <a:pt x="4367" y="4590"/>
                  <a:pt x="4512" y="4535"/>
                  <a:pt x="4624" y="4425"/>
                </a:cubicBezTo>
                <a:lnTo>
                  <a:pt x="7749" y="1300"/>
                </a:lnTo>
                <a:cubicBezTo>
                  <a:pt x="7859" y="1189"/>
                  <a:pt x="8004" y="1134"/>
                  <a:pt x="8149" y="1134"/>
                </a:cubicBezTo>
                <a:close/>
                <a:moveTo>
                  <a:pt x="8146" y="1"/>
                </a:moveTo>
                <a:cubicBezTo>
                  <a:pt x="7712" y="1"/>
                  <a:pt x="7279" y="166"/>
                  <a:pt x="6949" y="496"/>
                </a:cubicBezTo>
                <a:lnTo>
                  <a:pt x="6946" y="496"/>
                </a:lnTo>
                <a:lnTo>
                  <a:pt x="4219" y="3223"/>
                </a:lnTo>
                <a:lnTo>
                  <a:pt x="3144" y="2148"/>
                </a:lnTo>
                <a:cubicBezTo>
                  <a:pt x="2808" y="1779"/>
                  <a:pt x="2348" y="1594"/>
                  <a:pt x="1887" y="1594"/>
                </a:cubicBezTo>
                <a:cubicBezTo>
                  <a:pt x="1453" y="1594"/>
                  <a:pt x="1019" y="1758"/>
                  <a:pt x="686" y="2091"/>
                </a:cubicBezTo>
                <a:cubicBezTo>
                  <a:pt x="1" y="2776"/>
                  <a:pt x="28" y="3896"/>
                  <a:pt x="747" y="4549"/>
                </a:cubicBezTo>
                <a:lnTo>
                  <a:pt x="3029" y="6819"/>
                </a:lnTo>
                <a:cubicBezTo>
                  <a:pt x="3344" y="7131"/>
                  <a:pt x="3768" y="7308"/>
                  <a:pt x="4214" y="7308"/>
                </a:cubicBezTo>
                <a:cubicBezTo>
                  <a:pt x="4218" y="7308"/>
                  <a:pt x="4221" y="7308"/>
                  <a:pt x="4225" y="7308"/>
                </a:cubicBezTo>
                <a:cubicBezTo>
                  <a:pt x="4678" y="7308"/>
                  <a:pt x="5116" y="7127"/>
                  <a:pt x="5439" y="6807"/>
                </a:cubicBezTo>
                <a:lnTo>
                  <a:pt x="9349" y="2900"/>
                </a:lnTo>
                <a:cubicBezTo>
                  <a:pt x="10013" y="2236"/>
                  <a:pt x="10013" y="1161"/>
                  <a:pt x="9349" y="499"/>
                </a:cubicBezTo>
                <a:cubicBezTo>
                  <a:pt x="9017" y="167"/>
                  <a:pt x="8581" y="1"/>
                  <a:pt x="8146" y="1"/>
                </a:cubicBezTo>
                <a:close/>
              </a:path>
            </a:pathLst>
          </a:custGeom>
          <a:solidFill>
            <a:srgbClr val="123D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330" name="Google Shape;330;p20"/>
          <p:cNvSpPr/>
          <p:nvPr/>
        </p:nvSpPr>
        <p:spPr>
          <a:xfrm>
            <a:off x="5994273" y="4412619"/>
            <a:ext cx="153089" cy="111736"/>
          </a:xfrm>
          <a:custGeom>
            <a:rect b="b" l="l" r="r" t="t"/>
            <a:pathLst>
              <a:path extrusionOk="0" h="7309" w="10014">
                <a:moveTo>
                  <a:pt x="8149" y="1134"/>
                </a:moveTo>
                <a:cubicBezTo>
                  <a:pt x="8294" y="1134"/>
                  <a:pt x="8439" y="1189"/>
                  <a:pt x="8549" y="1300"/>
                </a:cubicBezTo>
                <a:cubicBezTo>
                  <a:pt x="8769" y="1520"/>
                  <a:pt x="8769" y="1879"/>
                  <a:pt x="8549" y="2100"/>
                </a:cubicBezTo>
                <a:lnTo>
                  <a:pt x="4639" y="6007"/>
                </a:lnTo>
                <a:cubicBezTo>
                  <a:pt x="4527" y="6120"/>
                  <a:pt x="4377" y="6177"/>
                  <a:pt x="4227" y="6177"/>
                </a:cubicBezTo>
                <a:cubicBezTo>
                  <a:pt x="4081" y="6177"/>
                  <a:pt x="3937" y="6123"/>
                  <a:pt x="3830" y="6016"/>
                </a:cubicBezTo>
                <a:lnTo>
                  <a:pt x="1547" y="3748"/>
                </a:lnTo>
                <a:cubicBezTo>
                  <a:pt x="1296" y="3534"/>
                  <a:pt x="1281" y="3151"/>
                  <a:pt x="1514" y="2918"/>
                </a:cubicBezTo>
                <a:cubicBezTo>
                  <a:pt x="1626" y="2806"/>
                  <a:pt x="1771" y="2750"/>
                  <a:pt x="1916" y="2750"/>
                </a:cubicBezTo>
                <a:cubicBezTo>
                  <a:pt x="2074" y="2750"/>
                  <a:pt x="2232" y="2817"/>
                  <a:pt x="2344" y="2948"/>
                </a:cubicBezTo>
                <a:lnTo>
                  <a:pt x="3784" y="4388"/>
                </a:lnTo>
                <a:cubicBezTo>
                  <a:pt x="3793" y="4401"/>
                  <a:pt x="3805" y="4410"/>
                  <a:pt x="3817" y="4419"/>
                </a:cubicBezTo>
                <a:cubicBezTo>
                  <a:pt x="3817" y="4422"/>
                  <a:pt x="3820" y="4422"/>
                  <a:pt x="3823" y="4425"/>
                </a:cubicBezTo>
                <a:cubicBezTo>
                  <a:pt x="3934" y="4535"/>
                  <a:pt x="4078" y="4590"/>
                  <a:pt x="4222" y="4590"/>
                </a:cubicBezTo>
                <a:cubicBezTo>
                  <a:pt x="4367" y="4590"/>
                  <a:pt x="4512" y="4535"/>
                  <a:pt x="4624" y="4425"/>
                </a:cubicBezTo>
                <a:lnTo>
                  <a:pt x="7749" y="1300"/>
                </a:lnTo>
                <a:cubicBezTo>
                  <a:pt x="7859" y="1189"/>
                  <a:pt x="8004" y="1134"/>
                  <a:pt x="8149" y="1134"/>
                </a:cubicBezTo>
                <a:close/>
                <a:moveTo>
                  <a:pt x="8146" y="1"/>
                </a:moveTo>
                <a:cubicBezTo>
                  <a:pt x="7712" y="1"/>
                  <a:pt x="7279" y="166"/>
                  <a:pt x="6949" y="496"/>
                </a:cubicBezTo>
                <a:lnTo>
                  <a:pt x="6946" y="496"/>
                </a:lnTo>
                <a:lnTo>
                  <a:pt x="4219" y="3223"/>
                </a:lnTo>
                <a:lnTo>
                  <a:pt x="3144" y="2148"/>
                </a:lnTo>
                <a:cubicBezTo>
                  <a:pt x="2808" y="1779"/>
                  <a:pt x="2348" y="1594"/>
                  <a:pt x="1887" y="1594"/>
                </a:cubicBezTo>
                <a:cubicBezTo>
                  <a:pt x="1453" y="1594"/>
                  <a:pt x="1019" y="1758"/>
                  <a:pt x="686" y="2091"/>
                </a:cubicBezTo>
                <a:cubicBezTo>
                  <a:pt x="1" y="2776"/>
                  <a:pt x="28" y="3896"/>
                  <a:pt x="747" y="4549"/>
                </a:cubicBezTo>
                <a:lnTo>
                  <a:pt x="3029" y="6819"/>
                </a:lnTo>
                <a:cubicBezTo>
                  <a:pt x="3344" y="7131"/>
                  <a:pt x="3768" y="7308"/>
                  <a:pt x="4214" y="7308"/>
                </a:cubicBezTo>
                <a:cubicBezTo>
                  <a:pt x="4218" y="7308"/>
                  <a:pt x="4221" y="7308"/>
                  <a:pt x="4225" y="7308"/>
                </a:cubicBezTo>
                <a:cubicBezTo>
                  <a:pt x="4678" y="7308"/>
                  <a:pt x="5116" y="7127"/>
                  <a:pt x="5439" y="6807"/>
                </a:cubicBezTo>
                <a:lnTo>
                  <a:pt x="9349" y="2900"/>
                </a:lnTo>
                <a:cubicBezTo>
                  <a:pt x="10013" y="2236"/>
                  <a:pt x="10013" y="1161"/>
                  <a:pt x="9349" y="499"/>
                </a:cubicBezTo>
                <a:cubicBezTo>
                  <a:pt x="9017" y="167"/>
                  <a:pt x="8581" y="1"/>
                  <a:pt x="8146" y="1"/>
                </a:cubicBezTo>
                <a:close/>
              </a:path>
            </a:pathLst>
          </a:custGeom>
          <a:solidFill>
            <a:srgbClr val="123D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331" name="Google Shape;331;p20"/>
          <p:cNvSpPr/>
          <p:nvPr/>
        </p:nvSpPr>
        <p:spPr>
          <a:xfrm>
            <a:off x="4971028" y="3253179"/>
            <a:ext cx="132031" cy="127267"/>
          </a:xfrm>
          <a:custGeom>
            <a:rect b="b" l="l" r="r" t="t"/>
            <a:pathLst>
              <a:path extrusionOk="0" h="8774" w="9104">
                <a:moveTo>
                  <a:pt x="7232" y="1143"/>
                </a:moveTo>
                <a:cubicBezTo>
                  <a:pt x="7377" y="1143"/>
                  <a:pt x="7522" y="1198"/>
                  <a:pt x="7633" y="1308"/>
                </a:cubicBezTo>
                <a:cubicBezTo>
                  <a:pt x="7851" y="1528"/>
                  <a:pt x="7854" y="1882"/>
                  <a:pt x="7639" y="2102"/>
                </a:cubicBezTo>
                <a:lnTo>
                  <a:pt x="5755" y="3986"/>
                </a:lnTo>
                <a:cubicBezTo>
                  <a:pt x="5532" y="4210"/>
                  <a:pt x="5532" y="4566"/>
                  <a:pt x="5755" y="4789"/>
                </a:cubicBezTo>
                <a:lnTo>
                  <a:pt x="7639" y="6673"/>
                </a:lnTo>
                <a:cubicBezTo>
                  <a:pt x="7854" y="6894"/>
                  <a:pt x="7851" y="7247"/>
                  <a:pt x="7633" y="7468"/>
                </a:cubicBezTo>
                <a:cubicBezTo>
                  <a:pt x="7522" y="7577"/>
                  <a:pt x="7377" y="7633"/>
                  <a:pt x="7232" y="7633"/>
                </a:cubicBezTo>
                <a:cubicBezTo>
                  <a:pt x="7090" y="7633"/>
                  <a:pt x="6948" y="7580"/>
                  <a:pt x="6839" y="7474"/>
                </a:cubicBezTo>
                <a:lnTo>
                  <a:pt x="6830" y="7468"/>
                </a:lnTo>
                <a:lnTo>
                  <a:pt x="4946" y="5650"/>
                </a:lnTo>
                <a:cubicBezTo>
                  <a:pt x="4836" y="5544"/>
                  <a:pt x="4695" y="5491"/>
                  <a:pt x="4554" y="5491"/>
                </a:cubicBezTo>
                <a:cubicBezTo>
                  <a:pt x="4412" y="5491"/>
                  <a:pt x="4271" y="5544"/>
                  <a:pt x="4161" y="5650"/>
                </a:cubicBezTo>
                <a:lnTo>
                  <a:pt x="2277" y="7468"/>
                </a:lnTo>
                <a:lnTo>
                  <a:pt x="2268" y="7474"/>
                </a:lnTo>
                <a:cubicBezTo>
                  <a:pt x="2159" y="7580"/>
                  <a:pt x="2017" y="7633"/>
                  <a:pt x="1875" y="7633"/>
                </a:cubicBezTo>
                <a:cubicBezTo>
                  <a:pt x="1730" y="7633"/>
                  <a:pt x="1585" y="7577"/>
                  <a:pt x="1474" y="7468"/>
                </a:cubicBezTo>
                <a:cubicBezTo>
                  <a:pt x="1256" y="7247"/>
                  <a:pt x="1253" y="6894"/>
                  <a:pt x="1468" y="6673"/>
                </a:cubicBezTo>
                <a:lnTo>
                  <a:pt x="3352" y="4789"/>
                </a:lnTo>
                <a:cubicBezTo>
                  <a:pt x="3575" y="4566"/>
                  <a:pt x="3575" y="4210"/>
                  <a:pt x="3352" y="3986"/>
                </a:cubicBezTo>
                <a:lnTo>
                  <a:pt x="1468" y="2102"/>
                </a:lnTo>
                <a:cubicBezTo>
                  <a:pt x="1253" y="1882"/>
                  <a:pt x="1256" y="1528"/>
                  <a:pt x="1474" y="1308"/>
                </a:cubicBezTo>
                <a:cubicBezTo>
                  <a:pt x="1585" y="1198"/>
                  <a:pt x="1730" y="1143"/>
                  <a:pt x="1875" y="1143"/>
                </a:cubicBezTo>
                <a:cubicBezTo>
                  <a:pt x="2017" y="1143"/>
                  <a:pt x="2159" y="1196"/>
                  <a:pt x="2268" y="1302"/>
                </a:cubicBezTo>
                <a:lnTo>
                  <a:pt x="2277" y="1308"/>
                </a:lnTo>
                <a:lnTo>
                  <a:pt x="4161" y="3126"/>
                </a:lnTo>
                <a:cubicBezTo>
                  <a:pt x="4271" y="3231"/>
                  <a:pt x="4412" y="3284"/>
                  <a:pt x="4554" y="3284"/>
                </a:cubicBezTo>
                <a:cubicBezTo>
                  <a:pt x="4695" y="3284"/>
                  <a:pt x="4836" y="3231"/>
                  <a:pt x="4946" y="3126"/>
                </a:cubicBezTo>
                <a:lnTo>
                  <a:pt x="6830" y="1308"/>
                </a:lnTo>
                <a:lnTo>
                  <a:pt x="6839" y="1302"/>
                </a:lnTo>
                <a:cubicBezTo>
                  <a:pt x="6948" y="1196"/>
                  <a:pt x="7090" y="1143"/>
                  <a:pt x="7232" y="1143"/>
                </a:cubicBezTo>
                <a:close/>
                <a:moveTo>
                  <a:pt x="1865" y="0"/>
                </a:moveTo>
                <a:cubicBezTo>
                  <a:pt x="1430" y="0"/>
                  <a:pt x="995" y="166"/>
                  <a:pt x="664" y="499"/>
                </a:cubicBezTo>
                <a:cubicBezTo>
                  <a:pt x="0" y="1163"/>
                  <a:pt x="3" y="2241"/>
                  <a:pt x="667" y="2902"/>
                </a:cubicBezTo>
                <a:lnTo>
                  <a:pt x="2153" y="4388"/>
                </a:lnTo>
                <a:lnTo>
                  <a:pt x="667" y="5873"/>
                </a:lnTo>
                <a:cubicBezTo>
                  <a:pt x="0" y="6535"/>
                  <a:pt x="0" y="7610"/>
                  <a:pt x="661" y="8274"/>
                </a:cubicBezTo>
                <a:cubicBezTo>
                  <a:pt x="995" y="8607"/>
                  <a:pt x="1431" y="8774"/>
                  <a:pt x="1868" y="8774"/>
                </a:cubicBezTo>
                <a:cubicBezTo>
                  <a:pt x="2301" y="8774"/>
                  <a:pt x="2734" y="8609"/>
                  <a:pt x="3065" y="8280"/>
                </a:cubicBezTo>
                <a:lnTo>
                  <a:pt x="4554" y="6846"/>
                </a:lnTo>
                <a:lnTo>
                  <a:pt x="6042" y="8280"/>
                </a:lnTo>
                <a:cubicBezTo>
                  <a:pt x="6373" y="8609"/>
                  <a:pt x="6806" y="8774"/>
                  <a:pt x="7239" y="8774"/>
                </a:cubicBezTo>
                <a:cubicBezTo>
                  <a:pt x="7675" y="8774"/>
                  <a:pt x="8111" y="8607"/>
                  <a:pt x="8443" y="8274"/>
                </a:cubicBezTo>
                <a:cubicBezTo>
                  <a:pt x="9104" y="7610"/>
                  <a:pt x="9104" y="6535"/>
                  <a:pt x="8440" y="5873"/>
                </a:cubicBezTo>
                <a:lnTo>
                  <a:pt x="6957" y="4388"/>
                </a:lnTo>
                <a:lnTo>
                  <a:pt x="8440" y="2902"/>
                </a:lnTo>
                <a:cubicBezTo>
                  <a:pt x="8760" y="2585"/>
                  <a:pt x="8938" y="2153"/>
                  <a:pt x="8938" y="1703"/>
                </a:cubicBezTo>
                <a:cubicBezTo>
                  <a:pt x="8938" y="1018"/>
                  <a:pt x="8524" y="399"/>
                  <a:pt x="7893" y="133"/>
                </a:cubicBezTo>
                <a:cubicBezTo>
                  <a:pt x="7682" y="46"/>
                  <a:pt x="7460" y="3"/>
                  <a:pt x="7239" y="3"/>
                </a:cubicBezTo>
                <a:cubicBezTo>
                  <a:pt x="6799" y="3"/>
                  <a:pt x="6366" y="174"/>
                  <a:pt x="6042" y="496"/>
                </a:cubicBezTo>
                <a:lnTo>
                  <a:pt x="4554" y="1930"/>
                </a:lnTo>
                <a:lnTo>
                  <a:pt x="3065" y="496"/>
                </a:lnTo>
                <a:cubicBezTo>
                  <a:pt x="2733" y="165"/>
                  <a:pt x="2299" y="0"/>
                  <a:pt x="1865" y="0"/>
                </a:cubicBezTo>
                <a:close/>
              </a:path>
            </a:pathLst>
          </a:custGeom>
          <a:solidFill>
            <a:srgbClr val="F46C6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332" name="Google Shape;332;p20"/>
          <p:cNvSpPr/>
          <p:nvPr/>
        </p:nvSpPr>
        <p:spPr>
          <a:xfrm>
            <a:off x="3913017" y="3260944"/>
            <a:ext cx="153089" cy="111736"/>
          </a:xfrm>
          <a:custGeom>
            <a:rect b="b" l="l" r="r" t="t"/>
            <a:pathLst>
              <a:path extrusionOk="0" h="7309" w="10014">
                <a:moveTo>
                  <a:pt x="8149" y="1134"/>
                </a:moveTo>
                <a:cubicBezTo>
                  <a:pt x="8294" y="1134"/>
                  <a:pt x="8439" y="1189"/>
                  <a:pt x="8549" y="1300"/>
                </a:cubicBezTo>
                <a:cubicBezTo>
                  <a:pt x="8769" y="1520"/>
                  <a:pt x="8769" y="1879"/>
                  <a:pt x="8549" y="2100"/>
                </a:cubicBezTo>
                <a:lnTo>
                  <a:pt x="4639" y="6007"/>
                </a:lnTo>
                <a:cubicBezTo>
                  <a:pt x="4527" y="6120"/>
                  <a:pt x="4377" y="6177"/>
                  <a:pt x="4227" y="6177"/>
                </a:cubicBezTo>
                <a:cubicBezTo>
                  <a:pt x="4081" y="6177"/>
                  <a:pt x="3937" y="6123"/>
                  <a:pt x="3830" y="6016"/>
                </a:cubicBezTo>
                <a:lnTo>
                  <a:pt x="1547" y="3748"/>
                </a:lnTo>
                <a:cubicBezTo>
                  <a:pt x="1296" y="3534"/>
                  <a:pt x="1281" y="3151"/>
                  <a:pt x="1514" y="2918"/>
                </a:cubicBezTo>
                <a:cubicBezTo>
                  <a:pt x="1626" y="2806"/>
                  <a:pt x="1771" y="2750"/>
                  <a:pt x="1916" y="2750"/>
                </a:cubicBezTo>
                <a:cubicBezTo>
                  <a:pt x="2074" y="2750"/>
                  <a:pt x="2232" y="2817"/>
                  <a:pt x="2344" y="2948"/>
                </a:cubicBezTo>
                <a:lnTo>
                  <a:pt x="3784" y="4388"/>
                </a:lnTo>
                <a:cubicBezTo>
                  <a:pt x="3793" y="4401"/>
                  <a:pt x="3805" y="4410"/>
                  <a:pt x="3817" y="4419"/>
                </a:cubicBezTo>
                <a:cubicBezTo>
                  <a:pt x="3817" y="4422"/>
                  <a:pt x="3820" y="4422"/>
                  <a:pt x="3823" y="4425"/>
                </a:cubicBezTo>
                <a:cubicBezTo>
                  <a:pt x="3934" y="4535"/>
                  <a:pt x="4078" y="4590"/>
                  <a:pt x="4222" y="4590"/>
                </a:cubicBezTo>
                <a:cubicBezTo>
                  <a:pt x="4367" y="4590"/>
                  <a:pt x="4512" y="4535"/>
                  <a:pt x="4624" y="4425"/>
                </a:cubicBezTo>
                <a:lnTo>
                  <a:pt x="7749" y="1300"/>
                </a:lnTo>
                <a:cubicBezTo>
                  <a:pt x="7859" y="1189"/>
                  <a:pt x="8004" y="1134"/>
                  <a:pt x="8149" y="1134"/>
                </a:cubicBezTo>
                <a:close/>
                <a:moveTo>
                  <a:pt x="8146" y="1"/>
                </a:moveTo>
                <a:cubicBezTo>
                  <a:pt x="7712" y="1"/>
                  <a:pt x="7279" y="166"/>
                  <a:pt x="6949" y="496"/>
                </a:cubicBezTo>
                <a:lnTo>
                  <a:pt x="6946" y="496"/>
                </a:lnTo>
                <a:lnTo>
                  <a:pt x="4219" y="3223"/>
                </a:lnTo>
                <a:lnTo>
                  <a:pt x="3144" y="2148"/>
                </a:lnTo>
                <a:cubicBezTo>
                  <a:pt x="2808" y="1779"/>
                  <a:pt x="2348" y="1594"/>
                  <a:pt x="1887" y="1594"/>
                </a:cubicBezTo>
                <a:cubicBezTo>
                  <a:pt x="1453" y="1594"/>
                  <a:pt x="1019" y="1758"/>
                  <a:pt x="686" y="2091"/>
                </a:cubicBezTo>
                <a:cubicBezTo>
                  <a:pt x="1" y="2776"/>
                  <a:pt x="28" y="3896"/>
                  <a:pt x="747" y="4549"/>
                </a:cubicBezTo>
                <a:lnTo>
                  <a:pt x="3029" y="6819"/>
                </a:lnTo>
                <a:cubicBezTo>
                  <a:pt x="3344" y="7131"/>
                  <a:pt x="3768" y="7308"/>
                  <a:pt x="4214" y="7308"/>
                </a:cubicBezTo>
                <a:cubicBezTo>
                  <a:pt x="4218" y="7308"/>
                  <a:pt x="4221" y="7308"/>
                  <a:pt x="4225" y="7308"/>
                </a:cubicBezTo>
                <a:cubicBezTo>
                  <a:pt x="4678" y="7308"/>
                  <a:pt x="5116" y="7127"/>
                  <a:pt x="5439" y="6807"/>
                </a:cubicBezTo>
                <a:lnTo>
                  <a:pt x="9349" y="2900"/>
                </a:lnTo>
                <a:cubicBezTo>
                  <a:pt x="10013" y="2236"/>
                  <a:pt x="10013" y="1161"/>
                  <a:pt x="9349" y="499"/>
                </a:cubicBezTo>
                <a:cubicBezTo>
                  <a:pt x="9017" y="167"/>
                  <a:pt x="8581" y="1"/>
                  <a:pt x="8146" y="1"/>
                </a:cubicBezTo>
                <a:close/>
              </a:path>
            </a:pathLst>
          </a:custGeom>
          <a:solidFill>
            <a:srgbClr val="123D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333" name="Google Shape;333;p20"/>
          <p:cNvSpPr/>
          <p:nvPr/>
        </p:nvSpPr>
        <p:spPr>
          <a:xfrm>
            <a:off x="4953643" y="3847469"/>
            <a:ext cx="153089" cy="111736"/>
          </a:xfrm>
          <a:custGeom>
            <a:rect b="b" l="l" r="r" t="t"/>
            <a:pathLst>
              <a:path extrusionOk="0" h="7309" w="10014">
                <a:moveTo>
                  <a:pt x="8149" y="1134"/>
                </a:moveTo>
                <a:cubicBezTo>
                  <a:pt x="8294" y="1134"/>
                  <a:pt x="8439" y="1189"/>
                  <a:pt x="8549" y="1300"/>
                </a:cubicBezTo>
                <a:cubicBezTo>
                  <a:pt x="8769" y="1520"/>
                  <a:pt x="8769" y="1879"/>
                  <a:pt x="8549" y="2100"/>
                </a:cubicBezTo>
                <a:lnTo>
                  <a:pt x="4639" y="6007"/>
                </a:lnTo>
                <a:cubicBezTo>
                  <a:pt x="4527" y="6120"/>
                  <a:pt x="4377" y="6177"/>
                  <a:pt x="4227" y="6177"/>
                </a:cubicBezTo>
                <a:cubicBezTo>
                  <a:pt x="4081" y="6177"/>
                  <a:pt x="3937" y="6123"/>
                  <a:pt x="3830" y="6016"/>
                </a:cubicBezTo>
                <a:lnTo>
                  <a:pt x="1547" y="3748"/>
                </a:lnTo>
                <a:cubicBezTo>
                  <a:pt x="1296" y="3534"/>
                  <a:pt x="1281" y="3151"/>
                  <a:pt x="1514" y="2918"/>
                </a:cubicBezTo>
                <a:cubicBezTo>
                  <a:pt x="1626" y="2806"/>
                  <a:pt x="1771" y="2750"/>
                  <a:pt x="1916" y="2750"/>
                </a:cubicBezTo>
                <a:cubicBezTo>
                  <a:pt x="2074" y="2750"/>
                  <a:pt x="2232" y="2817"/>
                  <a:pt x="2344" y="2948"/>
                </a:cubicBezTo>
                <a:lnTo>
                  <a:pt x="3784" y="4388"/>
                </a:lnTo>
                <a:cubicBezTo>
                  <a:pt x="3793" y="4401"/>
                  <a:pt x="3805" y="4410"/>
                  <a:pt x="3817" y="4419"/>
                </a:cubicBezTo>
                <a:cubicBezTo>
                  <a:pt x="3817" y="4422"/>
                  <a:pt x="3820" y="4422"/>
                  <a:pt x="3823" y="4425"/>
                </a:cubicBezTo>
                <a:cubicBezTo>
                  <a:pt x="3934" y="4535"/>
                  <a:pt x="4078" y="4590"/>
                  <a:pt x="4222" y="4590"/>
                </a:cubicBezTo>
                <a:cubicBezTo>
                  <a:pt x="4367" y="4590"/>
                  <a:pt x="4512" y="4535"/>
                  <a:pt x="4624" y="4425"/>
                </a:cubicBezTo>
                <a:lnTo>
                  <a:pt x="7749" y="1300"/>
                </a:lnTo>
                <a:cubicBezTo>
                  <a:pt x="7859" y="1189"/>
                  <a:pt x="8004" y="1134"/>
                  <a:pt x="8149" y="1134"/>
                </a:cubicBezTo>
                <a:close/>
                <a:moveTo>
                  <a:pt x="8146" y="1"/>
                </a:moveTo>
                <a:cubicBezTo>
                  <a:pt x="7712" y="1"/>
                  <a:pt x="7279" y="166"/>
                  <a:pt x="6949" y="496"/>
                </a:cubicBezTo>
                <a:lnTo>
                  <a:pt x="6946" y="496"/>
                </a:lnTo>
                <a:lnTo>
                  <a:pt x="4219" y="3223"/>
                </a:lnTo>
                <a:lnTo>
                  <a:pt x="3144" y="2148"/>
                </a:lnTo>
                <a:cubicBezTo>
                  <a:pt x="2808" y="1779"/>
                  <a:pt x="2348" y="1594"/>
                  <a:pt x="1887" y="1594"/>
                </a:cubicBezTo>
                <a:cubicBezTo>
                  <a:pt x="1453" y="1594"/>
                  <a:pt x="1019" y="1758"/>
                  <a:pt x="686" y="2091"/>
                </a:cubicBezTo>
                <a:cubicBezTo>
                  <a:pt x="1" y="2776"/>
                  <a:pt x="28" y="3896"/>
                  <a:pt x="747" y="4549"/>
                </a:cubicBezTo>
                <a:lnTo>
                  <a:pt x="3029" y="6819"/>
                </a:lnTo>
                <a:cubicBezTo>
                  <a:pt x="3344" y="7131"/>
                  <a:pt x="3768" y="7308"/>
                  <a:pt x="4214" y="7308"/>
                </a:cubicBezTo>
                <a:cubicBezTo>
                  <a:pt x="4218" y="7308"/>
                  <a:pt x="4221" y="7308"/>
                  <a:pt x="4225" y="7308"/>
                </a:cubicBezTo>
                <a:cubicBezTo>
                  <a:pt x="4678" y="7308"/>
                  <a:pt x="5116" y="7127"/>
                  <a:pt x="5439" y="6807"/>
                </a:cubicBezTo>
                <a:lnTo>
                  <a:pt x="9349" y="2900"/>
                </a:lnTo>
                <a:cubicBezTo>
                  <a:pt x="10013" y="2236"/>
                  <a:pt x="10013" y="1161"/>
                  <a:pt x="9349" y="499"/>
                </a:cubicBezTo>
                <a:cubicBezTo>
                  <a:pt x="9017" y="167"/>
                  <a:pt x="8581" y="1"/>
                  <a:pt x="8146" y="1"/>
                </a:cubicBezTo>
                <a:close/>
              </a:path>
            </a:pathLst>
          </a:custGeom>
          <a:solidFill>
            <a:srgbClr val="123D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334" name="Google Shape;334;p20"/>
          <p:cNvSpPr/>
          <p:nvPr/>
        </p:nvSpPr>
        <p:spPr>
          <a:xfrm>
            <a:off x="4953643" y="4412619"/>
            <a:ext cx="153089" cy="111736"/>
          </a:xfrm>
          <a:custGeom>
            <a:rect b="b" l="l" r="r" t="t"/>
            <a:pathLst>
              <a:path extrusionOk="0" h="7309" w="10014">
                <a:moveTo>
                  <a:pt x="8149" y="1134"/>
                </a:moveTo>
                <a:cubicBezTo>
                  <a:pt x="8294" y="1134"/>
                  <a:pt x="8439" y="1189"/>
                  <a:pt x="8549" y="1300"/>
                </a:cubicBezTo>
                <a:cubicBezTo>
                  <a:pt x="8769" y="1520"/>
                  <a:pt x="8769" y="1879"/>
                  <a:pt x="8549" y="2100"/>
                </a:cubicBezTo>
                <a:lnTo>
                  <a:pt x="4639" y="6007"/>
                </a:lnTo>
                <a:cubicBezTo>
                  <a:pt x="4527" y="6120"/>
                  <a:pt x="4377" y="6177"/>
                  <a:pt x="4227" y="6177"/>
                </a:cubicBezTo>
                <a:cubicBezTo>
                  <a:pt x="4081" y="6177"/>
                  <a:pt x="3937" y="6123"/>
                  <a:pt x="3830" y="6016"/>
                </a:cubicBezTo>
                <a:lnTo>
                  <a:pt x="1547" y="3748"/>
                </a:lnTo>
                <a:cubicBezTo>
                  <a:pt x="1296" y="3534"/>
                  <a:pt x="1281" y="3151"/>
                  <a:pt x="1514" y="2918"/>
                </a:cubicBezTo>
                <a:cubicBezTo>
                  <a:pt x="1626" y="2806"/>
                  <a:pt x="1771" y="2750"/>
                  <a:pt x="1916" y="2750"/>
                </a:cubicBezTo>
                <a:cubicBezTo>
                  <a:pt x="2074" y="2750"/>
                  <a:pt x="2232" y="2817"/>
                  <a:pt x="2344" y="2948"/>
                </a:cubicBezTo>
                <a:lnTo>
                  <a:pt x="3784" y="4388"/>
                </a:lnTo>
                <a:cubicBezTo>
                  <a:pt x="3793" y="4401"/>
                  <a:pt x="3805" y="4410"/>
                  <a:pt x="3817" y="4419"/>
                </a:cubicBezTo>
                <a:cubicBezTo>
                  <a:pt x="3817" y="4422"/>
                  <a:pt x="3820" y="4422"/>
                  <a:pt x="3823" y="4425"/>
                </a:cubicBezTo>
                <a:cubicBezTo>
                  <a:pt x="3934" y="4535"/>
                  <a:pt x="4078" y="4590"/>
                  <a:pt x="4222" y="4590"/>
                </a:cubicBezTo>
                <a:cubicBezTo>
                  <a:pt x="4367" y="4590"/>
                  <a:pt x="4512" y="4535"/>
                  <a:pt x="4624" y="4425"/>
                </a:cubicBezTo>
                <a:lnTo>
                  <a:pt x="7749" y="1300"/>
                </a:lnTo>
                <a:cubicBezTo>
                  <a:pt x="7859" y="1189"/>
                  <a:pt x="8004" y="1134"/>
                  <a:pt x="8149" y="1134"/>
                </a:cubicBezTo>
                <a:close/>
                <a:moveTo>
                  <a:pt x="8146" y="1"/>
                </a:moveTo>
                <a:cubicBezTo>
                  <a:pt x="7712" y="1"/>
                  <a:pt x="7279" y="166"/>
                  <a:pt x="6949" y="496"/>
                </a:cubicBezTo>
                <a:lnTo>
                  <a:pt x="6946" y="496"/>
                </a:lnTo>
                <a:lnTo>
                  <a:pt x="4219" y="3223"/>
                </a:lnTo>
                <a:lnTo>
                  <a:pt x="3144" y="2148"/>
                </a:lnTo>
                <a:cubicBezTo>
                  <a:pt x="2808" y="1779"/>
                  <a:pt x="2348" y="1594"/>
                  <a:pt x="1887" y="1594"/>
                </a:cubicBezTo>
                <a:cubicBezTo>
                  <a:pt x="1453" y="1594"/>
                  <a:pt x="1019" y="1758"/>
                  <a:pt x="686" y="2091"/>
                </a:cubicBezTo>
                <a:cubicBezTo>
                  <a:pt x="1" y="2776"/>
                  <a:pt x="28" y="3896"/>
                  <a:pt x="747" y="4549"/>
                </a:cubicBezTo>
                <a:lnTo>
                  <a:pt x="3029" y="6819"/>
                </a:lnTo>
                <a:cubicBezTo>
                  <a:pt x="3344" y="7131"/>
                  <a:pt x="3768" y="7308"/>
                  <a:pt x="4214" y="7308"/>
                </a:cubicBezTo>
                <a:cubicBezTo>
                  <a:pt x="4218" y="7308"/>
                  <a:pt x="4221" y="7308"/>
                  <a:pt x="4225" y="7308"/>
                </a:cubicBezTo>
                <a:cubicBezTo>
                  <a:pt x="4678" y="7308"/>
                  <a:pt x="5116" y="7127"/>
                  <a:pt x="5439" y="6807"/>
                </a:cubicBezTo>
                <a:lnTo>
                  <a:pt x="9349" y="2900"/>
                </a:lnTo>
                <a:cubicBezTo>
                  <a:pt x="10013" y="2236"/>
                  <a:pt x="10013" y="1161"/>
                  <a:pt x="9349" y="499"/>
                </a:cubicBezTo>
                <a:cubicBezTo>
                  <a:pt x="9017" y="167"/>
                  <a:pt x="8581" y="1"/>
                  <a:pt x="8146" y="1"/>
                </a:cubicBezTo>
                <a:close/>
              </a:path>
            </a:pathLst>
          </a:custGeom>
          <a:solidFill>
            <a:srgbClr val="123D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335" name="Google Shape;335;p20"/>
          <p:cNvSpPr txBox="1"/>
          <p:nvPr/>
        </p:nvSpPr>
        <p:spPr>
          <a:xfrm flipH="1">
            <a:off x="3543641" y="1499300"/>
            <a:ext cx="891900" cy="32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123D60"/>
                </a:solidFill>
                <a:latin typeface="Anton"/>
                <a:ea typeface="Anton"/>
                <a:cs typeface="Anton"/>
                <a:sym typeface="Anton"/>
              </a:rPr>
              <a:t>Competitor 1</a:t>
            </a:r>
            <a:endParaRPr sz="1100">
              <a:solidFill>
                <a:srgbClr val="123D60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336" name="Google Shape;336;p20"/>
          <p:cNvSpPr txBox="1"/>
          <p:nvPr/>
        </p:nvSpPr>
        <p:spPr>
          <a:xfrm flipH="1">
            <a:off x="4544801" y="1499300"/>
            <a:ext cx="970800" cy="32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123D60"/>
                </a:solidFill>
                <a:latin typeface="Anton"/>
                <a:ea typeface="Anton"/>
                <a:cs typeface="Anton"/>
                <a:sym typeface="Anton"/>
              </a:rPr>
              <a:t>Competitor 2</a:t>
            </a:r>
            <a:endParaRPr sz="1100">
              <a:solidFill>
                <a:srgbClr val="123D60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337" name="Google Shape;337;p20"/>
          <p:cNvSpPr txBox="1"/>
          <p:nvPr/>
        </p:nvSpPr>
        <p:spPr>
          <a:xfrm flipH="1">
            <a:off x="5521399" y="1499300"/>
            <a:ext cx="1065900" cy="32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123D60"/>
                </a:solidFill>
                <a:latin typeface="Anton"/>
                <a:ea typeface="Anton"/>
                <a:cs typeface="Anton"/>
                <a:sym typeface="Anton"/>
              </a:rPr>
              <a:t>Competitor 3</a:t>
            </a:r>
            <a:endParaRPr sz="1100">
              <a:solidFill>
                <a:srgbClr val="123D60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cxnSp>
        <p:nvCxnSpPr>
          <p:cNvPr id="338" name="Google Shape;338;p20"/>
          <p:cNvCxnSpPr/>
          <p:nvPr/>
        </p:nvCxnSpPr>
        <p:spPr>
          <a:xfrm rot="10800000">
            <a:off x="2607600" y="2474950"/>
            <a:ext cx="3928800" cy="0"/>
          </a:xfrm>
          <a:prstGeom prst="straightConnector1">
            <a:avLst/>
          </a:prstGeom>
          <a:noFill/>
          <a:ln cap="flat" cmpd="sng" w="19050">
            <a:solidFill>
              <a:srgbClr val="123D6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39" name="Google Shape;339;p20"/>
          <p:cNvCxnSpPr/>
          <p:nvPr/>
        </p:nvCxnSpPr>
        <p:spPr>
          <a:xfrm rot="10800000">
            <a:off x="2607600" y="3031191"/>
            <a:ext cx="3928800" cy="0"/>
          </a:xfrm>
          <a:prstGeom prst="straightConnector1">
            <a:avLst/>
          </a:prstGeom>
          <a:noFill/>
          <a:ln cap="flat" cmpd="sng" w="19050">
            <a:solidFill>
              <a:srgbClr val="123D6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40" name="Google Shape;340;p20"/>
          <p:cNvCxnSpPr/>
          <p:nvPr/>
        </p:nvCxnSpPr>
        <p:spPr>
          <a:xfrm rot="10800000">
            <a:off x="2607600" y="3608028"/>
            <a:ext cx="3928800" cy="0"/>
          </a:xfrm>
          <a:prstGeom prst="straightConnector1">
            <a:avLst/>
          </a:prstGeom>
          <a:noFill/>
          <a:ln cap="flat" cmpd="sng" w="19050">
            <a:solidFill>
              <a:srgbClr val="123D6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41" name="Google Shape;341;p20"/>
          <p:cNvCxnSpPr/>
          <p:nvPr/>
        </p:nvCxnSpPr>
        <p:spPr>
          <a:xfrm rot="10800000">
            <a:off x="2607600" y="4184864"/>
            <a:ext cx="3928800" cy="0"/>
          </a:xfrm>
          <a:prstGeom prst="straightConnector1">
            <a:avLst/>
          </a:prstGeom>
          <a:noFill/>
          <a:ln cap="flat" cmpd="sng" w="19050">
            <a:solidFill>
              <a:srgbClr val="123D6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42" name="Google Shape;342;p20"/>
          <p:cNvCxnSpPr/>
          <p:nvPr/>
        </p:nvCxnSpPr>
        <p:spPr>
          <a:xfrm rot="10800000">
            <a:off x="2607600" y="4754825"/>
            <a:ext cx="3928800" cy="0"/>
          </a:xfrm>
          <a:prstGeom prst="straightConnector1">
            <a:avLst/>
          </a:prstGeom>
          <a:noFill/>
          <a:ln cap="flat" cmpd="sng" w="19050">
            <a:solidFill>
              <a:srgbClr val="123D6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43" name="Google Shape;343;p20"/>
          <p:cNvCxnSpPr/>
          <p:nvPr/>
        </p:nvCxnSpPr>
        <p:spPr>
          <a:xfrm rot="10800000">
            <a:off x="2607600" y="1898100"/>
            <a:ext cx="3928800" cy="0"/>
          </a:xfrm>
          <a:prstGeom prst="straightConnector1">
            <a:avLst/>
          </a:prstGeom>
          <a:noFill/>
          <a:ln cap="flat" cmpd="sng" w="19050">
            <a:solidFill>
              <a:srgbClr val="123D60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344" name="Google Shape;344;p20"/>
          <p:cNvGrpSpPr/>
          <p:nvPr/>
        </p:nvGrpSpPr>
        <p:grpSpPr>
          <a:xfrm>
            <a:off x="2893615" y="2070857"/>
            <a:ext cx="233630" cy="2500641"/>
            <a:chOff x="2693140" y="2070857"/>
            <a:chExt cx="233630" cy="2500641"/>
          </a:xfrm>
        </p:grpSpPr>
        <p:grpSp>
          <p:nvGrpSpPr>
            <p:cNvPr id="345" name="Google Shape;345;p20"/>
            <p:cNvGrpSpPr/>
            <p:nvPr/>
          </p:nvGrpSpPr>
          <p:grpSpPr>
            <a:xfrm>
              <a:off x="2694298" y="2070857"/>
              <a:ext cx="231320" cy="231320"/>
              <a:chOff x="2676100" y="832575"/>
              <a:chExt cx="483125" cy="483125"/>
            </a:xfrm>
          </p:grpSpPr>
          <p:sp>
            <p:nvSpPr>
              <p:cNvPr id="346" name="Google Shape;346;p20"/>
              <p:cNvSpPr/>
              <p:nvPr/>
            </p:nvSpPr>
            <p:spPr>
              <a:xfrm>
                <a:off x="2676100" y="832575"/>
                <a:ext cx="483125" cy="483125"/>
              </a:xfrm>
              <a:custGeom>
                <a:rect b="b" l="l" r="r" t="t"/>
                <a:pathLst>
                  <a:path extrusionOk="0" h="19325" w="19325">
                    <a:moveTo>
                      <a:pt x="10351" y="1132"/>
                    </a:moveTo>
                    <a:lnTo>
                      <a:pt x="10562" y="2008"/>
                    </a:lnTo>
                    <a:cubicBezTo>
                      <a:pt x="10614" y="2226"/>
                      <a:pt x="10789" y="2392"/>
                      <a:pt x="11009" y="2434"/>
                    </a:cubicBezTo>
                    <a:cubicBezTo>
                      <a:pt x="12021" y="2618"/>
                      <a:pt x="12981" y="3014"/>
                      <a:pt x="13826" y="3596"/>
                    </a:cubicBezTo>
                    <a:cubicBezTo>
                      <a:pt x="13922" y="3663"/>
                      <a:pt x="14033" y="3696"/>
                      <a:pt x="14146" y="3696"/>
                    </a:cubicBezTo>
                    <a:cubicBezTo>
                      <a:pt x="14247" y="3696"/>
                      <a:pt x="14349" y="3669"/>
                      <a:pt x="14439" y="3614"/>
                    </a:cubicBezTo>
                    <a:lnTo>
                      <a:pt x="15179" y="3171"/>
                    </a:lnTo>
                    <a:lnTo>
                      <a:pt x="16154" y="4146"/>
                    </a:lnTo>
                    <a:lnTo>
                      <a:pt x="15711" y="4889"/>
                    </a:lnTo>
                    <a:cubicBezTo>
                      <a:pt x="15596" y="5079"/>
                      <a:pt x="15602" y="5317"/>
                      <a:pt x="15729" y="5499"/>
                    </a:cubicBezTo>
                    <a:cubicBezTo>
                      <a:pt x="16311" y="6344"/>
                      <a:pt x="16707" y="7304"/>
                      <a:pt x="16891" y="8316"/>
                    </a:cubicBezTo>
                    <a:cubicBezTo>
                      <a:pt x="16933" y="8536"/>
                      <a:pt x="17100" y="8711"/>
                      <a:pt x="17317" y="8763"/>
                    </a:cubicBezTo>
                    <a:lnTo>
                      <a:pt x="18193" y="8974"/>
                    </a:lnTo>
                    <a:lnTo>
                      <a:pt x="18193" y="10351"/>
                    </a:lnTo>
                    <a:lnTo>
                      <a:pt x="17317" y="10562"/>
                    </a:lnTo>
                    <a:cubicBezTo>
                      <a:pt x="17100" y="10614"/>
                      <a:pt x="16933" y="10789"/>
                      <a:pt x="16894" y="11009"/>
                    </a:cubicBezTo>
                    <a:cubicBezTo>
                      <a:pt x="16710" y="12021"/>
                      <a:pt x="16311" y="12981"/>
                      <a:pt x="15729" y="13826"/>
                    </a:cubicBezTo>
                    <a:cubicBezTo>
                      <a:pt x="15605" y="14007"/>
                      <a:pt x="15596" y="14246"/>
                      <a:pt x="15711" y="14436"/>
                    </a:cubicBezTo>
                    <a:lnTo>
                      <a:pt x="16154" y="15179"/>
                    </a:lnTo>
                    <a:lnTo>
                      <a:pt x="15179" y="16154"/>
                    </a:lnTo>
                    <a:lnTo>
                      <a:pt x="14439" y="15710"/>
                    </a:lnTo>
                    <a:cubicBezTo>
                      <a:pt x="14349" y="15656"/>
                      <a:pt x="14247" y="15629"/>
                      <a:pt x="14146" y="15629"/>
                    </a:cubicBezTo>
                    <a:cubicBezTo>
                      <a:pt x="14033" y="15629"/>
                      <a:pt x="13922" y="15662"/>
                      <a:pt x="13826" y="15729"/>
                    </a:cubicBezTo>
                    <a:cubicBezTo>
                      <a:pt x="12981" y="16311"/>
                      <a:pt x="12021" y="16707"/>
                      <a:pt x="11009" y="16891"/>
                    </a:cubicBezTo>
                    <a:cubicBezTo>
                      <a:pt x="10789" y="16933"/>
                      <a:pt x="10614" y="17099"/>
                      <a:pt x="10562" y="17317"/>
                    </a:cubicBezTo>
                    <a:lnTo>
                      <a:pt x="10351" y="18192"/>
                    </a:lnTo>
                    <a:lnTo>
                      <a:pt x="8974" y="18192"/>
                    </a:lnTo>
                    <a:lnTo>
                      <a:pt x="8763" y="17317"/>
                    </a:lnTo>
                    <a:cubicBezTo>
                      <a:pt x="8712" y="17099"/>
                      <a:pt x="8536" y="16933"/>
                      <a:pt x="8316" y="16891"/>
                    </a:cubicBezTo>
                    <a:cubicBezTo>
                      <a:pt x="7304" y="16707"/>
                      <a:pt x="6344" y="16311"/>
                      <a:pt x="5499" y="15729"/>
                    </a:cubicBezTo>
                    <a:cubicBezTo>
                      <a:pt x="5404" y="15662"/>
                      <a:pt x="5293" y="15629"/>
                      <a:pt x="5181" y="15629"/>
                    </a:cubicBezTo>
                    <a:cubicBezTo>
                      <a:pt x="5081" y="15629"/>
                      <a:pt x="4979" y="15656"/>
                      <a:pt x="4889" y="15710"/>
                    </a:cubicBezTo>
                    <a:lnTo>
                      <a:pt x="4146" y="16154"/>
                    </a:lnTo>
                    <a:lnTo>
                      <a:pt x="3171" y="15179"/>
                    </a:lnTo>
                    <a:lnTo>
                      <a:pt x="3615" y="14436"/>
                    </a:lnTo>
                    <a:cubicBezTo>
                      <a:pt x="3729" y="14246"/>
                      <a:pt x="3723" y="14007"/>
                      <a:pt x="3597" y="13826"/>
                    </a:cubicBezTo>
                    <a:cubicBezTo>
                      <a:pt x="3014" y="12981"/>
                      <a:pt x="2618" y="12021"/>
                      <a:pt x="2434" y="11009"/>
                    </a:cubicBezTo>
                    <a:cubicBezTo>
                      <a:pt x="2392" y="10789"/>
                      <a:pt x="2226" y="10614"/>
                      <a:pt x="2011" y="10562"/>
                    </a:cubicBezTo>
                    <a:lnTo>
                      <a:pt x="1133" y="10351"/>
                    </a:lnTo>
                    <a:lnTo>
                      <a:pt x="1133" y="8974"/>
                    </a:lnTo>
                    <a:lnTo>
                      <a:pt x="2008" y="8763"/>
                    </a:lnTo>
                    <a:cubicBezTo>
                      <a:pt x="2226" y="8711"/>
                      <a:pt x="2392" y="8536"/>
                      <a:pt x="2431" y="8316"/>
                    </a:cubicBezTo>
                    <a:cubicBezTo>
                      <a:pt x="2615" y="7304"/>
                      <a:pt x="3014" y="6344"/>
                      <a:pt x="3597" y="5499"/>
                    </a:cubicBezTo>
                    <a:cubicBezTo>
                      <a:pt x="3720" y="5317"/>
                      <a:pt x="3729" y="5079"/>
                      <a:pt x="3615" y="4889"/>
                    </a:cubicBezTo>
                    <a:lnTo>
                      <a:pt x="3171" y="4146"/>
                    </a:lnTo>
                    <a:lnTo>
                      <a:pt x="4146" y="3171"/>
                    </a:lnTo>
                    <a:lnTo>
                      <a:pt x="4889" y="3614"/>
                    </a:lnTo>
                    <a:cubicBezTo>
                      <a:pt x="4979" y="3669"/>
                      <a:pt x="5081" y="3696"/>
                      <a:pt x="5181" y="3696"/>
                    </a:cubicBezTo>
                    <a:cubicBezTo>
                      <a:pt x="5293" y="3696"/>
                      <a:pt x="5404" y="3663"/>
                      <a:pt x="5499" y="3596"/>
                    </a:cubicBezTo>
                    <a:cubicBezTo>
                      <a:pt x="6344" y="3014"/>
                      <a:pt x="7304" y="2618"/>
                      <a:pt x="8316" y="2434"/>
                    </a:cubicBezTo>
                    <a:cubicBezTo>
                      <a:pt x="8536" y="2392"/>
                      <a:pt x="8712" y="2226"/>
                      <a:pt x="8763" y="2008"/>
                    </a:cubicBezTo>
                    <a:lnTo>
                      <a:pt x="8974" y="1132"/>
                    </a:lnTo>
                    <a:close/>
                    <a:moveTo>
                      <a:pt x="8530" y="0"/>
                    </a:moveTo>
                    <a:cubicBezTo>
                      <a:pt x="8268" y="0"/>
                      <a:pt x="8041" y="178"/>
                      <a:pt x="7981" y="432"/>
                    </a:cubicBezTo>
                    <a:lnTo>
                      <a:pt x="7748" y="1392"/>
                    </a:lnTo>
                    <a:cubicBezTo>
                      <a:pt x="6833" y="1604"/>
                      <a:pt x="5961" y="1963"/>
                      <a:pt x="5167" y="2461"/>
                    </a:cubicBezTo>
                    <a:lnTo>
                      <a:pt x="4348" y="1969"/>
                    </a:lnTo>
                    <a:cubicBezTo>
                      <a:pt x="4260" y="1915"/>
                      <a:pt x="4160" y="1889"/>
                      <a:pt x="4061" y="1889"/>
                    </a:cubicBezTo>
                    <a:cubicBezTo>
                      <a:pt x="3913" y="1889"/>
                      <a:pt x="3767" y="1946"/>
                      <a:pt x="3657" y="2056"/>
                    </a:cubicBezTo>
                    <a:lnTo>
                      <a:pt x="2057" y="3657"/>
                    </a:lnTo>
                    <a:cubicBezTo>
                      <a:pt x="1872" y="3841"/>
                      <a:pt x="1839" y="4125"/>
                      <a:pt x="1972" y="4348"/>
                    </a:cubicBezTo>
                    <a:lnTo>
                      <a:pt x="2461" y="5163"/>
                    </a:lnTo>
                    <a:cubicBezTo>
                      <a:pt x="1963" y="5958"/>
                      <a:pt x="1604" y="6830"/>
                      <a:pt x="1395" y="7745"/>
                    </a:cubicBezTo>
                    <a:lnTo>
                      <a:pt x="435" y="7978"/>
                    </a:lnTo>
                    <a:cubicBezTo>
                      <a:pt x="179" y="8041"/>
                      <a:pt x="0" y="8267"/>
                      <a:pt x="0" y="8530"/>
                    </a:cubicBezTo>
                    <a:lnTo>
                      <a:pt x="0" y="10795"/>
                    </a:lnTo>
                    <a:cubicBezTo>
                      <a:pt x="0" y="11057"/>
                      <a:pt x="179" y="11284"/>
                      <a:pt x="432" y="11344"/>
                    </a:cubicBezTo>
                    <a:lnTo>
                      <a:pt x="1392" y="11580"/>
                    </a:lnTo>
                    <a:cubicBezTo>
                      <a:pt x="1604" y="12492"/>
                      <a:pt x="1963" y="13364"/>
                      <a:pt x="2461" y="14158"/>
                    </a:cubicBezTo>
                    <a:lnTo>
                      <a:pt x="1969" y="14977"/>
                    </a:lnTo>
                    <a:cubicBezTo>
                      <a:pt x="1836" y="15200"/>
                      <a:pt x="1872" y="15484"/>
                      <a:pt x="2057" y="15668"/>
                    </a:cubicBezTo>
                    <a:lnTo>
                      <a:pt x="3657" y="17268"/>
                    </a:lnTo>
                    <a:cubicBezTo>
                      <a:pt x="3766" y="17378"/>
                      <a:pt x="3911" y="17435"/>
                      <a:pt x="4057" y="17435"/>
                    </a:cubicBezTo>
                    <a:cubicBezTo>
                      <a:pt x="4157" y="17435"/>
                      <a:pt x="4258" y="17408"/>
                      <a:pt x="4348" y="17353"/>
                    </a:cubicBezTo>
                    <a:lnTo>
                      <a:pt x="5164" y="16864"/>
                    </a:lnTo>
                    <a:cubicBezTo>
                      <a:pt x="5958" y="17362"/>
                      <a:pt x="6830" y="17721"/>
                      <a:pt x="7745" y="17930"/>
                    </a:cubicBezTo>
                    <a:lnTo>
                      <a:pt x="7978" y="18890"/>
                    </a:lnTo>
                    <a:cubicBezTo>
                      <a:pt x="8041" y="19147"/>
                      <a:pt x="8268" y="19325"/>
                      <a:pt x="8530" y="19325"/>
                    </a:cubicBezTo>
                    <a:lnTo>
                      <a:pt x="10795" y="19325"/>
                    </a:lnTo>
                    <a:cubicBezTo>
                      <a:pt x="11058" y="19325"/>
                      <a:pt x="11284" y="19147"/>
                      <a:pt x="11344" y="18893"/>
                    </a:cubicBezTo>
                    <a:lnTo>
                      <a:pt x="11577" y="17933"/>
                    </a:lnTo>
                    <a:cubicBezTo>
                      <a:pt x="12492" y="17721"/>
                      <a:pt x="13364" y="17362"/>
                      <a:pt x="14159" y="16864"/>
                    </a:cubicBezTo>
                    <a:lnTo>
                      <a:pt x="14977" y="17356"/>
                    </a:lnTo>
                    <a:cubicBezTo>
                      <a:pt x="15066" y="17410"/>
                      <a:pt x="15166" y="17436"/>
                      <a:pt x="15266" y="17436"/>
                    </a:cubicBezTo>
                    <a:cubicBezTo>
                      <a:pt x="15413" y="17436"/>
                      <a:pt x="15559" y="17379"/>
                      <a:pt x="15668" y="17271"/>
                    </a:cubicBezTo>
                    <a:lnTo>
                      <a:pt x="17269" y="15668"/>
                    </a:lnTo>
                    <a:cubicBezTo>
                      <a:pt x="17453" y="15484"/>
                      <a:pt x="17489" y="15200"/>
                      <a:pt x="17353" y="14977"/>
                    </a:cubicBezTo>
                    <a:lnTo>
                      <a:pt x="16864" y="14161"/>
                    </a:lnTo>
                    <a:cubicBezTo>
                      <a:pt x="17362" y="13367"/>
                      <a:pt x="17722" y="12495"/>
                      <a:pt x="17930" y="11580"/>
                    </a:cubicBezTo>
                    <a:lnTo>
                      <a:pt x="18890" y="11347"/>
                    </a:lnTo>
                    <a:cubicBezTo>
                      <a:pt x="19147" y="11284"/>
                      <a:pt x="19325" y="11057"/>
                      <a:pt x="19325" y="10795"/>
                    </a:cubicBezTo>
                    <a:lnTo>
                      <a:pt x="19325" y="8530"/>
                    </a:lnTo>
                    <a:cubicBezTo>
                      <a:pt x="19325" y="8267"/>
                      <a:pt x="19147" y="8041"/>
                      <a:pt x="18893" y="7981"/>
                    </a:cubicBezTo>
                    <a:lnTo>
                      <a:pt x="17933" y="7748"/>
                    </a:lnTo>
                    <a:cubicBezTo>
                      <a:pt x="17722" y="6833"/>
                      <a:pt x="17362" y="5961"/>
                      <a:pt x="16864" y="5166"/>
                    </a:cubicBezTo>
                    <a:lnTo>
                      <a:pt x="17356" y="4348"/>
                    </a:lnTo>
                    <a:cubicBezTo>
                      <a:pt x="17489" y="4128"/>
                      <a:pt x="17453" y="3841"/>
                      <a:pt x="17272" y="3657"/>
                    </a:cubicBezTo>
                    <a:lnTo>
                      <a:pt x="15668" y="2056"/>
                    </a:lnTo>
                    <a:cubicBezTo>
                      <a:pt x="15559" y="1947"/>
                      <a:pt x="15415" y="1890"/>
                      <a:pt x="15268" y="1890"/>
                    </a:cubicBezTo>
                    <a:cubicBezTo>
                      <a:pt x="15168" y="1890"/>
                      <a:pt x="15068" y="1917"/>
                      <a:pt x="14977" y="1972"/>
                    </a:cubicBezTo>
                    <a:lnTo>
                      <a:pt x="14162" y="2461"/>
                    </a:lnTo>
                    <a:cubicBezTo>
                      <a:pt x="13367" y="1963"/>
                      <a:pt x="12495" y="1604"/>
                      <a:pt x="11580" y="1395"/>
                    </a:cubicBezTo>
                    <a:lnTo>
                      <a:pt x="11347" y="435"/>
                    </a:lnTo>
                    <a:cubicBezTo>
                      <a:pt x="11284" y="178"/>
                      <a:pt x="11058" y="0"/>
                      <a:pt x="10795" y="0"/>
                    </a:cubicBezTo>
                    <a:close/>
                  </a:path>
                </a:pathLst>
              </a:custGeom>
              <a:solidFill>
                <a:srgbClr val="123D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347" name="Google Shape;347;p20"/>
              <p:cNvSpPr/>
              <p:nvPr/>
            </p:nvSpPr>
            <p:spPr>
              <a:xfrm>
                <a:off x="2762000" y="918475"/>
                <a:ext cx="311400" cy="311400"/>
              </a:xfrm>
              <a:custGeom>
                <a:rect b="b" l="l" r="r" t="t"/>
                <a:pathLst>
                  <a:path extrusionOk="0" h="12456" w="12456">
                    <a:moveTo>
                      <a:pt x="6227" y="1133"/>
                    </a:moveTo>
                    <a:cubicBezTo>
                      <a:pt x="9038" y="1133"/>
                      <a:pt x="11323" y="3418"/>
                      <a:pt x="11323" y="6226"/>
                    </a:cubicBezTo>
                    <a:cubicBezTo>
                      <a:pt x="11323" y="9038"/>
                      <a:pt x="9038" y="11323"/>
                      <a:pt x="6227" y="11323"/>
                    </a:cubicBezTo>
                    <a:cubicBezTo>
                      <a:pt x="3419" y="11323"/>
                      <a:pt x="1133" y="9038"/>
                      <a:pt x="1133" y="6226"/>
                    </a:cubicBezTo>
                    <a:cubicBezTo>
                      <a:pt x="1133" y="3418"/>
                      <a:pt x="3419" y="1133"/>
                      <a:pt x="6227" y="1133"/>
                    </a:cubicBezTo>
                    <a:close/>
                    <a:moveTo>
                      <a:pt x="6227" y="0"/>
                    </a:moveTo>
                    <a:cubicBezTo>
                      <a:pt x="2794" y="0"/>
                      <a:pt x="1" y="2793"/>
                      <a:pt x="1" y="6226"/>
                    </a:cubicBezTo>
                    <a:cubicBezTo>
                      <a:pt x="1" y="9663"/>
                      <a:pt x="2794" y="12456"/>
                      <a:pt x="6227" y="12456"/>
                    </a:cubicBezTo>
                    <a:cubicBezTo>
                      <a:pt x="9663" y="12456"/>
                      <a:pt x="12456" y="9663"/>
                      <a:pt x="12456" y="6226"/>
                    </a:cubicBezTo>
                    <a:cubicBezTo>
                      <a:pt x="12456" y="2793"/>
                      <a:pt x="9663" y="0"/>
                      <a:pt x="6227" y="0"/>
                    </a:cubicBezTo>
                    <a:close/>
                  </a:path>
                </a:pathLst>
              </a:custGeom>
              <a:solidFill>
                <a:srgbClr val="123D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348" name="Google Shape;348;p20"/>
              <p:cNvSpPr/>
              <p:nvPr/>
            </p:nvSpPr>
            <p:spPr>
              <a:xfrm>
                <a:off x="2810775" y="975075"/>
                <a:ext cx="206025" cy="198150"/>
              </a:xfrm>
              <a:custGeom>
                <a:rect b="b" l="l" r="r" t="t"/>
                <a:pathLst>
                  <a:path extrusionOk="0" h="7926" w="8241">
                    <a:moveTo>
                      <a:pt x="4275" y="1132"/>
                    </a:moveTo>
                    <a:cubicBezTo>
                      <a:pt x="4640" y="1132"/>
                      <a:pt x="5009" y="1203"/>
                      <a:pt x="5360" y="1348"/>
                    </a:cubicBezTo>
                    <a:cubicBezTo>
                      <a:pt x="6416" y="1785"/>
                      <a:pt x="7108" y="2818"/>
                      <a:pt x="7108" y="3962"/>
                    </a:cubicBezTo>
                    <a:cubicBezTo>
                      <a:pt x="7105" y="5527"/>
                      <a:pt x="5840" y="6792"/>
                      <a:pt x="4276" y="6795"/>
                    </a:cubicBezTo>
                    <a:cubicBezTo>
                      <a:pt x="3131" y="6795"/>
                      <a:pt x="2099" y="6103"/>
                      <a:pt x="1661" y="5046"/>
                    </a:cubicBezTo>
                    <a:cubicBezTo>
                      <a:pt x="1223" y="3987"/>
                      <a:pt x="1465" y="2770"/>
                      <a:pt x="2274" y="1961"/>
                    </a:cubicBezTo>
                    <a:cubicBezTo>
                      <a:pt x="2815" y="1419"/>
                      <a:pt x="3538" y="1132"/>
                      <a:pt x="4275" y="1132"/>
                    </a:cubicBezTo>
                    <a:close/>
                    <a:moveTo>
                      <a:pt x="4276" y="1"/>
                    </a:moveTo>
                    <a:cubicBezTo>
                      <a:pt x="2672" y="1"/>
                      <a:pt x="1229" y="964"/>
                      <a:pt x="613" y="2447"/>
                    </a:cubicBezTo>
                    <a:cubicBezTo>
                      <a:pt x="0" y="3926"/>
                      <a:pt x="341" y="5632"/>
                      <a:pt x="1474" y="6764"/>
                    </a:cubicBezTo>
                    <a:cubicBezTo>
                      <a:pt x="2232" y="7523"/>
                      <a:pt x="3247" y="7926"/>
                      <a:pt x="4279" y="7926"/>
                    </a:cubicBezTo>
                    <a:cubicBezTo>
                      <a:pt x="4789" y="7926"/>
                      <a:pt x="5302" y="7828"/>
                      <a:pt x="5791" y="7625"/>
                    </a:cubicBezTo>
                    <a:cubicBezTo>
                      <a:pt x="7274" y="7009"/>
                      <a:pt x="8240" y="5566"/>
                      <a:pt x="8240" y="3962"/>
                    </a:cubicBezTo>
                    <a:cubicBezTo>
                      <a:pt x="8237" y="1773"/>
                      <a:pt x="6465" y="1"/>
                      <a:pt x="4276" y="1"/>
                    </a:cubicBezTo>
                    <a:close/>
                  </a:path>
                </a:pathLst>
              </a:custGeom>
              <a:solidFill>
                <a:srgbClr val="123D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349" name="Google Shape;349;p20"/>
            <p:cNvGrpSpPr/>
            <p:nvPr/>
          </p:nvGrpSpPr>
          <p:grpSpPr>
            <a:xfrm>
              <a:off x="2705592" y="2644198"/>
              <a:ext cx="220045" cy="217770"/>
              <a:chOff x="3282325" y="2035675"/>
              <a:chExt cx="459575" cy="454825"/>
            </a:xfrm>
          </p:grpSpPr>
          <p:sp>
            <p:nvSpPr>
              <p:cNvPr id="350" name="Google Shape;350;p20"/>
              <p:cNvSpPr/>
              <p:nvPr/>
            </p:nvSpPr>
            <p:spPr>
              <a:xfrm>
                <a:off x="3337050" y="2234125"/>
                <a:ext cx="85925" cy="206325"/>
              </a:xfrm>
              <a:custGeom>
                <a:rect b="b" l="l" r="r" t="t"/>
                <a:pathLst>
                  <a:path extrusionOk="0" h="8253" w="3437">
                    <a:moveTo>
                      <a:pt x="2305" y="1133"/>
                    </a:moveTo>
                    <a:lnTo>
                      <a:pt x="2305" y="7120"/>
                    </a:lnTo>
                    <a:lnTo>
                      <a:pt x="1133" y="7120"/>
                    </a:lnTo>
                    <a:lnTo>
                      <a:pt x="1133" y="1133"/>
                    </a:lnTo>
                    <a:close/>
                    <a:moveTo>
                      <a:pt x="568" y="0"/>
                    </a:moveTo>
                    <a:cubicBezTo>
                      <a:pt x="254" y="0"/>
                      <a:pt x="1" y="254"/>
                      <a:pt x="1" y="568"/>
                    </a:cubicBezTo>
                    <a:lnTo>
                      <a:pt x="1" y="7688"/>
                    </a:lnTo>
                    <a:cubicBezTo>
                      <a:pt x="1" y="7999"/>
                      <a:pt x="254" y="8253"/>
                      <a:pt x="568" y="8253"/>
                    </a:cubicBezTo>
                    <a:lnTo>
                      <a:pt x="2869" y="8253"/>
                    </a:lnTo>
                    <a:cubicBezTo>
                      <a:pt x="3183" y="8253"/>
                      <a:pt x="3437" y="7999"/>
                      <a:pt x="3437" y="7688"/>
                    </a:cubicBezTo>
                    <a:lnTo>
                      <a:pt x="3437" y="568"/>
                    </a:lnTo>
                    <a:cubicBezTo>
                      <a:pt x="3437" y="254"/>
                      <a:pt x="3183" y="0"/>
                      <a:pt x="2869" y="0"/>
                    </a:cubicBezTo>
                    <a:close/>
                  </a:path>
                </a:pathLst>
              </a:custGeom>
              <a:solidFill>
                <a:srgbClr val="123D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351" name="Google Shape;351;p20"/>
              <p:cNvSpPr/>
              <p:nvPr/>
            </p:nvSpPr>
            <p:spPr>
              <a:xfrm>
                <a:off x="3451275" y="2175475"/>
                <a:ext cx="84925" cy="264975"/>
              </a:xfrm>
              <a:custGeom>
                <a:rect b="b" l="l" r="r" t="t"/>
                <a:pathLst>
                  <a:path extrusionOk="0" h="10599" w="3397">
                    <a:moveTo>
                      <a:pt x="2265" y="1133"/>
                    </a:moveTo>
                    <a:lnTo>
                      <a:pt x="2265" y="9466"/>
                    </a:lnTo>
                    <a:lnTo>
                      <a:pt x="1132" y="9466"/>
                    </a:lnTo>
                    <a:lnTo>
                      <a:pt x="1132" y="1133"/>
                    </a:lnTo>
                    <a:close/>
                    <a:moveTo>
                      <a:pt x="565" y="0"/>
                    </a:moveTo>
                    <a:cubicBezTo>
                      <a:pt x="254" y="0"/>
                      <a:pt x="0" y="254"/>
                      <a:pt x="0" y="565"/>
                    </a:cubicBezTo>
                    <a:lnTo>
                      <a:pt x="0" y="10034"/>
                    </a:lnTo>
                    <a:cubicBezTo>
                      <a:pt x="0" y="10345"/>
                      <a:pt x="254" y="10599"/>
                      <a:pt x="565" y="10599"/>
                    </a:cubicBezTo>
                    <a:lnTo>
                      <a:pt x="2829" y="10599"/>
                    </a:lnTo>
                    <a:cubicBezTo>
                      <a:pt x="3143" y="10599"/>
                      <a:pt x="3397" y="10345"/>
                      <a:pt x="3397" y="10034"/>
                    </a:cubicBezTo>
                    <a:lnTo>
                      <a:pt x="3397" y="565"/>
                    </a:lnTo>
                    <a:cubicBezTo>
                      <a:pt x="3397" y="254"/>
                      <a:pt x="3143" y="0"/>
                      <a:pt x="2829" y="0"/>
                    </a:cubicBezTo>
                    <a:close/>
                  </a:path>
                </a:pathLst>
              </a:custGeom>
              <a:solidFill>
                <a:srgbClr val="123D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352" name="Google Shape;352;p20"/>
              <p:cNvSpPr/>
              <p:nvPr/>
            </p:nvSpPr>
            <p:spPr>
              <a:xfrm>
                <a:off x="3564500" y="2116825"/>
                <a:ext cx="84950" cy="323625"/>
              </a:xfrm>
              <a:custGeom>
                <a:rect b="b" l="l" r="r" t="t"/>
                <a:pathLst>
                  <a:path extrusionOk="0" h="12945" w="3398">
                    <a:moveTo>
                      <a:pt x="2265" y="1132"/>
                    </a:moveTo>
                    <a:lnTo>
                      <a:pt x="2265" y="11812"/>
                    </a:lnTo>
                    <a:lnTo>
                      <a:pt x="1133" y="11812"/>
                    </a:lnTo>
                    <a:lnTo>
                      <a:pt x="1133" y="1132"/>
                    </a:lnTo>
                    <a:close/>
                    <a:moveTo>
                      <a:pt x="565" y="0"/>
                    </a:moveTo>
                    <a:cubicBezTo>
                      <a:pt x="254" y="0"/>
                      <a:pt x="0" y="251"/>
                      <a:pt x="0" y="565"/>
                    </a:cubicBezTo>
                    <a:lnTo>
                      <a:pt x="0" y="12380"/>
                    </a:lnTo>
                    <a:cubicBezTo>
                      <a:pt x="0" y="12691"/>
                      <a:pt x="254" y="12945"/>
                      <a:pt x="565" y="12945"/>
                    </a:cubicBezTo>
                    <a:lnTo>
                      <a:pt x="2829" y="12945"/>
                    </a:lnTo>
                    <a:cubicBezTo>
                      <a:pt x="3144" y="12945"/>
                      <a:pt x="3397" y="12691"/>
                      <a:pt x="3397" y="12380"/>
                    </a:cubicBezTo>
                    <a:lnTo>
                      <a:pt x="3397" y="565"/>
                    </a:lnTo>
                    <a:cubicBezTo>
                      <a:pt x="3397" y="251"/>
                      <a:pt x="3144" y="0"/>
                      <a:pt x="2829" y="0"/>
                    </a:cubicBezTo>
                    <a:close/>
                  </a:path>
                </a:pathLst>
              </a:custGeom>
              <a:solidFill>
                <a:srgbClr val="123D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353" name="Google Shape;353;p20"/>
              <p:cNvSpPr/>
              <p:nvPr/>
            </p:nvSpPr>
            <p:spPr>
              <a:xfrm>
                <a:off x="3282325" y="2035675"/>
                <a:ext cx="459575" cy="454825"/>
              </a:xfrm>
              <a:custGeom>
                <a:rect b="b" l="l" r="r" t="t"/>
                <a:pathLst>
                  <a:path extrusionOk="0" h="18193" w="18383">
                    <a:moveTo>
                      <a:pt x="568" y="0"/>
                    </a:moveTo>
                    <a:cubicBezTo>
                      <a:pt x="254" y="0"/>
                      <a:pt x="1" y="251"/>
                      <a:pt x="1" y="565"/>
                    </a:cubicBezTo>
                    <a:lnTo>
                      <a:pt x="1" y="17625"/>
                    </a:lnTo>
                    <a:cubicBezTo>
                      <a:pt x="1" y="17939"/>
                      <a:pt x="254" y="18192"/>
                      <a:pt x="568" y="18192"/>
                    </a:cubicBezTo>
                    <a:lnTo>
                      <a:pt x="17815" y="18192"/>
                    </a:lnTo>
                    <a:cubicBezTo>
                      <a:pt x="18129" y="18192"/>
                      <a:pt x="18383" y="17939"/>
                      <a:pt x="18383" y="17625"/>
                    </a:cubicBezTo>
                    <a:cubicBezTo>
                      <a:pt x="18383" y="17311"/>
                      <a:pt x="18129" y="17060"/>
                      <a:pt x="17815" y="17060"/>
                    </a:cubicBezTo>
                    <a:lnTo>
                      <a:pt x="1133" y="17060"/>
                    </a:lnTo>
                    <a:lnTo>
                      <a:pt x="1133" y="565"/>
                    </a:lnTo>
                    <a:cubicBezTo>
                      <a:pt x="1133" y="251"/>
                      <a:pt x="879" y="0"/>
                      <a:pt x="568" y="0"/>
                    </a:cubicBezTo>
                    <a:close/>
                  </a:path>
                </a:pathLst>
              </a:custGeom>
              <a:solidFill>
                <a:srgbClr val="123D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354" name="Google Shape;354;p20"/>
            <p:cNvGrpSpPr/>
            <p:nvPr/>
          </p:nvGrpSpPr>
          <p:grpSpPr>
            <a:xfrm>
              <a:off x="2693140" y="4368211"/>
              <a:ext cx="233630" cy="203287"/>
              <a:chOff x="889275" y="861850"/>
              <a:chExt cx="487950" cy="424575"/>
            </a:xfrm>
          </p:grpSpPr>
          <p:sp>
            <p:nvSpPr>
              <p:cNvPr id="355" name="Google Shape;355;p20"/>
              <p:cNvSpPr/>
              <p:nvPr/>
            </p:nvSpPr>
            <p:spPr>
              <a:xfrm>
                <a:off x="1319225" y="1031700"/>
                <a:ext cx="56650" cy="28325"/>
              </a:xfrm>
              <a:custGeom>
                <a:rect b="b" l="l" r="r" t="t"/>
                <a:pathLst>
                  <a:path extrusionOk="0" h="1133" w="2266">
                    <a:moveTo>
                      <a:pt x="569" y="1"/>
                    </a:moveTo>
                    <a:cubicBezTo>
                      <a:pt x="255" y="1"/>
                      <a:pt x="1" y="251"/>
                      <a:pt x="1" y="565"/>
                    </a:cubicBezTo>
                    <a:cubicBezTo>
                      <a:pt x="1" y="879"/>
                      <a:pt x="255" y="1133"/>
                      <a:pt x="569" y="1133"/>
                    </a:cubicBezTo>
                    <a:lnTo>
                      <a:pt x="1701" y="1133"/>
                    </a:lnTo>
                    <a:cubicBezTo>
                      <a:pt x="2012" y="1133"/>
                      <a:pt x="2265" y="879"/>
                      <a:pt x="2265" y="565"/>
                    </a:cubicBezTo>
                    <a:cubicBezTo>
                      <a:pt x="2265" y="251"/>
                      <a:pt x="2012" y="1"/>
                      <a:pt x="1701" y="1"/>
                    </a:cubicBezTo>
                    <a:close/>
                  </a:path>
                </a:pathLst>
              </a:custGeom>
              <a:solidFill>
                <a:srgbClr val="123D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356" name="Google Shape;356;p20"/>
              <p:cNvSpPr/>
              <p:nvPr/>
            </p:nvSpPr>
            <p:spPr>
              <a:xfrm>
                <a:off x="1314475" y="946725"/>
                <a:ext cx="62750" cy="56700"/>
              </a:xfrm>
              <a:custGeom>
                <a:rect b="b" l="l" r="r" t="t"/>
                <a:pathLst>
                  <a:path extrusionOk="0" h="2268" w="2510">
                    <a:moveTo>
                      <a:pt x="1889" y="0"/>
                    </a:moveTo>
                    <a:cubicBezTo>
                      <a:pt x="1744" y="0"/>
                      <a:pt x="1599" y="55"/>
                      <a:pt x="1489" y="166"/>
                    </a:cubicBezTo>
                    <a:lnTo>
                      <a:pt x="357" y="1298"/>
                    </a:lnTo>
                    <a:cubicBezTo>
                      <a:pt x="1" y="1657"/>
                      <a:pt x="251" y="2267"/>
                      <a:pt x="759" y="2267"/>
                    </a:cubicBezTo>
                    <a:cubicBezTo>
                      <a:pt x="906" y="2267"/>
                      <a:pt x="1051" y="2207"/>
                      <a:pt x="1157" y="2101"/>
                    </a:cubicBezTo>
                    <a:lnTo>
                      <a:pt x="2289" y="969"/>
                    </a:lnTo>
                    <a:cubicBezTo>
                      <a:pt x="2510" y="745"/>
                      <a:pt x="2510" y="389"/>
                      <a:pt x="2289" y="166"/>
                    </a:cubicBezTo>
                    <a:cubicBezTo>
                      <a:pt x="2179" y="55"/>
                      <a:pt x="2034" y="0"/>
                      <a:pt x="1889" y="0"/>
                    </a:cubicBezTo>
                    <a:close/>
                  </a:path>
                </a:pathLst>
              </a:custGeom>
              <a:solidFill>
                <a:srgbClr val="123D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357" name="Google Shape;357;p20"/>
              <p:cNvSpPr/>
              <p:nvPr/>
            </p:nvSpPr>
            <p:spPr>
              <a:xfrm>
                <a:off x="1317875" y="1088250"/>
                <a:ext cx="59350" cy="56675"/>
              </a:xfrm>
              <a:custGeom>
                <a:rect b="b" l="l" r="r" t="t"/>
                <a:pathLst>
                  <a:path extrusionOk="0" h="2267" w="2374">
                    <a:moveTo>
                      <a:pt x="621" y="1"/>
                    </a:moveTo>
                    <a:cubicBezTo>
                      <a:pt x="476" y="1"/>
                      <a:pt x="331" y="56"/>
                      <a:pt x="221" y="166"/>
                    </a:cubicBezTo>
                    <a:cubicBezTo>
                      <a:pt x="1" y="390"/>
                      <a:pt x="1" y="746"/>
                      <a:pt x="221" y="969"/>
                    </a:cubicBezTo>
                    <a:lnTo>
                      <a:pt x="1353" y="2102"/>
                    </a:lnTo>
                    <a:cubicBezTo>
                      <a:pt x="1463" y="2212"/>
                      <a:pt x="1608" y="2267"/>
                      <a:pt x="1753" y="2267"/>
                    </a:cubicBezTo>
                    <a:cubicBezTo>
                      <a:pt x="1898" y="2267"/>
                      <a:pt x="2043" y="2212"/>
                      <a:pt x="2153" y="2102"/>
                    </a:cubicBezTo>
                    <a:cubicBezTo>
                      <a:pt x="2374" y="1878"/>
                      <a:pt x="2374" y="1522"/>
                      <a:pt x="2153" y="1298"/>
                    </a:cubicBezTo>
                    <a:lnTo>
                      <a:pt x="1021" y="166"/>
                    </a:lnTo>
                    <a:cubicBezTo>
                      <a:pt x="911" y="56"/>
                      <a:pt x="766" y="1"/>
                      <a:pt x="621" y="1"/>
                    </a:cubicBezTo>
                    <a:close/>
                  </a:path>
                </a:pathLst>
              </a:custGeom>
              <a:solidFill>
                <a:srgbClr val="123D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358" name="Google Shape;358;p20"/>
              <p:cNvSpPr/>
              <p:nvPr/>
            </p:nvSpPr>
            <p:spPr>
              <a:xfrm>
                <a:off x="889275" y="861850"/>
                <a:ext cx="400700" cy="424575"/>
              </a:xfrm>
              <a:custGeom>
                <a:rect b="b" l="l" r="r" t="t"/>
                <a:pathLst>
                  <a:path extrusionOk="0" h="16983" w="16028">
                    <a:moveTo>
                      <a:pt x="4668" y="4530"/>
                    </a:moveTo>
                    <a:lnTo>
                      <a:pt x="4668" y="10191"/>
                    </a:lnTo>
                    <a:lnTo>
                      <a:pt x="4104" y="10191"/>
                    </a:lnTo>
                    <a:cubicBezTo>
                      <a:pt x="2539" y="10191"/>
                      <a:pt x="1271" y="8923"/>
                      <a:pt x="1271" y="7359"/>
                    </a:cubicBezTo>
                    <a:cubicBezTo>
                      <a:pt x="1271" y="5795"/>
                      <a:pt x="2539" y="4530"/>
                      <a:pt x="4104" y="4530"/>
                    </a:cubicBezTo>
                    <a:close/>
                    <a:moveTo>
                      <a:pt x="6972" y="4530"/>
                    </a:moveTo>
                    <a:lnTo>
                      <a:pt x="6972" y="10191"/>
                    </a:lnTo>
                    <a:lnTo>
                      <a:pt x="5800" y="10191"/>
                    </a:lnTo>
                    <a:lnTo>
                      <a:pt x="5800" y="4530"/>
                    </a:lnTo>
                    <a:close/>
                    <a:moveTo>
                      <a:pt x="12633" y="1565"/>
                    </a:moveTo>
                    <a:lnTo>
                      <a:pt x="12633" y="13153"/>
                    </a:lnTo>
                    <a:lnTo>
                      <a:pt x="8104" y="10436"/>
                    </a:lnTo>
                    <a:lnTo>
                      <a:pt x="8104" y="4282"/>
                    </a:lnTo>
                    <a:lnTo>
                      <a:pt x="12633" y="1565"/>
                    </a:lnTo>
                    <a:close/>
                    <a:moveTo>
                      <a:pt x="14330" y="1133"/>
                    </a:moveTo>
                    <a:cubicBezTo>
                      <a:pt x="14644" y="1133"/>
                      <a:pt x="14898" y="1384"/>
                      <a:pt x="14898" y="1698"/>
                    </a:cubicBezTo>
                    <a:lnTo>
                      <a:pt x="14898" y="13021"/>
                    </a:lnTo>
                    <a:cubicBezTo>
                      <a:pt x="14898" y="13335"/>
                      <a:pt x="14644" y="13588"/>
                      <a:pt x="14330" y="13588"/>
                    </a:cubicBezTo>
                    <a:lnTo>
                      <a:pt x="13766" y="13588"/>
                    </a:lnTo>
                    <a:lnTo>
                      <a:pt x="13766" y="1133"/>
                    </a:lnTo>
                    <a:close/>
                    <a:moveTo>
                      <a:pt x="5800" y="11324"/>
                    </a:moveTo>
                    <a:lnTo>
                      <a:pt x="5800" y="15285"/>
                    </a:lnTo>
                    <a:cubicBezTo>
                      <a:pt x="5800" y="15599"/>
                      <a:pt x="5547" y="15850"/>
                      <a:pt x="5236" y="15850"/>
                    </a:cubicBezTo>
                    <a:cubicBezTo>
                      <a:pt x="4922" y="15850"/>
                      <a:pt x="4668" y="15599"/>
                      <a:pt x="4668" y="15285"/>
                    </a:cubicBezTo>
                    <a:lnTo>
                      <a:pt x="4668" y="11324"/>
                    </a:lnTo>
                    <a:close/>
                    <a:moveTo>
                      <a:pt x="13132" y="1"/>
                    </a:moveTo>
                    <a:lnTo>
                      <a:pt x="13098" y="7"/>
                    </a:lnTo>
                    <a:lnTo>
                      <a:pt x="13074" y="10"/>
                    </a:lnTo>
                    <a:cubicBezTo>
                      <a:pt x="13065" y="10"/>
                      <a:pt x="13056" y="16"/>
                      <a:pt x="13047" y="19"/>
                    </a:cubicBezTo>
                    <a:cubicBezTo>
                      <a:pt x="13038" y="22"/>
                      <a:pt x="13029" y="22"/>
                      <a:pt x="13020" y="25"/>
                    </a:cubicBezTo>
                    <a:lnTo>
                      <a:pt x="12996" y="34"/>
                    </a:lnTo>
                    <a:lnTo>
                      <a:pt x="12966" y="46"/>
                    </a:lnTo>
                    <a:lnTo>
                      <a:pt x="12947" y="58"/>
                    </a:lnTo>
                    <a:cubicBezTo>
                      <a:pt x="12935" y="61"/>
                      <a:pt x="12926" y="67"/>
                      <a:pt x="12917" y="73"/>
                    </a:cubicBezTo>
                    <a:lnTo>
                      <a:pt x="12908" y="79"/>
                    </a:lnTo>
                    <a:lnTo>
                      <a:pt x="7380" y="3398"/>
                    </a:lnTo>
                    <a:lnTo>
                      <a:pt x="4104" y="3398"/>
                    </a:lnTo>
                    <a:cubicBezTo>
                      <a:pt x="2023" y="3398"/>
                      <a:pt x="299" y="5001"/>
                      <a:pt x="151" y="7075"/>
                    </a:cubicBezTo>
                    <a:cubicBezTo>
                      <a:pt x="0" y="9150"/>
                      <a:pt x="1480" y="10986"/>
                      <a:pt x="3536" y="11281"/>
                    </a:cubicBezTo>
                    <a:lnTo>
                      <a:pt x="3536" y="15285"/>
                    </a:lnTo>
                    <a:cubicBezTo>
                      <a:pt x="3536" y="16224"/>
                      <a:pt x="4297" y="16982"/>
                      <a:pt x="5236" y="16982"/>
                    </a:cubicBezTo>
                    <a:cubicBezTo>
                      <a:pt x="6172" y="16982"/>
                      <a:pt x="6933" y="16224"/>
                      <a:pt x="6933" y="15285"/>
                    </a:cubicBezTo>
                    <a:lnTo>
                      <a:pt x="6933" y="11324"/>
                    </a:lnTo>
                    <a:lnTo>
                      <a:pt x="7380" y="11324"/>
                    </a:lnTo>
                    <a:lnTo>
                      <a:pt x="12908" y="14639"/>
                    </a:lnTo>
                    <a:cubicBezTo>
                      <a:pt x="12911" y="14642"/>
                      <a:pt x="12914" y="14642"/>
                      <a:pt x="12920" y="14645"/>
                    </a:cubicBezTo>
                    <a:lnTo>
                      <a:pt x="12935" y="14654"/>
                    </a:lnTo>
                    <a:cubicBezTo>
                      <a:pt x="12947" y="14660"/>
                      <a:pt x="12963" y="14666"/>
                      <a:pt x="12975" y="14672"/>
                    </a:cubicBezTo>
                    <a:lnTo>
                      <a:pt x="12984" y="14675"/>
                    </a:lnTo>
                    <a:cubicBezTo>
                      <a:pt x="12996" y="14681"/>
                      <a:pt x="13011" y="14687"/>
                      <a:pt x="13023" y="14690"/>
                    </a:cubicBezTo>
                    <a:lnTo>
                      <a:pt x="13038" y="14696"/>
                    </a:lnTo>
                    <a:cubicBezTo>
                      <a:pt x="13053" y="14699"/>
                      <a:pt x="13068" y="14702"/>
                      <a:pt x="13083" y="14708"/>
                    </a:cubicBezTo>
                    <a:cubicBezTo>
                      <a:pt x="13101" y="14712"/>
                      <a:pt x="13117" y="14715"/>
                      <a:pt x="13135" y="14715"/>
                    </a:cubicBezTo>
                    <a:lnTo>
                      <a:pt x="13144" y="14715"/>
                    </a:lnTo>
                    <a:cubicBezTo>
                      <a:pt x="13162" y="14715"/>
                      <a:pt x="13180" y="14718"/>
                      <a:pt x="13198" y="14718"/>
                    </a:cubicBezTo>
                    <a:lnTo>
                      <a:pt x="14330" y="14718"/>
                    </a:lnTo>
                    <a:cubicBezTo>
                      <a:pt x="15266" y="14718"/>
                      <a:pt x="16027" y="13957"/>
                      <a:pt x="16027" y="13021"/>
                    </a:cubicBezTo>
                    <a:lnTo>
                      <a:pt x="16027" y="1698"/>
                    </a:lnTo>
                    <a:cubicBezTo>
                      <a:pt x="16027" y="759"/>
                      <a:pt x="15266" y="1"/>
                      <a:pt x="14330" y="1"/>
                    </a:cubicBezTo>
                    <a:close/>
                  </a:path>
                </a:pathLst>
              </a:custGeom>
              <a:solidFill>
                <a:srgbClr val="123D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359" name="Google Shape;359;p20"/>
            <p:cNvGrpSpPr/>
            <p:nvPr/>
          </p:nvGrpSpPr>
          <p:grpSpPr>
            <a:xfrm>
              <a:off x="2696219" y="3225141"/>
              <a:ext cx="227490" cy="209535"/>
              <a:chOff x="2680100" y="2638725"/>
              <a:chExt cx="475125" cy="437625"/>
            </a:xfrm>
          </p:grpSpPr>
          <p:sp>
            <p:nvSpPr>
              <p:cNvPr id="360" name="Google Shape;360;p20"/>
              <p:cNvSpPr/>
              <p:nvPr/>
            </p:nvSpPr>
            <p:spPr>
              <a:xfrm>
                <a:off x="2680100" y="2638725"/>
                <a:ext cx="475125" cy="437625"/>
              </a:xfrm>
              <a:custGeom>
                <a:rect b="b" l="l" r="r" t="t"/>
                <a:pathLst>
                  <a:path extrusionOk="0" h="17505" w="19005">
                    <a:moveTo>
                      <a:pt x="11399" y="1133"/>
                    </a:moveTo>
                    <a:cubicBezTo>
                      <a:pt x="11803" y="1133"/>
                      <a:pt x="12130" y="1462"/>
                      <a:pt x="12133" y="1867"/>
                    </a:cubicBezTo>
                    <a:lnTo>
                      <a:pt x="12133" y="3301"/>
                    </a:lnTo>
                    <a:lnTo>
                      <a:pt x="6876" y="3301"/>
                    </a:lnTo>
                    <a:lnTo>
                      <a:pt x="6873" y="1867"/>
                    </a:lnTo>
                    <a:cubicBezTo>
                      <a:pt x="6876" y="1462"/>
                      <a:pt x="7202" y="1133"/>
                      <a:pt x="7606" y="1133"/>
                    </a:cubicBezTo>
                    <a:close/>
                    <a:moveTo>
                      <a:pt x="2815" y="4433"/>
                    </a:moveTo>
                    <a:lnTo>
                      <a:pt x="2815" y="5430"/>
                    </a:lnTo>
                    <a:cubicBezTo>
                      <a:pt x="2815" y="5880"/>
                      <a:pt x="2449" y="6245"/>
                      <a:pt x="1999" y="6245"/>
                    </a:cubicBezTo>
                    <a:lnTo>
                      <a:pt x="1133" y="6245"/>
                    </a:lnTo>
                    <a:lnTo>
                      <a:pt x="1133" y="4433"/>
                    </a:lnTo>
                    <a:close/>
                    <a:moveTo>
                      <a:pt x="17873" y="4433"/>
                    </a:moveTo>
                    <a:lnTo>
                      <a:pt x="17873" y="6248"/>
                    </a:lnTo>
                    <a:lnTo>
                      <a:pt x="17006" y="6248"/>
                    </a:lnTo>
                    <a:cubicBezTo>
                      <a:pt x="16556" y="6248"/>
                      <a:pt x="16191" y="5883"/>
                      <a:pt x="16191" y="5433"/>
                    </a:cubicBezTo>
                    <a:lnTo>
                      <a:pt x="16191" y="4433"/>
                    </a:lnTo>
                    <a:close/>
                    <a:moveTo>
                      <a:pt x="15058" y="4430"/>
                    </a:moveTo>
                    <a:lnTo>
                      <a:pt x="15058" y="5430"/>
                    </a:lnTo>
                    <a:cubicBezTo>
                      <a:pt x="15058" y="6505"/>
                      <a:pt x="15931" y="7377"/>
                      <a:pt x="17006" y="7377"/>
                    </a:cubicBezTo>
                    <a:lnTo>
                      <a:pt x="17873" y="7377"/>
                    </a:lnTo>
                    <a:lnTo>
                      <a:pt x="17873" y="13422"/>
                    </a:lnTo>
                    <a:lnTo>
                      <a:pt x="17006" y="13422"/>
                    </a:lnTo>
                    <a:cubicBezTo>
                      <a:pt x="15931" y="13425"/>
                      <a:pt x="15058" y="14295"/>
                      <a:pt x="15058" y="15373"/>
                    </a:cubicBezTo>
                    <a:lnTo>
                      <a:pt x="15058" y="16369"/>
                    </a:lnTo>
                    <a:lnTo>
                      <a:pt x="3947" y="16369"/>
                    </a:lnTo>
                    <a:lnTo>
                      <a:pt x="3947" y="15373"/>
                    </a:lnTo>
                    <a:cubicBezTo>
                      <a:pt x="3947" y="14295"/>
                      <a:pt x="3074" y="13425"/>
                      <a:pt x="1999" y="13422"/>
                    </a:cubicBezTo>
                    <a:lnTo>
                      <a:pt x="1133" y="13422"/>
                    </a:lnTo>
                    <a:lnTo>
                      <a:pt x="1133" y="7377"/>
                    </a:lnTo>
                    <a:lnTo>
                      <a:pt x="1999" y="7377"/>
                    </a:lnTo>
                    <a:cubicBezTo>
                      <a:pt x="3074" y="7377"/>
                      <a:pt x="3947" y="6505"/>
                      <a:pt x="3947" y="5430"/>
                    </a:cubicBezTo>
                    <a:lnTo>
                      <a:pt x="3947" y="4430"/>
                    </a:lnTo>
                    <a:close/>
                    <a:moveTo>
                      <a:pt x="1999" y="14557"/>
                    </a:moveTo>
                    <a:cubicBezTo>
                      <a:pt x="2449" y="14557"/>
                      <a:pt x="2815" y="14923"/>
                      <a:pt x="2815" y="15376"/>
                    </a:cubicBezTo>
                    <a:lnTo>
                      <a:pt x="2815" y="16372"/>
                    </a:lnTo>
                    <a:lnTo>
                      <a:pt x="1133" y="16372"/>
                    </a:lnTo>
                    <a:lnTo>
                      <a:pt x="1133" y="14557"/>
                    </a:lnTo>
                    <a:close/>
                    <a:moveTo>
                      <a:pt x="17873" y="14557"/>
                    </a:moveTo>
                    <a:lnTo>
                      <a:pt x="17873" y="16372"/>
                    </a:lnTo>
                    <a:lnTo>
                      <a:pt x="16191" y="16372"/>
                    </a:lnTo>
                    <a:lnTo>
                      <a:pt x="16191" y="15376"/>
                    </a:lnTo>
                    <a:cubicBezTo>
                      <a:pt x="16191" y="14923"/>
                      <a:pt x="16556" y="14557"/>
                      <a:pt x="17006" y="14557"/>
                    </a:cubicBezTo>
                    <a:close/>
                    <a:moveTo>
                      <a:pt x="7606" y="1"/>
                    </a:moveTo>
                    <a:cubicBezTo>
                      <a:pt x="6577" y="1"/>
                      <a:pt x="5743" y="837"/>
                      <a:pt x="5743" y="1867"/>
                    </a:cubicBezTo>
                    <a:lnTo>
                      <a:pt x="5743" y="3301"/>
                    </a:lnTo>
                    <a:lnTo>
                      <a:pt x="1133" y="3301"/>
                    </a:lnTo>
                    <a:cubicBezTo>
                      <a:pt x="508" y="3301"/>
                      <a:pt x="0" y="3808"/>
                      <a:pt x="0" y="4433"/>
                    </a:cubicBezTo>
                    <a:lnTo>
                      <a:pt x="0" y="16372"/>
                    </a:lnTo>
                    <a:cubicBezTo>
                      <a:pt x="0" y="16997"/>
                      <a:pt x="508" y="17504"/>
                      <a:pt x="1133" y="17504"/>
                    </a:cubicBezTo>
                    <a:lnTo>
                      <a:pt x="17873" y="17504"/>
                    </a:lnTo>
                    <a:cubicBezTo>
                      <a:pt x="18498" y="17504"/>
                      <a:pt x="19005" y="16997"/>
                      <a:pt x="19005" y="16372"/>
                    </a:cubicBezTo>
                    <a:lnTo>
                      <a:pt x="19005" y="4430"/>
                    </a:lnTo>
                    <a:cubicBezTo>
                      <a:pt x="19005" y="3805"/>
                      <a:pt x="18498" y="3298"/>
                      <a:pt x="17873" y="3298"/>
                    </a:cubicBezTo>
                    <a:lnTo>
                      <a:pt x="13265" y="3298"/>
                    </a:lnTo>
                    <a:lnTo>
                      <a:pt x="13265" y="1864"/>
                    </a:lnTo>
                    <a:cubicBezTo>
                      <a:pt x="13262" y="834"/>
                      <a:pt x="12428" y="1"/>
                      <a:pt x="11399" y="1"/>
                    </a:cubicBezTo>
                    <a:close/>
                  </a:path>
                </a:pathLst>
              </a:custGeom>
              <a:solidFill>
                <a:srgbClr val="123D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361" name="Google Shape;361;p20"/>
              <p:cNvSpPr/>
              <p:nvPr/>
            </p:nvSpPr>
            <p:spPr>
              <a:xfrm>
                <a:off x="2795000" y="2810525"/>
                <a:ext cx="237800" cy="164300"/>
              </a:xfrm>
              <a:custGeom>
                <a:rect b="b" l="l" r="r" t="t"/>
                <a:pathLst>
                  <a:path extrusionOk="0" h="6572" w="9512">
                    <a:moveTo>
                      <a:pt x="8379" y="1133"/>
                    </a:moveTo>
                    <a:lnTo>
                      <a:pt x="8379" y="5439"/>
                    </a:lnTo>
                    <a:lnTo>
                      <a:pt x="1132" y="5439"/>
                    </a:lnTo>
                    <a:lnTo>
                      <a:pt x="1132" y="1133"/>
                    </a:lnTo>
                    <a:close/>
                    <a:moveTo>
                      <a:pt x="568" y="1"/>
                    </a:moveTo>
                    <a:cubicBezTo>
                      <a:pt x="254" y="1"/>
                      <a:pt x="0" y="255"/>
                      <a:pt x="0" y="566"/>
                    </a:cubicBezTo>
                    <a:lnTo>
                      <a:pt x="0" y="6007"/>
                    </a:lnTo>
                    <a:cubicBezTo>
                      <a:pt x="0" y="6318"/>
                      <a:pt x="254" y="6571"/>
                      <a:pt x="568" y="6571"/>
                    </a:cubicBezTo>
                    <a:lnTo>
                      <a:pt x="8947" y="6571"/>
                    </a:lnTo>
                    <a:cubicBezTo>
                      <a:pt x="9258" y="6571"/>
                      <a:pt x="9511" y="6318"/>
                      <a:pt x="9511" y="6007"/>
                    </a:cubicBezTo>
                    <a:lnTo>
                      <a:pt x="9511" y="566"/>
                    </a:lnTo>
                    <a:cubicBezTo>
                      <a:pt x="9511" y="255"/>
                      <a:pt x="9258" y="1"/>
                      <a:pt x="8947" y="1"/>
                    </a:cubicBezTo>
                    <a:close/>
                  </a:path>
                </a:pathLst>
              </a:custGeom>
              <a:solidFill>
                <a:srgbClr val="123D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362" name="Google Shape;362;p20"/>
              <p:cNvSpPr/>
              <p:nvPr/>
            </p:nvSpPr>
            <p:spPr>
              <a:xfrm>
                <a:off x="2871900" y="2856725"/>
                <a:ext cx="91525" cy="28350"/>
              </a:xfrm>
              <a:custGeom>
                <a:rect b="b" l="l" r="r" t="t"/>
                <a:pathLst>
                  <a:path extrusionOk="0" h="1134" w="3661">
                    <a:moveTo>
                      <a:pt x="565" y="1"/>
                    </a:moveTo>
                    <a:cubicBezTo>
                      <a:pt x="254" y="1"/>
                      <a:pt x="1" y="254"/>
                      <a:pt x="1" y="565"/>
                    </a:cubicBezTo>
                    <a:cubicBezTo>
                      <a:pt x="1" y="879"/>
                      <a:pt x="254" y="1133"/>
                      <a:pt x="565" y="1133"/>
                    </a:cubicBezTo>
                    <a:lnTo>
                      <a:pt x="3096" y="1133"/>
                    </a:lnTo>
                    <a:cubicBezTo>
                      <a:pt x="3407" y="1133"/>
                      <a:pt x="3660" y="879"/>
                      <a:pt x="3660" y="565"/>
                    </a:cubicBezTo>
                    <a:cubicBezTo>
                      <a:pt x="3660" y="254"/>
                      <a:pt x="3407" y="1"/>
                      <a:pt x="3096" y="1"/>
                    </a:cubicBezTo>
                    <a:close/>
                  </a:path>
                </a:pathLst>
              </a:custGeom>
              <a:solidFill>
                <a:srgbClr val="123D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363" name="Google Shape;363;p20"/>
              <p:cNvSpPr/>
              <p:nvPr/>
            </p:nvSpPr>
            <p:spPr>
              <a:xfrm>
                <a:off x="2845500" y="2900300"/>
                <a:ext cx="144350" cy="28325"/>
              </a:xfrm>
              <a:custGeom>
                <a:rect b="b" l="l" r="r" t="t"/>
                <a:pathLst>
                  <a:path extrusionOk="0" h="1133" w="5774">
                    <a:moveTo>
                      <a:pt x="565" y="0"/>
                    </a:moveTo>
                    <a:cubicBezTo>
                      <a:pt x="254" y="0"/>
                      <a:pt x="0" y="254"/>
                      <a:pt x="0" y="568"/>
                    </a:cubicBezTo>
                    <a:cubicBezTo>
                      <a:pt x="0" y="879"/>
                      <a:pt x="254" y="1132"/>
                      <a:pt x="565" y="1132"/>
                    </a:cubicBezTo>
                    <a:lnTo>
                      <a:pt x="5209" y="1132"/>
                    </a:lnTo>
                    <a:cubicBezTo>
                      <a:pt x="5520" y="1132"/>
                      <a:pt x="5773" y="879"/>
                      <a:pt x="5773" y="568"/>
                    </a:cubicBezTo>
                    <a:cubicBezTo>
                      <a:pt x="5773" y="254"/>
                      <a:pt x="5520" y="0"/>
                      <a:pt x="5209" y="0"/>
                    </a:cubicBezTo>
                    <a:close/>
                  </a:path>
                </a:pathLst>
              </a:custGeom>
              <a:solidFill>
                <a:srgbClr val="123D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364" name="Google Shape;364;p20"/>
            <p:cNvGrpSpPr/>
            <p:nvPr/>
          </p:nvGrpSpPr>
          <p:grpSpPr>
            <a:xfrm>
              <a:off x="2694289" y="3788025"/>
              <a:ext cx="231332" cy="216860"/>
              <a:chOff x="3865000" y="847675"/>
              <a:chExt cx="483150" cy="452925"/>
            </a:xfrm>
          </p:grpSpPr>
          <p:sp>
            <p:nvSpPr>
              <p:cNvPr id="365" name="Google Shape;365;p20"/>
              <p:cNvSpPr/>
              <p:nvPr/>
            </p:nvSpPr>
            <p:spPr>
              <a:xfrm>
                <a:off x="3865000" y="847675"/>
                <a:ext cx="483150" cy="452925"/>
              </a:xfrm>
              <a:custGeom>
                <a:rect b="b" l="l" r="r" t="t"/>
                <a:pathLst>
                  <a:path extrusionOk="0" h="18117" w="19326">
                    <a:moveTo>
                      <a:pt x="9627" y="1132"/>
                    </a:moveTo>
                    <a:cubicBezTo>
                      <a:pt x="14349" y="1132"/>
                      <a:pt x="18193" y="4436"/>
                      <a:pt x="18193" y="8494"/>
                    </a:cubicBezTo>
                    <a:cubicBezTo>
                      <a:pt x="18193" y="12552"/>
                      <a:pt x="14349" y="15852"/>
                      <a:pt x="9627" y="15852"/>
                    </a:cubicBezTo>
                    <a:cubicBezTo>
                      <a:pt x="9619" y="15852"/>
                      <a:pt x="9611" y="15852"/>
                      <a:pt x="9603" y="15852"/>
                    </a:cubicBezTo>
                    <a:cubicBezTo>
                      <a:pt x="8397" y="15852"/>
                      <a:pt x="7207" y="15626"/>
                      <a:pt x="6088" y="15185"/>
                    </a:cubicBezTo>
                    <a:cubicBezTo>
                      <a:pt x="6019" y="15158"/>
                      <a:pt x="5947" y="15144"/>
                      <a:pt x="5876" y="15144"/>
                    </a:cubicBezTo>
                    <a:cubicBezTo>
                      <a:pt x="5720" y="15144"/>
                      <a:pt x="5568" y="15208"/>
                      <a:pt x="5460" y="15327"/>
                    </a:cubicBezTo>
                    <a:cubicBezTo>
                      <a:pt x="4780" y="16070"/>
                      <a:pt x="3896" y="16595"/>
                      <a:pt x="2917" y="16837"/>
                    </a:cubicBezTo>
                    <a:cubicBezTo>
                      <a:pt x="3461" y="15801"/>
                      <a:pt x="3582" y="14593"/>
                      <a:pt x="3262" y="13467"/>
                    </a:cubicBezTo>
                    <a:cubicBezTo>
                      <a:pt x="3238" y="13379"/>
                      <a:pt x="3189" y="13295"/>
                      <a:pt x="3126" y="13228"/>
                    </a:cubicBezTo>
                    <a:cubicBezTo>
                      <a:pt x="1843" y="11906"/>
                      <a:pt x="1133" y="10224"/>
                      <a:pt x="1133" y="8494"/>
                    </a:cubicBezTo>
                    <a:cubicBezTo>
                      <a:pt x="1133" y="4436"/>
                      <a:pt x="4944" y="1132"/>
                      <a:pt x="9627" y="1132"/>
                    </a:cubicBezTo>
                    <a:close/>
                    <a:moveTo>
                      <a:pt x="9627" y="0"/>
                    </a:moveTo>
                    <a:cubicBezTo>
                      <a:pt x="7066" y="0"/>
                      <a:pt x="4663" y="876"/>
                      <a:pt x="2848" y="2461"/>
                    </a:cubicBezTo>
                    <a:cubicBezTo>
                      <a:pt x="1012" y="4067"/>
                      <a:pt x="1" y="6211"/>
                      <a:pt x="1" y="8494"/>
                    </a:cubicBezTo>
                    <a:cubicBezTo>
                      <a:pt x="1" y="10472"/>
                      <a:pt x="783" y="12389"/>
                      <a:pt x="2208" y="13908"/>
                    </a:cubicBezTo>
                    <a:cubicBezTo>
                      <a:pt x="2492" y="15073"/>
                      <a:pt x="2148" y="16302"/>
                      <a:pt x="1299" y="17151"/>
                    </a:cubicBezTo>
                    <a:cubicBezTo>
                      <a:pt x="943" y="17507"/>
                      <a:pt x="1193" y="18117"/>
                      <a:pt x="1701" y="18117"/>
                    </a:cubicBezTo>
                    <a:cubicBezTo>
                      <a:pt x="3313" y="18114"/>
                      <a:pt x="4862" y="17489"/>
                      <a:pt x="6024" y="16372"/>
                    </a:cubicBezTo>
                    <a:cubicBezTo>
                      <a:pt x="7173" y="16776"/>
                      <a:pt x="8380" y="16985"/>
                      <a:pt x="9600" y="16985"/>
                    </a:cubicBezTo>
                    <a:cubicBezTo>
                      <a:pt x="9609" y="16985"/>
                      <a:pt x="9618" y="16985"/>
                      <a:pt x="9627" y="16985"/>
                    </a:cubicBezTo>
                    <a:cubicBezTo>
                      <a:pt x="12184" y="16985"/>
                      <a:pt x="14606" y="16112"/>
                      <a:pt x="16439" y="14524"/>
                    </a:cubicBezTo>
                    <a:cubicBezTo>
                      <a:pt x="18302" y="12914"/>
                      <a:pt x="19325" y="10773"/>
                      <a:pt x="19325" y="8494"/>
                    </a:cubicBezTo>
                    <a:cubicBezTo>
                      <a:pt x="19325" y="6211"/>
                      <a:pt x="18302" y="4070"/>
                      <a:pt x="16439" y="2461"/>
                    </a:cubicBezTo>
                    <a:cubicBezTo>
                      <a:pt x="14606" y="873"/>
                      <a:pt x="12184" y="0"/>
                      <a:pt x="9627" y="0"/>
                    </a:cubicBezTo>
                    <a:close/>
                  </a:path>
                </a:pathLst>
              </a:custGeom>
              <a:solidFill>
                <a:srgbClr val="123D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366" name="Google Shape;366;p20"/>
              <p:cNvSpPr/>
              <p:nvPr/>
            </p:nvSpPr>
            <p:spPr>
              <a:xfrm>
                <a:off x="4173600" y="1029775"/>
                <a:ext cx="78450" cy="75550"/>
              </a:xfrm>
              <a:custGeom>
                <a:rect b="b" l="l" r="r" t="t"/>
                <a:pathLst>
                  <a:path extrusionOk="0" h="3022" w="3138">
                    <a:moveTo>
                      <a:pt x="1510" y="1134"/>
                    </a:moveTo>
                    <a:cubicBezTo>
                      <a:pt x="1845" y="1134"/>
                      <a:pt x="2014" y="1539"/>
                      <a:pt x="1776" y="1777"/>
                    </a:cubicBezTo>
                    <a:cubicBezTo>
                      <a:pt x="1698" y="1855"/>
                      <a:pt x="1604" y="1889"/>
                      <a:pt x="1511" y="1889"/>
                    </a:cubicBezTo>
                    <a:cubicBezTo>
                      <a:pt x="1318" y="1889"/>
                      <a:pt x="1132" y="1738"/>
                      <a:pt x="1132" y="1512"/>
                    </a:cubicBezTo>
                    <a:cubicBezTo>
                      <a:pt x="1132" y="1300"/>
                      <a:pt x="1299" y="1134"/>
                      <a:pt x="1510" y="1134"/>
                    </a:cubicBezTo>
                    <a:close/>
                    <a:moveTo>
                      <a:pt x="1509" y="1"/>
                    </a:moveTo>
                    <a:cubicBezTo>
                      <a:pt x="1314" y="1"/>
                      <a:pt x="1118" y="39"/>
                      <a:pt x="930" y="117"/>
                    </a:cubicBezTo>
                    <a:cubicBezTo>
                      <a:pt x="366" y="349"/>
                      <a:pt x="0" y="899"/>
                      <a:pt x="0" y="1512"/>
                    </a:cubicBezTo>
                    <a:cubicBezTo>
                      <a:pt x="0" y="2345"/>
                      <a:pt x="674" y="3021"/>
                      <a:pt x="1510" y="3021"/>
                    </a:cubicBezTo>
                    <a:cubicBezTo>
                      <a:pt x="2120" y="3021"/>
                      <a:pt x="2669" y="2653"/>
                      <a:pt x="2902" y="2088"/>
                    </a:cubicBezTo>
                    <a:cubicBezTo>
                      <a:pt x="3137" y="1524"/>
                      <a:pt x="3008" y="875"/>
                      <a:pt x="2576" y="443"/>
                    </a:cubicBezTo>
                    <a:cubicBezTo>
                      <a:pt x="2287" y="154"/>
                      <a:pt x="1902" y="1"/>
                      <a:pt x="1509" y="1"/>
                    </a:cubicBezTo>
                    <a:close/>
                  </a:path>
                </a:pathLst>
              </a:custGeom>
              <a:solidFill>
                <a:srgbClr val="123D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367" name="Google Shape;367;p20"/>
              <p:cNvSpPr/>
              <p:nvPr/>
            </p:nvSpPr>
            <p:spPr>
              <a:xfrm>
                <a:off x="4068825" y="1029775"/>
                <a:ext cx="78450" cy="75550"/>
              </a:xfrm>
              <a:custGeom>
                <a:rect b="b" l="l" r="r" t="t"/>
                <a:pathLst>
                  <a:path extrusionOk="0" h="3022" w="3138">
                    <a:moveTo>
                      <a:pt x="1510" y="1134"/>
                    </a:moveTo>
                    <a:cubicBezTo>
                      <a:pt x="1845" y="1134"/>
                      <a:pt x="2014" y="1539"/>
                      <a:pt x="1776" y="1777"/>
                    </a:cubicBezTo>
                    <a:cubicBezTo>
                      <a:pt x="1699" y="1855"/>
                      <a:pt x="1605" y="1889"/>
                      <a:pt x="1513" y="1889"/>
                    </a:cubicBezTo>
                    <a:cubicBezTo>
                      <a:pt x="1319" y="1889"/>
                      <a:pt x="1132" y="1738"/>
                      <a:pt x="1132" y="1512"/>
                    </a:cubicBezTo>
                    <a:cubicBezTo>
                      <a:pt x="1132" y="1300"/>
                      <a:pt x="1302" y="1134"/>
                      <a:pt x="1510" y="1134"/>
                    </a:cubicBezTo>
                    <a:close/>
                    <a:moveTo>
                      <a:pt x="1511" y="1"/>
                    </a:moveTo>
                    <a:cubicBezTo>
                      <a:pt x="1316" y="1"/>
                      <a:pt x="1120" y="39"/>
                      <a:pt x="933" y="117"/>
                    </a:cubicBezTo>
                    <a:cubicBezTo>
                      <a:pt x="369" y="349"/>
                      <a:pt x="0" y="899"/>
                      <a:pt x="0" y="1512"/>
                    </a:cubicBezTo>
                    <a:cubicBezTo>
                      <a:pt x="0" y="2345"/>
                      <a:pt x="677" y="3021"/>
                      <a:pt x="1510" y="3021"/>
                    </a:cubicBezTo>
                    <a:cubicBezTo>
                      <a:pt x="2120" y="3021"/>
                      <a:pt x="2672" y="2653"/>
                      <a:pt x="2905" y="2088"/>
                    </a:cubicBezTo>
                    <a:cubicBezTo>
                      <a:pt x="3137" y="1524"/>
                      <a:pt x="3011" y="875"/>
                      <a:pt x="2579" y="443"/>
                    </a:cubicBezTo>
                    <a:cubicBezTo>
                      <a:pt x="2290" y="154"/>
                      <a:pt x="1903" y="1"/>
                      <a:pt x="1511" y="1"/>
                    </a:cubicBezTo>
                    <a:close/>
                  </a:path>
                </a:pathLst>
              </a:custGeom>
              <a:solidFill>
                <a:srgbClr val="123D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368" name="Google Shape;368;p20"/>
              <p:cNvSpPr/>
              <p:nvPr/>
            </p:nvSpPr>
            <p:spPr>
              <a:xfrm>
                <a:off x="3964125" y="1029775"/>
                <a:ext cx="78450" cy="75550"/>
              </a:xfrm>
              <a:custGeom>
                <a:rect b="b" l="l" r="r" t="t"/>
                <a:pathLst>
                  <a:path extrusionOk="0" h="3022" w="3138">
                    <a:moveTo>
                      <a:pt x="1510" y="1134"/>
                    </a:moveTo>
                    <a:cubicBezTo>
                      <a:pt x="1845" y="1134"/>
                      <a:pt x="2014" y="1539"/>
                      <a:pt x="1776" y="1777"/>
                    </a:cubicBezTo>
                    <a:cubicBezTo>
                      <a:pt x="1698" y="1855"/>
                      <a:pt x="1604" y="1889"/>
                      <a:pt x="1511" y="1889"/>
                    </a:cubicBezTo>
                    <a:cubicBezTo>
                      <a:pt x="1318" y="1889"/>
                      <a:pt x="1133" y="1738"/>
                      <a:pt x="1133" y="1512"/>
                    </a:cubicBezTo>
                    <a:cubicBezTo>
                      <a:pt x="1133" y="1300"/>
                      <a:pt x="1299" y="1134"/>
                      <a:pt x="1510" y="1134"/>
                    </a:cubicBezTo>
                    <a:close/>
                    <a:moveTo>
                      <a:pt x="1509" y="1"/>
                    </a:moveTo>
                    <a:cubicBezTo>
                      <a:pt x="1314" y="1"/>
                      <a:pt x="1118" y="39"/>
                      <a:pt x="930" y="117"/>
                    </a:cubicBezTo>
                    <a:cubicBezTo>
                      <a:pt x="366" y="349"/>
                      <a:pt x="0" y="899"/>
                      <a:pt x="0" y="1512"/>
                    </a:cubicBezTo>
                    <a:cubicBezTo>
                      <a:pt x="0" y="2345"/>
                      <a:pt x="674" y="3021"/>
                      <a:pt x="1510" y="3021"/>
                    </a:cubicBezTo>
                    <a:cubicBezTo>
                      <a:pt x="2120" y="3021"/>
                      <a:pt x="2669" y="2653"/>
                      <a:pt x="2902" y="2088"/>
                    </a:cubicBezTo>
                    <a:cubicBezTo>
                      <a:pt x="3137" y="1524"/>
                      <a:pt x="3008" y="875"/>
                      <a:pt x="2576" y="443"/>
                    </a:cubicBezTo>
                    <a:cubicBezTo>
                      <a:pt x="2287" y="154"/>
                      <a:pt x="1902" y="1"/>
                      <a:pt x="1509" y="1"/>
                    </a:cubicBezTo>
                    <a:close/>
                  </a:path>
                </a:pathLst>
              </a:custGeom>
              <a:solidFill>
                <a:srgbClr val="123D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</p:grp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72" name="Shape 3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3" name="Google Shape;373;p21"/>
          <p:cNvGrpSpPr/>
          <p:nvPr/>
        </p:nvGrpSpPr>
        <p:grpSpPr>
          <a:xfrm>
            <a:off x="3216400" y="-15600"/>
            <a:ext cx="4885577" cy="5172000"/>
            <a:chOff x="3216400" y="-15600"/>
            <a:chExt cx="4885577" cy="5172000"/>
          </a:xfrm>
        </p:grpSpPr>
        <p:sp>
          <p:nvSpPr>
            <p:cNvPr id="374" name="Google Shape;374;p21"/>
            <p:cNvSpPr/>
            <p:nvPr/>
          </p:nvSpPr>
          <p:spPr>
            <a:xfrm rot="5400000">
              <a:off x="6595147" y="2514507"/>
              <a:ext cx="608454" cy="661349"/>
            </a:xfrm>
            <a:custGeom>
              <a:rect b="b" l="l" r="r" t="t"/>
              <a:pathLst>
                <a:path extrusionOk="0" h="2699384" w="2483484">
                  <a:moveTo>
                    <a:pt x="2483463" y="2699184"/>
                  </a:moveTo>
                  <a:lnTo>
                    <a:pt x="2483463" y="342000"/>
                  </a:lnTo>
                  <a:lnTo>
                    <a:pt x="1699487" y="342000"/>
                  </a:lnTo>
                  <a:lnTo>
                    <a:pt x="1194382" y="0"/>
                  </a:lnTo>
                  <a:lnTo>
                    <a:pt x="752406" y="342000"/>
                  </a:lnTo>
                  <a:lnTo>
                    <a:pt x="0" y="342000"/>
                  </a:lnTo>
                  <a:lnTo>
                    <a:pt x="0" y="2699184"/>
                  </a:lnTo>
                  <a:lnTo>
                    <a:pt x="2483463" y="2699184"/>
                  </a:lnTo>
                  <a:close/>
                </a:path>
              </a:pathLst>
            </a:custGeom>
            <a:solidFill>
              <a:srgbClr val="123D60"/>
            </a:solidFill>
            <a:ln cap="flat" cmpd="sng" w="28575">
              <a:solidFill>
                <a:srgbClr val="123D6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5" name="Google Shape;375;p21"/>
            <p:cNvSpPr/>
            <p:nvPr/>
          </p:nvSpPr>
          <p:spPr>
            <a:xfrm rot="5400000">
              <a:off x="7467075" y="1457676"/>
              <a:ext cx="608454" cy="661349"/>
            </a:xfrm>
            <a:custGeom>
              <a:rect b="b" l="l" r="r" t="t"/>
              <a:pathLst>
                <a:path extrusionOk="0" h="2699385" w="2483484">
                  <a:moveTo>
                    <a:pt x="1731067" y="2357184"/>
                  </a:moveTo>
                  <a:lnTo>
                    <a:pt x="783976" y="2357184"/>
                  </a:lnTo>
                  <a:lnTo>
                    <a:pt x="1289091" y="2699184"/>
                  </a:lnTo>
                  <a:lnTo>
                    <a:pt x="1731067" y="2357184"/>
                  </a:lnTo>
                  <a:close/>
                </a:path>
                <a:path extrusionOk="0" h="2699385" w="2483484">
                  <a:moveTo>
                    <a:pt x="2483453" y="0"/>
                  </a:moveTo>
                  <a:lnTo>
                    <a:pt x="0" y="0"/>
                  </a:lnTo>
                  <a:lnTo>
                    <a:pt x="0" y="2357184"/>
                  </a:lnTo>
                  <a:lnTo>
                    <a:pt x="2483453" y="2357184"/>
                  </a:lnTo>
                  <a:lnTo>
                    <a:pt x="2483453" y="0"/>
                  </a:lnTo>
                  <a:close/>
                </a:path>
              </a:pathLst>
            </a:custGeom>
            <a:solidFill>
              <a:srgbClr val="F46C68"/>
            </a:solidFill>
            <a:ln cap="flat" cmpd="sng" w="9525">
              <a:solidFill>
                <a:srgbClr val="F46C68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cxnSp>
          <p:nvCxnSpPr>
            <p:cNvPr id="376" name="Google Shape;376;p21"/>
            <p:cNvCxnSpPr/>
            <p:nvPr/>
          </p:nvCxnSpPr>
          <p:spPr>
            <a:xfrm rot="5400000">
              <a:off x="2692900" y="507900"/>
              <a:ext cx="5172000" cy="4125000"/>
            </a:xfrm>
            <a:prstGeom prst="bentConnector3">
              <a:avLst>
                <a:gd fmla="val 67847" name="adj1"/>
              </a:avLst>
            </a:prstGeom>
            <a:noFill/>
            <a:ln cap="flat" cmpd="sng" w="19050">
              <a:solidFill>
                <a:srgbClr val="123D60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377" name="Google Shape;377;p21"/>
            <p:cNvSpPr/>
            <p:nvPr/>
          </p:nvSpPr>
          <p:spPr>
            <a:xfrm>
              <a:off x="5254749" y="3591953"/>
              <a:ext cx="608454" cy="661349"/>
            </a:xfrm>
            <a:custGeom>
              <a:rect b="b" l="l" r="r" t="t"/>
              <a:pathLst>
                <a:path extrusionOk="0" h="2699384" w="2483484">
                  <a:moveTo>
                    <a:pt x="2483463" y="2699184"/>
                  </a:moveTo>
                  <a:lnTo>
                    <a:pt x="2483463" y="342000"/>
                  </a:lnTo>
                  <a:lnTo>
                    <a:pt x="1699487" y="342000"/>
                  </a:lnTo>
                  <a:lnTo>
                    <a:pt x="1194382" y="0"/>
                  </a:lnTo>
                  <a:lnTo>
                    <a:pt x="752406" y="342000"/>
                  </a:lnTo>
                  <a:lnTo>
                    <a:pt x="0" y="342000"/>
                  </a:lnTo>
                  <a:lnTo>
                    <a:pt x="0" y="2699184"/>
                  </a:lnTo>
                  <a:lnTo>
                    <a:pt x="2483463" y="2699184"/>
                  </a:lnTo>
                  <a:close/>
                </a:path>
              </a:pathLst>
            </a:custGeom>
            <a:solidFill>
              <a:srgbClr val="F46C68"/>
            </a:solidFill>
            <a:ln cap="flat" cmpd="sng" w="28575">
              <a:solidFill>
                <a:srgbClr val="F46C68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8" name="Google Shape;378;p21"/>
            <p:cNvSpPr/>
            <p:nvPr/>
          </p:nvSpPr>
          <p:spPr>
            <a:xfrm rot="10800000">
              <a:off x="3717599" y="2733455"/>
              <a:ext cx="608454" cy="661349"/>
            </a:xfrm>
            <a:custGeom>
              <a:rect b="b" l="l" r="r" t="t"/>
              <a:pathLst>
                <a:path extrusionOk="0" h="2699384" w="2483484">
                  <a:moveTo>
                    <a:pt x="2483463" y="2699184"/>
                  </a:moveTo>
                  <a:lnTo>
                    <a:pt x="2483463" y="342000"/>
                  </a:lnTo>
                  <a:lnTo>
                    <a:pt x="1699487" y="342000"/>
                  </a:lnTo>
                  <a:lnTo>
                    <a:pt x="1194382" y="0"/>
                  </a:lnTo>
                  <a:lnTo>
                    <a:pt x="752406" y="342000"/>
                  </a:lnTo>
                  <a:lnTo>
                    <a:pt x="0" y="342000"/>
                  </a:lnTo>
                  <a:lnTo>
                    <a:pt x="0" y="2699184"/>
                  </a:lnTo>
                  <a:lnTo>
                    <a:pt x="2483463" y="2699184"/>
                  </a:lnTo>
                  <a:close/>
                </a:path>
              </a:pathLst>
            </a:custGeom>
            <a:solidFill>
              <a:srgbClr val="123D60"/>
            </a:solidFill>
            <a:ln cap="flat" cmpd="sng" w="28575">
              <a:solidFill>
                <a:srgbClr val="123D6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9" name="Google Shape;379;p21"/>
            <p:cNvSpPr/>
            <p:nvPr/>
          </p:nvSpPr>
          <p:spPr>
            <a:xfrm>
              <a:off x="3991966" y="3450207"/>
              <a:ext cx="90300" cy="90300"/>
            </a:xfrm>
            <a:prstGeom prst="ellipse">
              <a:avLst/>
            </a:prstGeom>
            <a:solidFill>
              <a:srgbClr val="123D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" name="Google Shape;380;p21"/>
            <p:cNvSpPr/>
            <p:nvPr/>
          </p:nvSpPr>
          <p:spPr>
            <a:xfrm>
              <a:off x="5500925" y="3450207"/>
              <a:ext cx="90300" cy="90300"/>
            </a:xfrm>
            <a:prstGeom prst="ellipse">
              <a:avLst/>
            </a:prstGeom>
            <a:solidFill>
              <a:srgbClr val="F46C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" name="Google Shape;381;p21"/>
            <p:cNvSpPr/>
            <p:nvPr/>
          </p:nvSpPr>
          <p:spPr>
            <a:xfrm>
              <a:off x="7296820" y="1761472"/>
              <a:ext cx="90300" cy="90300"/>
            </a:xfrm>
            <a:prstGeom prst="ellipse">
              <a:avLst/>
            </a:prstGeom>
            <a:solidFill>
              <a:srgbClr val="F46C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" name="Google Shape;382;p21"/>
            <p:cNvSpPr/>
            <p:nvPr/>
          </p:nvSpPr>
          <p:spPr>
            <a:xfrm>
              <a:off x="7296820" y="2788752"/>
              <a:ext cx="90300" cy="90300"/>
            </a:xfrm>
            <a:prstGeom prst="ellipse">
              <a:avLst/>
            </a:prstGeom>
            <a:solidFill>
              <a:srgbClr val="123D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83" name="Google Shape;383;p21"/>
          <p:cNvSpPr txBox="1"/>
          <p:nvPr>
            <p:ph type="ctrTitle"/>
          </p:nvPr>
        </p:nvSpPr>
        <p:spPr>
          <a:xfrm>
            <a:off x="3514225" y="429825"/>
            <a:ext cx="20934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PROCESS</a:t>
            </a:r>
            <a:endParaRPr/>
          </a:p>
        </p:txBody>
      </p:sp>
      <p:sp>
        <p:nvSpPr>
          <p:cNvPr id="384" name="Google Shape;384;p21"/>
          <p:cNvSpPr txBox="1"/>
          <p:nvPr/>
        </p:nvSpPr>
        <p:spPr>
          <a:xfrm>
            <a:off x="7542757" y="1696477"/>
            <a:ext cx="548100" cy="129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12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Anton"/>
                <a:ea typeface="Anton"/>
                <a:cs typeface="Anton"/>
                <a:sym typeface="Anton"/>
              </a:rPr>
              <a:t>Step 4</a:t>
            </a:r>
            <a:endParaRPr sz="1200">
              <a:solidFill>
                <a:srgbClr val="FFFFFF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385" name="Google Shape;385;p21"/>
          <p:cNvSpPr txBox="1"/>
          <p:nvPr/>
        </p:nvSpPr>
        <p:spPr>
          <a:xfrm>
            <a:off x="6586023" y="2762038"/>
            <a:ext cx="548100" cy="156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12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Anton"/>
                <a:ea typeface="Anton"/>
                <a:cs typeface="Anton"/>
                <a:sym typeface="Anton"/>
              </a:rPr>
              <a:t>Step 3</a:t>
            </a:r>
            <a:endParaRPr sz="1200">
              <a:solidFill>
                <a:srgbClr val="FFFFFF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386" name="Google Shape;386;p21"/>
          <p:cNvSpPr txBox="1"/>
          <p:nvPr/>
        </p:nvSpPr>
        <p:spPr>
          <a:xfrm>
            <a:off x="7408391" y="2524483"/>
            <a:ext cx="1086900" cy="57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123D60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  <a:t>Despite being red, Mars is a cold place, not hot</a:t>
            </a:r>
            <a:endParaRPr sz="1000">
              <a:solidFill>
                <a:srgbClr val="123D60"/>
              </a:solidFill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</p:txBody>
      </p:sp>
      <p:sp>
        <p:nvSpPr>
          <p:cNvPr id="387" name="Google Shape;387;p21"/>
          <p:cNvSpPr txBox="1"/>
          <p:nvPr/>
        </p:nvSpPr>
        <p:spPr>
          <a:xfrm>
            <a:off x="3330475" y="3514725"/>
            <a:ext cx="1382700" cy="57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123D60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  <a:t>Neptune is the farthest planet from the Sun</a:t>
            </a:r>
            <a:endParaRPr sz="1000">
              <a:solidFill>
                <a:srgbClr val="123D60"/>
              </a:solidFill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</p:txBody>
      </p:sp>
      <p:grpSp>
        <p:nvGrpSpPr>
          <p:cNvPr id="388" name="Google Shape;388;p21"/>
          <p:cNvGrpSpPr/>
          <p:nvPr/>
        </p:nvGrpSpPr>
        <p:grpSpPr>
          <a:xfrm>
            <a:off x="-384771" y="2779436"/>
            <a:ext cx="2918063" cy="2728945"/>
            <a:chOff x="-274600" y="3234148"/>
            <a:chExt cx="2661980" cy="2489459"/>
          </a:xfrm>
        </p:grpSpPr>
        <p:sp>
          <p:nvSpPr>
            <p:cNvPr id="389" name="Google Shape;389;p21"/>
            <p:cNvSpPr/>
            <p:nvPr/>
          </p:nvSpPr>
          <p:spPr>
            <a:xfrm>
              <a:off x="-54387" y="4991888"/>
              <a:ext cx="459462" cy="498612"/>
            </a:xfrm>
            <a:custGeom>
              <a:rect b="b" l="l" r="r" t="t"/>
              <a:pathLst>
                <a:path extrusionOk="0" h="6419" w="5915">
                  <a:moveTo>
                    <a:pt x="1015" y="0"/>
                  </a:moveTo>
                  <a:lnTo>
                    <a:pt x="190" y="5099"/>
                  </a:lnTo>
                  <a:cubicBezTo>
                    <a:pt x="1" y="5794"/>
                    <a:pt x="645" y="6418"/>
                    <a:pt x="1346" y="6418"/>
                  </a:cubicBezTo>
                  <a:cubicBezTo>
                    <a:pt x="1477" y="6418"/>
                    <a:pt x="1610" y="6396"/>
                    <a:pt x="1740" y="6349"/>
                  </a:cubicBezTo>
                  <a:lnTo>
                    <a:pt x="5914" y="2700"/>
                  </a:lnTo>
                  <a:lnTo>
                    <a:pt x="1015" y="0"/>
                  </a:lnTo>
                  <a:close/>
                </a:path>
              </a:pathLst>
            </a:custGeom>
            <a:solidFill>
              <a:srgbClr val="F46C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" name="Google Shape;390;p21"/>
            <p:cNvSpPr/>
            <p:nvPr/>
          </p:nvSpPr>
          <p:spPr>
            <a:xfrm>
              <a:off x="1562139" y="5112286"/>
              <a:ext cx="419458" cy="473444"/>
            </a:xfrm>
            <a:custGeom>
              <a:rect b="b" l="l" r="r" t="t"/>
              <a:pathLst>
                <a:path extrusionOk="0" h="6095" w="5400">
                  <a:moveTo>
                    <a:pt x="5400" y="0"/>
                  </a:moveTo>
                  <a:lnTo>
                    <a:pt x="1" y="1250"/>
                  </a:lnTo>
                  <a:lnTo>
                    <a:pt x="2700" y="5524"/>
                  </a:lnTo>
                  <a:cubicBezTo>
                    <a:pt x="2947" y="5912"/>
                    <a:pt x="3331" y="6095"/>
                    <a:pt x="3711" y="6095"/>
                  </a:cubicBezTo>
                  <a:cubicBezTo>
                    <a:pt x="4140" y="6095"/>
                    <a:pt x="4563" y="5861"/>
                    <a:pt x="4775" y="5424"/>
                  </a:cubicBezTo>
                  <a:lnTo>
                    <a:pt x="5400" y="0"/>
                  </a:lnTo>
                  <a:close/>
                </a:path>
              </a:pathLst>
            </a:custGeom>
            <a:solidFill>
              <a:srgbClr val="F46C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" name="Google Shape;391;p21"/>
            <p:cNvSpPr/>
            <p:nvPr/>
          </p:nvSpPr>
          <p:spPr>
            <a:xfrm>
              <a:off x="1554372" y="3330001"/>
              <a:ext cx="549568" cy="606584"/>
            </a:xfrm>
            <a:custGeom>
              <a:rect b="b" l="l" r="r" t="t"/>
              <a:pathLst>
                <a:path extrusionOk="0" h="7809" w="7075">
                  <a:moveTo>
                    <a:pt x="4912" y="0"/>
                  </a:moveTo>
                  <a:cubicBezTo>
                    <a:pt x="3381" y="0"/>
                    <a:pt x="1448" y="1735"/>
                    <a:pt x="825" y="3174"/>
                  </a:cubicBezTo>
                  <a:cubicBezTo>
                    <a:pt x="1" y="4823"/>
                    <a:pt x="625" y="6798"/>
                    <a:pt x="2075" y="7548"/>
                  </a:cubicBezTo>
                  <a:cubicBezTo>
                    <a:pt x="2455" y="7725"/>
                    <a:pt x="2854" y="7808"/>
                    <a:pt x="3251" y="7808"/>
                  </a:cubicBezTo>
                  <a:cubicBezTo>
                    <a:pt x="4476" y="7808"/>
                    <a:pt x="5683" y="7019"/>
                    <a:pt x="6249" y="5773"/>
                  </a:cubicBezTo>
                  <a:cubicBezTo>
                    <a:pt x="7074" y="4098"/>
                    <a:pt x="7074" y="874"/>
                    <a:pt x="5625" y="149"/>
                  </a:cubicBezTo>
                  <a:cubicBezTo>
                    <a:pt x="5403" y="47"/>
                    <a:pt x="5163" y="0"/>
                    <a:pt x="4912" y="0"/>
                  </a:cubicBezTo>
                  <a:close/>
                </a:path>
              </a:pathLst>
            </a:custGeom>
            <a:solidFill>
              <a:srgbClr val="F46C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" name="Google Shape;392;p21"/>
            <p:cNvSpPr/>
            <p:nvPr/>
          </p:nvSpPr>
          <p:spPr>
            <a:xfrm>
              <a:off x="1651467" y="3478596"/>
              <a:ext cx="396155" cy="436004"/>
            </a:xfrm>
            <a:custGeom>
              <a:rect b="b" l="l" r="r" t="t"/>
              <a:pathLst>
                <a:path extrusionOk="0" h="5613" w="5100">
                  <a:moveTo>
                    <a:pt x="3518" y="0"/>
                  </a:moveTo>
                  <a:cubicBezTo>
                    <a:pt x="2414" y="0"/>
                    <a:pt x="1053" y="1216"/>
                    <a:pt x="625" y="2285"/>
                  </a:cubicBezTo>
                  <a:cubicBezTo>
                    <a:pt x="0" y="3535"/>
                    <a:pt x="400" y="4885"/>
                    <a:pt x="1550" y="5410"/>
                  </a:cubicBezTo>
                  <a:cubicBezTo>
                    <a:pt x="1824" y="5547"/>
                    <a:pt x="2117" y="5612"/>
                    <a:pt x="2413" y="5612"/>
                  </a:cubicBezTo>
                  <a:cubicBezTo>
                    <a:pt x="3254" y="5612"/>
                    <a:pt x="4112" y="5084"/>
                    <a:pt x="4575" y="4160"/>
                  </a:cubicBezTo>
                  <a:cubicBezTo>
                    <a:pt x="5099" y="2910"/>
                    <a:pt x="5099" y="636"/>
                    <a:pt x="4050" y="111"/>
                  </a:cubicBezTo>
                  <a:cubicBezTo>
                    <a:pt x="3884" y="35"/>
                    <a:pt x="3705" y="0"/>
                    <a:pt x="3518" y="0"/>
                  </a:cubicBezTo>
                  <a:close/>
                </a:path>
              </a:pathLst>
            </a:custGeom>
            <a:solidFill>
              <a:srgbClr val="FFA5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" name="Google Shape;393;p21"/>
            <p:cNvSpPr/>
            <p:nvPr/>
          </p:nvSpPr>
          <p:spPr>
            <a:xfrm>
              <a:off x="-274600" y="3479372"/>
              <a:ext cx="2508673" cy="2054337"/>
            </a:xfrm>
            <a:custGeom>
              <a:rect b="b" l="l" r="r" t="t"/>
              <a:pathLst>
                <a:path extrusionOk="0" h="26447" w="32296">
                  <a:moveTo>
                    <a:pt x="16148" y="1"/>
                  </a:moveTo>
                  <a:cubicBezTo>
                    <a:pt x="7174" y="1"/>
                    <a:pt x="1" y="5925"/>
                    <a:pt x="1" y="13223"/>
                  </a:cubicBezTo>
                  <a:cubicBezTo>
                    <a:pt x="1" y="20497"/>
                    <a:pt x="7174" y="26446"/>
                    <a:pt x="16148" y="26446"/>
                  </a:cubicBezTo>
                  <a:cubicBezTo>
                    <a:pt x="25096" y="26446"/>
                    <a:pt x="32295" y="20497"/>
                    <a:pt x="32295" y="13223"/>
                  </a:cubicBezTo>
                  <a:cubicBezTo>
                    <a:pt x="32295" y="5925"/>
                    <a:pt x="25096" y="1"/>
                    <a:pt x="16148" y="1"/>
                  </a:cubicBezTo>
                  <a:close/>
                </a:path>
              </a:pathLst>
            </a:custGeom>
            <a:solidFill>
              <a:srgbClr val="EF89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" name="Google Shape;394;p21"/>
            <p:cNvSpPr/>
            <p:nvPr/>
          </p:nvSpPr>
          <p:spPr>
            <a:xfrm>
              <a:off x="1480579" y="4077403"/>
              <a:ext cx="145723" cy="242742"/>
            </a:xfrm>
            <a:custGeom>
              <a:rect b="b" l="l" r="r" t="t"/>
              <a:pathLst>
                <a:path extrusionOk="0" h="3125" w="1876">
                  <a:moveTo>
                    <a:pt x="951" y="0"/>
                  </a:moveTo>
                  <a:cubicBezTo>
                    <a:pt x="426" y="0"/>
                    <a:pt x="1" y="625"/>
                    <a:pt x="1" y="1550"/>
                  </a:cubicBezTo>
                  <a:cubicBezTo>
                    <a:pt x="1" y="2400"/>
                    <a:pt x="426" y="3125"/>
                    <a:pt x="951" y="3125"/>
                  </a:cubicBezTo>
                  <a:cubicBezTo>
                    <a:pt x="1450" y="3125"/>
                    <a:pt x="1875" y="2400"/>
                    <a:pt x="1875" y="1550"/>
                  </a:cubicBezTo>
                  <a:cubicBezTo>
                    <a:pt x="1875" y="625"/>
                    <a:pt x="1450" y="0"/>
                    <a:pt x="951" y="0"/>
                  </a:cubicBezTo>
                  <a:close/>
                </a:path>
              </a:pathLst>
            </a:custGeom>
            <a:solidFill>
              <a:srgbClr val="123D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" name="Google Shape;395;p21"/>
            <p:cNvSpPr/>
            <p:nvPr/>
          </p:nvSpPr>
          <p:spPr>
            <a:xfrm>
              <a:off x="1991225" y="4085171"/>
              <a:ext cx="128246" cy="219439"/>
            </a:xfrm>
            <a:custGeom>
              <a:rect b="b" l="l" r="r" t="t"/>
              <a:pathLst>
                <a:path extrusionOk="0" h="2825" w="1651">
                  <a:moveTo>
                    <a:pt x="825" y="0"/>
                  </a:moveTo>
                  <a:cubicBezTo>
                    <a:pt x="401" y="0"/>
                    <a:pt x="1" y="625"/>
                    <a:pt x="1" y="1450"/>
                  </a:cubicBezTo>
                  <a:cubicBezTo>
                    <a:pt x="1" y="2200"/>
                    <a:pt x="401" y="2825"/>
                    <a:pt x="825" y="2825"/>
                  </a:cubicBezTo>
                  <a:cubicBezTo>
                    <a:pt x="1350" y="2825"/>
                    <a:pt x="1650" y="2200"/>
                    <a:pt x="1650" y="1450"/>
                  </a:cubicBezTo>
                  <a:cubicBezTo>
                    <a:pt x="1650" y="625"/>
                    <a:pt x="1350" y="0"/>
                    <a:pt x="825" y="0"/>
                  </a:cubicBezTo>
                  <a:close/>
                </a:path>
              </a:pathLst>
            </a:custGeom>
            <a:solidFill>
              <a:srgbClr val="123D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" name="Google Shape;396;p21"/>
            <p:cNvSpPr/>
            <p:nvPr/>
          </p:nvSpPr>
          <p:spPr>
            <a:xfrm>
              <a:off x="1845581" y="4391915"/>
              <a:ext cx="339917" cy="615594"/>
            </a:xfrm>
            <a:custGeom>
              <a:rect b="b" l="l" r="r" t="t"/>
              <a:pathLst>
                <a:path extrusionOk="0" h="7925" w="4376">
                  <a:moveTo>
                    <a:pt x="3950" y="1"/>
                  </a:moveTo>
                  <a:cubicBezTo>
                    <a:pt x="1751" y="1"/>
                    <a:pt x="1" y="1775"/>
                    <a:pt x="1" y="3975"/>
                  </a:cubicBezTo>
                  <a:cubicBezTo>
                    <a:pt x="1" y="6150"/>
                    <a:pt x="1751" y="7924"/>
                    <a:pt x="3950" y="7924"/>
                  </a:cubicBezTo>
                  <a:lnTo>
                    <a:pt x="4375" y="7924"/>
                  </a:lnTo>
                  <a:lnTo>
                    <a:pt x="4375" y="1"/>
                  </a:lnTo>
                  <a:close/>
                </a:path>
              </a:pathLst>
            </a:custGeom>
            <a:solidFill>
              <a:srgbClr val="F46C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" name="Google Shape;397;p21"/>
            <p:cNvSpPr/>
            <p:nvPr/>
          </p:nvSpPr>
          <p:spPr>
            <a:xfrm>
              <a:off x="1973747" y="4391915"/>
              <a:ext cx="413633" cy="615594"/>
            </a:xfrm>
            <a:custGeom>
              <a:rect b="b" l="l" r="r" t="t"/>
              <a:pathLst>
                <a:path extrusionOk="0" h="7925" w="5325">
                  <a:moveTo>
                    <a:pt x="2725" y="1"/>
                  </a:moveTo>
                  <a:cubicBezTo>
                    <a:pt x="1250" y="1"/>
                    <a:pt x="1" y="1775"/>
                    <a:pt x="1" y="3975"/>
                  </a:cubicBezTo>
                  <a:cubicBezTo>
                    <a:pt x="1" y="6150"/>
                    <a:pt x="1250" y="7924"/>
                    <a:pt x="2725" y="7924"/>
                  </a:cubicBezTo>
                  <a:cubicBezTo>
                    <a:pt x="4175" y="7924"/>
                    <a:pt x="5325" y="6150"/>
                    <a:pt x="5325" y="3975"/>
                  </a:cubicBezTo>
                  <a:cubicBezTo>
                    <a:pt x="5325" y="1775"/>
                    <a:pt x="4175" y="1"/>
                    <a:pt x="2725" y="1"/>
                  </a:cubicBezTo>
                  <a:close/>
                </a:path>
              </a:pathLst>
            </a:custGeom>
            <a:solidFill>
              <a:srgbClr val="FFD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" name="Google Shape;398;p21"/>
            <p:cNvSpPr/>
            <p:nvPr/>
          </p:nvSpPr>
          <p:spPr>
            <a:xfrm>
              <a:off x="2078611" y="4626886"/>
              <a:ext cx="66104" cy="145645"/>
            </a:xfrm>
            <a:custGeom>
              <a:rect b="b" l="l" r="r" t="t"/>
              <a:pathLst>
                <a:path extrusionOk="0" h="1875" w="851">
                  <a:moveTo>
                    <a:pt x="425" y="0"/>
                  </a:moveTo>
                  <a:cubicBezTo>
                    <a:pt x="225" y="0"/>
                    <a:pt x="0" y="425"/>
                    <a:pt x="0" y="950"/>
                  </a:cubicBezTo>
                  <a:cubicBezTo>
                    <a:pt x="0" y="1475"/>
                    <a:pt x="225" y="1875"/>
                    <a:pt x="425" y="1875"/>
                  </a:cubicBezTo>
                  <a:cubicBezTo>
                    <a:pt x="750" y="1875"/>
                    <a:pt x="850" y="1475"/>
                    <a:pt x="850" y="950"/>
                  </a:cubicBezTo>
                  <a:cubicBezTo>
                    <a:pt x="850" y="425"/>
                    <a:pt x="750" y="0"/>
                    <a:pt x="425" y="0"/>
                  </a:cubicBezTo>
                  <a:close/>
                </a:path>
              </a:pathLst>
            </a:custGeom>
            <a:solidFill>
              <a:srgbClr val="123D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" name="Google Shape;399;p21"/>
            <p:cNvSpPr/>
            <p:nvPr/>
          </p:nvSpPr>
          <p:spPr>
            <a:xfrm>
              <a:off x="1148590" y="5242317"/>
              <a:ext cx="559278" cy="481290"/>
            </a:xfrm>
            <a:custGeom>
              <a:rect b="b" l="l" r="r" t="t"/>
              <a:pathLst>
                <a:path extrusionOk="0" h="6196" w="7200">
                  <a:moveTo>
                    <a:pt x="7199" y="1"/>
                  </a:moveTo>
                  <a:lnTo>
                    <a:pt x="0" y="1251"/>
                  </a:lnTo>
                  <a:lnTo>
                    <a:pt x="2725" y="5625"/>
                  </a:lnTo>
                  <a:cubicBezTo>
                    <a:pt x="2960" y="6012"/>
                    <a:pt x="3338" y="6196"/>
                    <a:pt x="3717" y="6196"/>
                  </a:cubicBezTo>
                  <a:cubicBezTo>
                    <a:pt x="4145" y="6196"/>
                    <a:pt x="4574" y="5962"/>
                    <a:pt x="4800" y="5525"/>
                  </a:cubicBezTo>
                  <a:lnTo>
                    <a:pt x="7199" y="1"/>
                  </a:lnTo>
                  <a:close/>
                </a:path>
              </a:pathLst>
            </a:custGeom>
            <a:solidFill>
              <a:srgbClr val="F46C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" name="Google Shape;400;p21"/>
            <p:cNvSpPr/>
            <p:nvPr/>
          </p:nvSpPr>
          <p:spPr>
            <a:xfrm>
              <a:off x="154485" y="5226782"/>
              <a:ext cx="557336" cy="461948"/>
            </a:xfrm>
            <a:custGeom>
              <a:rect b="b" l="l" r="r" t="t"/>
              <a:pathLst>
                <a:path extrusionOk="0" h="5947" w="7175">
                  <a:moveTo>
                    <a:pt x="1" y="1"/>
                  </a:moveTo>
                  <a:lnTo>
                    <a:pt x="1026" y="5000"/>
                  </a:lnTo>
                  <a:cubicBezTo>
                    <a:pt x="1171" y="5599"/>
                    <a:pt x="1706" y="5947"/>
                    <a:pt x="2234" y="5947"/>
                  </a:cubicBezTo>
                  <a:cubicBezTo>
                    <a:pt x="2521" y="5947"/>
                    <a:pt x="2805" y="5845"/>
                    <a:pt x="3025" y="5625"/>
                  </a:cubicBezTo>
                  <a:lnTo>
                    <a:pt x="7174" y="135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46C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" name="Google Shape;401;p21"/>
            <p:cNvSpPr/>
            <p:nvPr/>
          </p:nvSpPr>
          <p:spPr>
            <a:xfrm>
              <a:off x="1010714" y="3304756"/>
              <a:ext cx="582581" cy="631673"/>
            </a:xfrm>
            <a:custGeom>
              <a:rect b="b" l="l" r="r" t="t"/>
              <a:pathLst>
                <a:path extrusionOk="0" h="8132" w="7500">
                  <a:moveTo>
                    <a:pt x="2391" y="1"/>
                  </a:moveTo>
                  <a:cubicBezTo>
                    <a:pt x="2138" y="1"/>
                    <a:pt x="1897" y="47"/>
                    <a:pt x="1676" y="149"/>
                  </a:cubicBezTo>
                  <a:cubicBezTo>
                    <a:pt x="1" y="874"/>
                    <a:pt x="1" y="4223"/>
                    <a:pt x="851" y="5998"/>
                  </a:cubicBezTo>
                  <a:cubicBezTo>
                    <a:pt x="1475" y="7323"/>
                    <a:pt x="2759" y="8132"/>
                    <a:pt x="4073" y="8132"/>
                  </a:cubicBezTo>
                  <a:cubicBezTo>
                    <a:pt x="4494" y="8132"/>
                    <a:pt x="4918" y="8049"/>
                    <a:pt x="5325" y="7873"/>
                  </a:cubicBezTo>
                  <a:cubicBezTo>
                    <a:pt x="6875" y="7123"/>
                    <a:pt x="7499" y="5048"/>
                    <a:pt x="6675" y="3274"/>
                  </a:cubicBezTo>
                  <a:cubicBezTo>
                    <a:pt x="5966" y="1748"/>
                    <a:pt x="3945" y="1"/>
                    <a:pt x="2391" y="1"/>
                  </a:cubicBezTo>
                  <a:close/>
                </a:path>
              </a:pathLst>
            </a:custGeom>
            <a:solidFill>
              <a:srgbClr val="F46C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" name="Google Shape;402;p21"/>
            <p:cNvSpPr/>
            <p:nvPr/>
          </p:nvSpPr>
          <p:spPr>
            <a:xfrm>
              <a:off x="1068971" y="3453894"/>
              <a:ext cx="419458" cy="463890"/>
            </a:xfrm>
            <a:custGeom>
              <a:rect b="b" l="l" r="r" t="t"/>
              <a:pathLst>
                <a:path extrusionOk="0" h="5972" w="5400">
                  <a:moveTo>
                    <a:pt x="1626" y="0"/>
                  </a:moveTo>
                  <a:cubicBezTo>
                    <a:pt x="1449" y="0"/>
                    <a:pt x="1281" y="33"/>
                    <a:pt x="1125" y="104"/>
                  </a:cubicBezTo>
                  <a:cubicBezTo>
                    <a:pt x="1" y="729"/>
                    <a:pt x="1" y="3128"/>
                    <a:pt x="626" y="4378"/>
                  </a:cubicBezTo>
                  <a:cubicBezTo>
                    <a:pt x="1085" y="5371"/>
                    <a:pt x="1990" y="5971"/>
                    <a:pt x="2895" y="5971"/>
                  </a:cubicBezTo>
                  <a:cubicBezTo>
                    <a:pt x="3220" y="5971"/>
                    <a:pt x="3546" y="5893"/>
                    <a:pt x="3850" y="5728"/>
                  </a:cubicBezTo>
                  <a:cubicBezTo>
                    <a:pt x="5000" y="5203"/>
                    <a:pt x="5400" y="3753"/>
                    <a:pt x="4775" y="2503"/>
                  </a:cubicBezTo>
                  <a:cubicBezTo>
                    <a:pt x="4234" y="1336"/>
                    <a:pt x="2759" y="0"/>
                    <a:pt x="1626" y="0"/>
                  </a:cubicBezTo>
                  <a:close/>
                </a:path>
              </a:pathLst>
            </a:custGeom>
            <a:solidFill>
              <a:srgbClr val="FFA5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" name="Google Shape;403;p21"/>
            <p:cNvSpPr/>
            <p:nvPr/>
          </p:nvSpPr>
          <p:spPr>
            <a:xfrm>
              <a:off x="412760" y="3349342"/>
              <a:ext cx="48626" cy="153413"/>
            </a:xfrm>
            <a:custGeom>
              <a:rect b="b" l="l" r="r" t="t"/>
              <a:pathLst>
                <a:path extrusionOk="0" h="1975" w="626">
                  <a:moveTo>
                    <a:pt x="425" y="0"/>
                  </a:moveTo>
                  <a:cubicBezTo>
                    <a:pt x="100" y="425"/>
                    <a:pt x="0" y="925"/>
                    <a:pt x="0" y="1550"/>
                  </a:cubicBezTo>
                  <a:lnTo>
                    <a:pt x="100" y="1975"/>
                  </a:lnTo>
                  <a:lnTo>
                    <a:pt x="625" y="1875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rgbClr val="CE83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" name="Google Shape;404;p21"/>
            <p:cNvSpPr/>
            <p:nvPr/>
          </p:nvSpPr>
          <p:spPr>
            <a:xfrm>
              <a:off x="445772" y="3234148"/>
              <a:ext cx="429168" cy="260841"/>
            </a:xfrm>
            <a:custGeom>
              <a:rect b="b" l="l" r="r" t="t"/>
              <a:pathLst>
                <a:path extrusionOk="0" h="3358" w="5525">
                  <a:moveTo>
                    <a:pt x="2662" y="0"/>
                  </a:moveTo>
                  <a:cubicBezTo>
                    <a:pt x="2503" y="0"/>
                    <a:pt x="2340" y="11"/>
                    <a:pt x="2175" y="33"/>
                  </a:cubicBezTo>
                  <a:cubicBezTo>
                    <a:pt x="1250" y="133"/>
                    <a:pt x="400" y="658"/>
                    <a:pt x="0" y="1483"/>
                  </a:cubicBezTo>
                  <a:lnTo>
                    <a:pt x="200" y="3358"/>
                  </a:lnTo>
                  <a:lnTo>
                    <a:pt x="5524" y="2633"/>
                  </a:lnTo>
                  <a:lnTo>
                    <a:pt x="5524" y="2208"/>
                  </a:lnTo>
                  <a:cubicBezTo>
                    <a:pt x="5321" y="901"/>
                    <a:pt x="4123" y="0"/>
                    <a:pt x="2662" y="0"/>
                  </a:cubicBezTo>
                  <a:close/>
                </a:path>
              </a:pathLst>
            </a:custGeom>
            <a:solidFill>
              <a:srgbClr val="EAA13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" name="Google Shape;405;p21"/>
            <p:cNvSpPr/>
            <p:nvPr/>
          </p:nvSpPr>
          <p:spPr>
            <a:xfrm>
              <a:off x="453540" y="3282696"/>
              <a:ext cx="436936" cy="309389"/>
            </a:xfrm>
            <a:custGeom>
              <a:rect b="b" l="l" r="r" t="t"/>
              <a:pathLst>
                <a:path extrusionOk="0" h="3983" w="5625">
                  <a:moveTo>
                    <a:pt x="2662" y="0"/>
                  </a:moveTo>
                  <a:cubicBezTo>
                    <a:pt x="2503" y="0"/>
                    <a:pt x="2340" y="11"/>
                    <a:pt x="2175" y="33"/>
                  </a:cubicBezTo>
                  <a:cubicBezTo>
                    <a:pt x="1250" y="133"/>
                    <a:pt x="425" y="658"/>
                    <a:pt x="0" y="1383"/>
                  </a:cubicBezTo>
                  <a:lnTo>
                    <a:pt x="5099" y="3983"/>
                  </a:lnTo>
                  <a:cubicBezTo>
                    <a:pt x="5424" y="3458"/>
                    <a:pt x="5624" y="2833"/>
                    <a:pt x="5524" y="2208"/>
                  </a:cubicBezTo>
                  <a:cubicBezTo>
                    <a:pt x="5321" y="901"/>
                    <a:pt x="4123" y="0"/>
                    <a:pt x="2662" y="0"/>
                  </a:cubicBezTo>
                  <a:close/>
                </a:path>
              </a:pathLst>
            </a:custGeom>
            <a:solidFill>
              <a:srgbClr val="FFC9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" name="Google Shape;406;p21"/>
            <p:cNvSpPr/>
            <p:nvPr/>
          </p:nvSpPr>
          <p:spPr>
            <a:xfrm>
              <a:off x="412760" y="3390044"/>
              <a:ext cx="436936" cy="308846"/>
            </a:xfrm>
            <a:custGeom>
              <a:rect b="b" l="l" r="r" t="t"/>
              <a:pathLst>
                <a:path extrusionOk="0" h="3976" w="5625">
                  <a:moveTo>
                    <a:pt x="525" y="1"/>
                  </a:moveTo>
                  <a:cubicBezTo>
                    <a:pt x="200" y="526"/>
                    <a:pt x="0" y="1026"/>
                    <a:pt x="100" y="1651"/>
                  </a:cubicBezTo>
                  <a:cubicBezTo>
                    <a:pt x="306" y="3002"/>
                    <a:pt x="1540" y="3975"/>
                    <a:pt x="3034" y="3975"/>
                  </a:cubicBezTo>
                  <a:cubicBezTo>
                    <a:pt x="3170" y="3975"/>
                    <a:pt x="3309" y="3967"/>
                    <a:pt x="3450" y="3950"/>
                  </a:cubicBezTo>
                  <a:cubicBezTo>
                    <a:pt x="4374" y="3850"/>
                    <a:pt x="5199" y="3225"/>
                    <a:pt x="5624" y="2601"/>
                  </a:cubicBezTo>
                  <a:lnTo>
                    <a:pt x="525" y="1"/>
                  </a:lnTo>
                  <a:close/>
                </a:path>
              </a:pathLst>
            </a:custGeom>
            <a:solidFill>
              <a:srgbClr val="F4B6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" name="Google Shape;407;p21"/>
            <p:cNvSpPr/>
            <p:nvPr/>
          </p:nvSpPr>
          <p:spPr>
            <a:xfrm>
              <a:off x="1100042" y="3777805"/>
              <a:ext cx="502962" cy="262783"/>
            </a:xfrm>
            <a:custGeom>
              <a:rect b="b" l="l" r="r" t="t"/>
              <a:pathLst>
                <a:path extrusionOk="0" h="3383" w="6475">
                  <a:moveTo>
                    <a:pt x="4106" y="0"/>
                  </a:moveTo>
                  <a:cubicBezTo>
                    <a:pt x="3765" y="0"/>
                    <a:pt x="3401" y="35"/>
                    <a:pt x="3025" y="108"/>
                  </a:cubicBezTo>
                  <a:cubicBezTo>
                    <a:pt x="1250" y="408"/>
                    <a:pt x="1" y="1358"/>
                    <a:pt x="226" y="2183"/>
                  </a:cubicBezTo>
                  <a:cubicBezTo>
                    <a:pt x="309" y="2973"/>
                    <a:pt x="1396" y="3383"/>
                    <a:pt x="2724" y="3383"/>
                  </a:cubicBezTo>
                  <a:cubicBezTo>
                    <a:pt x="2991" y="3383"/>
                    <a:pt x="3269" y="3366"/>
                    <a:pt x="3550" y="3333"/>
                  </a:cubicBezTo>
                  <a:cubicBezTo>
                    <a:pt x="5225" y="3033"/>
                    <a:pt x="6474" y="1983"/>
                    <a:pt x="6349" y="1158"/>
                  </a:cubicBezTo>
                  <a:cubicBezTo>
                    <a:pt x="6194" y="421"/>
                    <a:pt x="5287" y="0"/>
                    <a:pt x="4106" y="0"/>
                  </a:cubicBezTo>
                  <a:close/>
                </a:path>
              </a:pathLst>
            </a:custGeom>
            <a:solidFill>
              <a:srgbClr val="EF89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" name="Google Shape;408;p21"/>
            <p:cNvSpPr/>
            <p:nvPr/>
          </p:nvSpPr>
          <p:spPr>
            <a:xfrm>
              <a:off x="-105654" y="4061820"/>
              <a:ext cx="745626" cy="743762"/>
            </a:xfrm>
            <a:custGeom>
              <a:rect b="b" l="l" r="r" t="t"/>
              <a:pathLst>
                <a:path extrusionOk="0" h="9575" w="9599">
                  <a:moveTo>
                    <a:pt x="4799" y="1"/>
                  </a:moveTo>
                  <a:cubicBezTo>
                    <a:pt x="2200" y="1"/>
                    <a:pt x="0" y="2076"/>
                    <a:pt x="0" y="4775"/>
                  </a:cubicBezTo>
                  <a:cubicBezTo>
                    <a:pt x="0" y="7400"/>
                    <a:pt x="2200" y="9574"/>
                    <a:pt x="4799" y="9574"/>
                  </a:cubicBezTo>
                  <a:cubicBezTo>
                    <a:pt x="7499" y="9574"/>
                    <a:pt x="9599" y="7400"/>
                    <a:pt x="9599" y="4775"/>
                  </a:cubicBezTo>
                  <a:cubicBezTo>
                    <a:pt x="9599" y="2076"/>
                    <a:pt x="7499" y="1"/>
                    <a:pt x="4799" y="1"/>
                  </a:cubicBezTo>
                  <a:close/>
                </a:path>
              </a:pathLst>
            </a:custGeom>
            <a:solidFill>
              <a:srgbClr val="EA9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" name="Google Shape;409;p21"/>
            <p:cNvSpPr/>
            <p:nvPr/>
          </p:nvSpPr>
          <p:spPr>
            <a:xfrm>
              <a:off x="428295" y="3564200"/>
              <a:ext cx="607749" cy="390796"/>
            </a:xfrm>
            <a:custGeom>
              <a:rect b="b" l="l" r="r" t="t"/>
              <a:pathLst>
                <a:path extrusionOk="0" h="5031" w="7824">
                  <a:moveTo>
                    <a:pt x="6312" y="1"/>
                  </a:moveTo>
                  <a:cubicBezTo>
                    <a:pt x="2893" y="1"/>
                    <a:pt x="0" y="1706"/>
                    <a:pt x="0" y="1706"/>
                  </a:cubicBezTo>
                  <a:lnTo>
                    <a:pt x="425" y="5031"/>
                  </a:lnTo>
                  <a:lnTo>
                    <a:pt x="7824" y="4006"/>
                  </a:lnTo>
                  <a:lnTo>
                    <a:pt x="7099" y="32"/>
                  </a:lnTo>
                  <a:cubicBezTo>
                    <a:pt x="6834" y="10"/>
                    <a:pt x="6572" y="1"/>
                    <a:pt x="6312" y="1"/>
                  </a:cubicBezTo>
                  <a:close/>
                </a:path>
              </a:pathLst>
            </a:custGeom>
            <a:solidFill>
              <a:srgbClr val="EF89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" name="Google Shape;410;p21"/>
            <p:cNvSpPr/>
            <p:nvPr/>
          </p:nvSpPr>
          <p:spPr>
            <a:xfrm>
              <a:off x="428295" y="3564350"/>
              <a:ext cx="551433" cy="132595"/>
            </a:xfrm>
            <a:custGeom>
              <a:rect b="b" l="l" r="r" t="t"/>
              <a:pathLst>
                <a:path extrusionOk="0" h="1707" w="7099">
                  <a:moveTo>
                    <a:pt x="6312" y="1"/>
                  </a:moveTo>
                  <a:cubicBezTo>
                    <a:pt x="2893" y="1"/>
                    <a:pt x="0" y="1706"/>
                    <a:pt x="0" y="1706"/>
                  </a:cubicBezTo>
                  <a:lnTo>
                    <a:pt x="7099" y="32"/>
                  </a:lnTo>
                  <a:cubicBezTo>
                    <a:pt x="6834" y="10"/>
                    <a:pt x="6572" y="1"/>
                    <a:pt x="6312" y="1"/>
                  </a:cubicBezTo>
                  <a:close/>
                </a:path>
              </a:pathLst>
            </a:custGeom>
            <a:solidFill>
              <a:srgbClr val="123D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" name="Google Shape;411;p21"/>
            <p:cNvSpPr/>
            <p:nvPr/>
          </p:nvSpPr>
          <p:spPr>
            <a:xfrm>
              <a:off x="2234086" y="4588211"/>
              <a:ext cx="66104" cy="145645"/>
            </a:xfrm>
            <a:custGeom>
              <a:rect b="b" l="l" r="r" t="t"/>
              <a:pathLst>
                <a:path extrusionOk="0" h="1875" w="851">
                  <a:moveTo>
                    <a:pt x="425" y="0"/>
                  </a:moveTo>
                  <a:cubicBezTo>
                    <a:pt x="225" y="0"/>
                    <a:pt x="0" y="425"/>
                    <a:pt x="0" y="950"/>
                  </a:cubicBezTo>
                  <a:cubicBezTo>
                    <a:pt x="0" y="1475"/>
                    <a:pt x="225" y="1875"/>
                    <a:pt x="425" y="1875"/>
                  </a:cubicBezTo>
                  <a:cubicBezTo>
                    <a:pt x="750" y="1875"/>
                    <a:pt x="850" y="1475"/>
                    <a:pt x="850" y="950"/>
                  </a:cubicBezTo>
                  <a:cubicBezTo>
                    <a:pt x="850" y="425"/>
                    <a:pt x="750" y="0"/>
                    <a:pt x="425" y="0"/>
                  </a:cubicBezTo>
                  <a:close/>
                </a:path>
              </a:pathLst>
            </a:custGeom>
            <a:solidFill>
              <a:srgbClr val="123D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" name="Google Shape;412;p21"/>
            <p:cNvSpPr/>
            <p:nvPr/>
          </p:nvSpPr>
          <p:spPr>
            <a:xfrm>
              <a:off x="610563" y="4045350"/>
              <a:ext cx="186893" cy="186425"/>
            </a:xfrm>
            <a:custGeom>
              <a:rect b="b" l="l" r="r" t="t"/>
              <a:pathLst>
                <a:path extrusionOk="0" h="9575" w="9599">
                  <a:moveTo>
                    <a:pt x="4799" y="1"/>
                  </a:moveTo>
                  <a:cubicBezTo>
                    <a:pt x="2200" y="1"/>
                    <a:pt x="0" y="2076"/>
                    <a:pt x="0" y="4775"/>
                  </a:cubicBezTo>
                  <a:cubicBezTo>
                    <a:pt x="0" y="7400"/>
                    <a:pt x="2200" y="9574"/>
                    <a:pt x="4799" y="9574"/>
                  </a:cubicBezTo>
                  <a:cubicBezTo>
                    <a:pt x="7499" y="9574"/>
                    <a:pt x="9599" y="7400"/>
                    <a:pt x="9599" y="4775"/>
                  </a:cubicBezTo>
                  <a:cubicBezTo>
                    <a:pt x="9599" y="2076"/>
                    <a:pt x="7499" y="1"/>
                    <a:pt x="4799" y="1"/>
                  </a:cubicBezTo>
                  <a:close/>
                </a:path>
              </a:pathLst>
            </a:custGeom>
            <a:solidFill>
              <a:srgbClr val="EA9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13" name="Google Shape;413;p21"/>
          <p:cNvSpPr txBox="1"/>
          <p:nvPr/>
        </p:nvSpPr>
        <p:spPr>
          <a:xfrm>
            <a:off x="5879575" y="1558175"/>
            <a:ext cx="1382700" cy="434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123D60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  <a:t>Mercury is the closest planet to the Sun</a:t>
            </a:r>
            <a:endParaRPr sz="1000">
              <a:solidFill>
                <a:srgbClr val="123D60"/>
              </a:solidFill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  <a:p>
            <a:pPr indent="0" lvl="0" marL="0" rtl="0" algn="r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000">
              <a:solidFill>
                <a:srgbClr val="123D60"/>
              </a:solidFill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</p:txBody>
      </p:sp>
      <p:sp>
        <p:nvSpPr>
          <p:cNvPr id="414" name="Google Shape;414;p21"/>
          <p:cNvSpPr txBox="1"/>
          <p:nvPr/>
        </p:nvSpPr>
        <p:spPr>
          <a:xfrm>
            <a:off x="4676375" y="2967375"/>
            <a:ext cx="1688400" cy="434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123D60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  <a:t>Venus has a beautiful name, but it’s terribly hot</a:t>
            </a:r>
            <a:endParaRPr sz="1000">
              <a:solidFill>
                <a:srgbClr val="123D60"/>
              </a:solidFill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  <a:p>
            <a:pPr indent="0" lvl="0" marL="0" rtl="0" algn="ctr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000">
              <a:solidFill>
                <a:srgbClr val="123D60"/>
              </a:solidFill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</p:txBody>
      </p:sp>
      <p:sp>
        <p:nvSpPr>
          <p:cNvPr id="415" name="Google Shape;415;p21"/>
          <p:cNvSpPr txBox="1"/>
          <p:nvPr/>
        </p:nvSpPr>
        <p:spPr>
          <a:xfrm>
            <a:off x="5284925" y="3871608"/>
            <a:ext cx="548100" cy="170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12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Anton"/>
                <a:ea typeface="Anton"/>
                <a:cs typeface="Anton"/>
                <a:sym typeface="Anton"/>
              </a:rPr>
              <a:t>Step 2</a:t>
            </a:r>
            <a:endParaRPr sz="1200">
              <a:solidFill>
                <a:srgbClr val="FFFFFF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416" name="Google Shape;416;p21"/>
          <p:cNvSpPr txBox="1"/>
          <p:nvPr/>
        </p:nvSpPr>
        <p:spPr>
          <a:xfrm>
            <a:off x="3750175" y="2932452"/>
            <a:ext cx="548100" cy="170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12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Anton"/>
                <a:ea typeface="Anton"/>
                <a:cs typeface="Anton"/>
                <a:sym typeface="Anton"/>
              </a:rPr>
              <a:t>Step 1</a:t>
            </a:r>
            <a:endParaRPr sz="1200">
              <a:solidFill>
                <a:srgbClr val="FFFFFF"/>
              </a:solidFill>
              <a:latin typeface="Anton"/>
              <a:ea typeface="Anton"/>
              <a:cs typeface="Anton"/>
              <a:sym typeface="Anton"/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20" name="Shape 4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21" name="Google Shape;421;p22"/>
          <p:cNvCxnSpPr/>
          <p:nvPr/>
        </p:nvCxnSpPr>
        <p:spPr>
          <a:xfrm>
            <a:off x="5683025" y="2575475"/>
            <a:ext cx="663900" cy="0"/>
          </a:xfrm>
          <a:prstGeom prst="straightConnector1">
            <a:avLst/>
          </a:prstGeom>
          <a:noFill/>
          <a:ln cap="flat" cmpd="sng" w="19050">
            <a:solidFill>
              <a:srgbClr val="123D6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22" name="Google Shape;422;p22"/>
          <p:cNvCxnSpPr/>
          <p:nvPr/>
        </p:nvCxnSpPr>
        <p:spPr>
          <a:xfrm>
            <a:off x="7763125" y="2575475"/>
            <a:ext cx="663900" cy="0"/>
          </a:xfrm>
          <a:prstGeom prst="straightConnector1">
            <a:avLst/>
          </a:prstGeom>
          <a:noFill/>
          <a:ln cap="flat" cmpd="sng" w="19050">
            <a:solidFill>
              <a:srgbClr val="123D6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23" name="Google Shape;423;p22"/>
          <p:cNvCxnSpPr/>
          <p:nvPr/>
        </p:nvCxnSpPr>
        <p:spPr>
          <a:xfrm flipH="1">
            <a:off x="5690868" y="3290925"/>
            <a:ext cx="1359900" cy="174000"/>
          </a:xfrm>
          <a:prstGeom prst="bentConnector3">
            <a:avLst>
              <a:gd fmla="val 50000" name="adj1"/>
            </a:avLst>
          </a:prstGeom>
          <a:noFill/>
          <a:ln cap="flat" cmpd="sng" w="19050">
            <a:solidFill>
              <a:srgbClr val="123D6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24" name="Google Shape;424;p22"/>
          <p:cNvSpPr txBox="1"/>
          <p:nvPr>
            <p:ph type="ctrTitle"/>
          </p:nvPr>
        </p:nvSpPr>
        <p:spPr>
          <a:xfrm>
            <a:off x="1533599" y="429825"/>
            <a:ext cx="60546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MARKET RESEARCH</a:t>
            </a:r>
            <a:endParaRPr/>
          </a:p>
        </p:txBody>
      </p:sp>
      <p:sp>
        <p:nvSpPr>
          <p:cNvPr id="425" name="Google Shape;425;p22"/>
          <p:cNvSpPr txBox="1"/>
          <p:nvPr>
            <p:ph idx="4294967295" type="subTitle"/>
          </p:nvPr>
        </p:nvSpPr>
        <p:spPr>
          <a:xfrm>
            <a:off x="550324" y="4066900"/>
            <a:ext cx="40218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900"/>
              <a:t>I</a:t>
            </a:r>
            <a:r>
              <a:rPr lang="es" sz="900"/>
              <a:t>f you want to modify these graphs, click on them, follow the link, change the data and replace them</a:t>
            </a:r>
            <a:endParaRPr sz="900"/>
          </a:p>
        </p:txBody>
      </p:sp>
      <p:sp>
        <p:nvSpPr>
          <p:cNvPr id="426" name="Google Shape;426;p22"/>
          <p:cNvSpPr txBox="1"/>
          <p:nvPr>
            <p:ph idx="4294967295" type="ctrTitle"/>
          </p:nvPr>
        </p:nvSpPr>
        <p:spPr>
          <a:xfrm>
            <a:off x="6114225" y="1349608"/>
            <a:ext cx="1881300" cy="3906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/>
              <a:t>Share</a:t>
            </a:r>
            <a:endParaRPr sz="1400"/>
          </a:p>
        </p:txBody>
      </p:sp>
      <p:sp>
        <p:nvSpPr>
          <p:cNvPr id="427" name="Google Shape;427;p22"/>
          <p:cNvSpPr txBox="1"/>
          <p:nvPr>
            <p:ph idx="4294967295" type="ctrTitle"/>
          </p:nvPr>
        </p:nvSpPr>
        <p:spPr>
          <a:xfrm>
            <a:off x="1590375" y="1353036"/>
            <a:ext cx="1881300" cy="3906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/>
              <a:t>Evolution</a:t>
            </a:r>
            <a:endParaRPr sz="1400"/>
          </a:p>
        </p:txBody>
      </p:sp>
      <p:sp>
        <p:nvSpPr>
          <p:cNvPr id="428" name="Google Shape;428;p22"/>
          <p:cNvSpPr/>
          <p:nvPr/>
        </p:nvSpPr>
        <p:spPr>
          <a:xfrm>
            <a:off x="5694350" y="3709950"/>
            <a:ext cx="2719200" cy="8772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9" name="Google Shape;429;p22"/>
          <p:cNvSpPr txBox="1"/>
          <p:nvPr>
            <p:ph idx="4294967295" type="ctrTitle"/>
          </p:nvPr>
        </p:nvSpPr>
        <p:spPr>
          <a:xfrm>
            <a:off x="6047168" y="3880300"/>
            <a:ext cx="2015700" cy="39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46C68"/>
                </a:solidFill>
              </a:rPr>
              <a:t>200,000,000</a:t>
            </a:r>
            <a:endParaRPr sz="2800">
              <a:solidFill>
                <a:srgbClr val="F46C68"/>
              </a:solidFill>
            </a:endParaRPr>
          </a:p>
        </p:txBody>
      </p:sp>
      <p:sp>
        <p:nvSpPr>
          <p:cNvPr id="430" name="Google Shape;430;p22"/>
          <p:cNvSpPr txBox="1"/>
          <p:nvPr/>
        </p:nvSpPr>
        <p:spPr>
          <a:xfrm>
            <a:off x="5754518" y="4263654"/>
            <a:ext cx="26010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123D60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  <a:t>GROSS REVENUES IN THE SECTOR</a:t>
            </a:r>
            <a:endParaRPr sz="1200">
              <a:solidFill>
                <a:srgbClr val="123D60"/>
              </a:solidFill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</p:txBody>
      </p:sp>
      <p:sp>
        <p:nvSpPr>
          <p:cNvPr id="431" name="Google Shape;431;p22"/>
          <p:cNvSpPr/>
          <p:nvPr/>
        </p:nvSpPr>
        <p:spPr>
          <a:xfrm>
            <a:off x="6223013" y="1740204"/>
            <a:ext cx="1663734" cy="1663734"/>
          </a:xfrm>
          <a:custGeom>
            <a:rect b="b" l="l" r="r" t="t"/>
            <a:pathLst>
              <a:path extrusionOk="0" h="82670" w="82670">
                <a:moveTo>
                  <a:pt x="41343" y="500"/>
                </a:moveTo>
                <a:cubicBezTo>
                  <a:pt x="63828" y="500"/>
                  <a:pt x="82170" y="18842"/>
                  <a:pt x="82170" y="41328"/>
                </a:cubicBezTo>
                <a:cubicBezTo>
                  <a:pt x="82170" y="63889"/>
                  <a:pt x="63828" y="82155"/>
                  <a:pt x="41343" y="82155"/>
                </a:cubicBezTo>
                <a:cubicBezTo>
                  <a:pt x="18842" y="82155"/>
                  <a:pt x="515" y="63889"/>
                  <a:pt x="515" y="41328"/>
                </a:cubicBezTo>
                <a:cubicBezTo>
                  <a:pt x="515" y="18842"/>
                  <a:pt x="18842" y="500"/>
                  <a:pt x="41343" y="500"/>
                </a:cubicBezTo>
                <a:close/>
                <a:moveTo>
                  <a:pt x="41343" y="1"/>
                </a:moveTo>
                <a:cubicBezTo>
                  <a:pt x="18524" y="1"/>
                  <a:pt x="0" y="18525"/>
                  <a:pt x="0" y="41328"/>
                </a:cubicBezTo>
                <a:cubicBezTo>
                  <a:pt x="0" y="64146"/>
                  <a:pt x="18524" y="82669"/>
                  <a:pt x="41343" y="82669"/>
                </a:cubicBezTo>
                <a:cubicBezTo>
                  <a:pt x="64146" y="82669"/>
                  <a:pt x="82669" y="64146"/>
                  <a:pt x="82669" y="41328"/>
                </a:cubicBezTo>
                <a:cubicBezTo>
                  <a:pt x="82669" y="18525"/>
                  <a:pt x="64146" y="1"/>
                  <a:pt x="41343" y="1"/>
                </a:cubicBezTo>
                <a:close/>
              </a:path>
            </a:pathLst>
          </a:custGeom>
          <a:solidFill>
            <a:srgbClr val="FFFFFF"/>
          </a:solidFill>
          <a:ln cap="flat" cmpd="sng" w="19050">
            <a:solidFill>
              <a:srgbClr val="123D6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2" name="Google Shape;432;p22"/>
          <p:cNvSpPr/>
          <p:nvPr/>
        </p:nvSpPr>
        <p:spPr>
          <a:xfrm>
            <a:off x="6446363" y="1963252"/>
            <a:ext cx="1217301" cy="1217301"/>
          </a:xfrm>
          <a:custGeom>
            <a:rect b="b" l="l" r="r" t="t"/>
            <a:pathLst>
              <a:path extrusionOk="0" h="60487" w="60487">
                <a:moveTo>
                  <a:pt x="30244" y="515"/>
                </a:moveTo>
                <a:cubicBezTo>
                  <a:pt x="46620" y="515"/>
                  <a:pt x="59972" y="13867"/>
                  <a:pt x="59972" y="30244"/>
                </a:cubicBezTo>
                <a:cubicBezTo>
                  <a:pt x="59972" y="46635"/>
                  <a:pt x="46620" y="59987"/>
                  <a:pt x="30244" y="59987"/>
                </a:cubicBezTo>
                <a:cubicBezTo>
                  <a:pt x="13852" y="59987"/>
                  <a:pt x="500" y="46635"/>
                  <a:pt x="500" y="30244"/>
                </a:cubicBezTo>
                <a:cubicBezTo>
                  <a:pt x="500" y="13867"/>
                  <a:pt x="13852" y="515"/>
                  <a:pt x="30244" y="515"/>
                </a:cubicBezTo>
                <a:close/>
                <a:moveTo>
                  <a:pt x="30244" y="1"/>
                </a:moveTo>
                <a:cubicBezTo>
                  <a:pt x="13549" y="1"/>
                  <a:pt x="1" y="13610"/>
                  <a:pt x="1" y="30244"/>
                </a:cubicBezTo>
                <a:cubicBezTo>
                  <a:pt x="1" y="46938"/>
                  <a:pt x="13549" y="60486"/>
                  <a:pt x="30244" y="60486"/>
                </a:cubicBezTo>
                <a:cubicBezTo>
                  <a:pt x="46938" y="60486"/>
                  <a:pt x="60486" y="46938"/>
                  <a:pt x="60486" y="30244"/>
                </a:cubicBezTo>
                <a:cubicBezTo>
                  <a:pt x="60486" y="13610"/>
                  <a:pt x="46938" y="1"/>
                  <a:pt x="30244" y="1"/>
                </a:cubicBezTo>
                <a:close/>
              </a:path>
            </a:pathLst>
          </a:custGeom>
          <a:solidFill>
            <a:srgbClr val="FFFFFF"/>
          </a:solidFill>
          <a:ln cap="flat" cmpd="sng" w="19050">
            <a:solidFill>
              <a:srgbClr val="123D6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3" name="Google Shape;433;p22"/>
          <p:cNvSpPr/>
          <p:nvPr/>
        </p:nvSpPr>
        <p:spPr>
          <a:xfrm rot="5768597">
            <a:off x="6304984" y="1820409"/>
            <a:ext cx="1495801" cy="1495801"/>
          </a:xfrm>
          <a:custGeom>
            <a:rect b="b" l="l" r="r" t="t"/>
            <a:pathLst>
              <a:path extrusionOk="0" h="73597" w="73597">
                <a:moveTo>
                  <a:pt x="36807" y="2525"/>
                </a:moveTo>
                <a:cubicBezTo>
                  <a:pt x="55708" y="2525"/>
                  <a:pt x="71072" y="17889"/>
                  <a:pt x="71072" y="36791"/>
                </a:cubicBezTo>
                <a:cubicBezTo>
                  <a:pt x="71072" y="55692"/>
                  <a:pt x="55708" y="71071"/>
                  <a:pt x="36807" y="71071"/>
                </a:cubicBezTo>
                <a:cubicBezTo>
                  <a:pt x="17905" y="71071"/>
                  <a:pt x="2526" y="55692"/>
                  <a:pt x="2526" y="36791"/>
                </a:cubicBezTo>
                <a:cubicBezTo>
                  <a:pt x="2526" y="17889"/>
                  <a:pt x="17905" y="2525"/>
                  <a:pt x="36807" y="2525"/>
                </a:cubicBezTo>
                <a:close/>
                <a:moveTo>
                  <a:pt x="36807" y="0"/>
                </a:moveTo>
                <a:cubicBezTo>
                  <a:pt x="16514" y="0"/>
                  <a:pt x="1" y="16513"/>
                  <a:pt x="1" y="36791"/>
                </a:cubicBezTo>
                <a:cubicBezTo>
                  <a:pt x="1" y="57083"/>
                  <a:pt x="16514" y="73596"/>
                  <a:pt x="36807" y="73596"/>
                </a:cubicBezTo>
                <a:cubicBezTo>
                  <a:pt x="57084" y="73596"/>
                  <a:pt x="73597" y="57083"/>
                  <a:pt x="73597" y="36791"/>
                </a:cubicBezTo>
                <a:cubicBezTo>
                  <a:pt x="73597" y="16513"/>
                  <a:pt x="57084" y="0"/>
                  <a:pt x="36807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4" name="Google Shape;434;p22"/>
          <p:cNvSpPr/>
          <p:nvPr/>
        </p:nvSpPr>
        <p:spPr>
          <a:xfrm rot="8115555">
            <a:off x="6568887" y="2459930"/>
            <a:ext cx="1495151" cy="747489"/>
          </a:xfrm>
          <a:custGeom>
            <a:rect b="b" l="l" r="r" t="t"/>
            <a:pathLst>
              <a:path extrusionOk="0" h="36791" w="73597">
                <a:moveTo>
                  <a:pt x="36807" y="0"/>
                </a:moveTo>
                <a:cubicBezTo>
                  <a:pt x="16514" y="0"/>
                  <a:pt x="1" y="16513"/>
                  <a:pt x="1" y="36791"/>
                </a:cubicBezTo>
                <a:lnTo>
                  <a:pt x="2526" y="36791"/>
                </a:lnTo>
                <a:cubicBezTo>
                  <a:pt x="2526" y="17889"/>
                  <a:pt x="17905" y="2525"/>
                  <a:pt x="36807" y="2525"/>
                </a:cubicBezTo>
                <a:cubicBezTo>
                  <a:pt x="55708" y="2525"/>
                  <a:pt x="71072" y="17889"/>
                  <a:pt x="71072" y="36791"/>
                </a:cubicBezTo>
                <a:lnTo>
                  <a:pt x="73597" y="36791"/>
                </a:lnTo>
                <a:cubicBezTo>
                  <a:pt x="73597" y="16513"/>
                  <a:pt x="57084" y="0"/>
                  <a:pt x="36807" y="0"/>
                </a:cubicBezTo>
                <a:close/>
              </a:path>
            </a:pathLst>
          </a:custGeom>
          <a:solidFill>
            <a:srgbClr val="F46C6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5" name="Google Shape;435;p22"/>
          <p:cNvSpPr/>
          <p:nvPr/>
        </p:nvSpPr>
        <p:spPr>
          <a:xfrm rot="8115555">
            <a:off x="6677056" y="2723269"/>
            <a:ext cx="747423" cy="747489"/>
          </a:xfrm>
          <a:custGeom>
            <a:rect b="b" l="l" r="r" t="t"/>
            <a:pathLst>
              <a:path extrusionOk="0" h="36791" w="36791">
                <a:moveTo>
                  <a:pt x="1" y="0"/>
                </a:moveTo>
                <a:lnTo>
                  <a:pt x="1" y="2525"/>
                </a:lnTo>
                <a:cubicBezTo>
                  <a:pt x="9451" y="2525"/>
                  <a:pt x="18010" y="6366"/>
                  <a:pt x="24255" y="12596"/>
                </a:cubicBezTo>
                <a:cubicBezTo>
                  <a:pt x="30425" y="18781"/>
                  <a:pt x="34266" y="27340"/>
                  <a:pt x="34266" y="36791"/>
                </a:cubicBezTo>
                <a:lnTo>
                  <a:pt x="36791" y="36791"/>
                </a:lnTo>
                <a:cubicBezTo>
                  <a:pt x="36791" y="26644"/>
                  <a:pt x="32693" y="17450"/>
                  <a:pt x="26025" y="10767"/>
                </a:cubicBezTo>
                <a:cubicBezTo>
                  <a:pt x="19341" y="4159"/>
                  <a:pt x="10147" y="0"/>
                  <a:pt x="1" y="0"/>
                </a:cubicBezTo>
                <a:close/>
              </a:path>
            </a:pathLst>
          </a:custGeom>
          <a:solidFill>
            <a:srgbClr val="123D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6" name="Google Shape;436;p22"/>
          <p:cNvSpPr txBox="1"/>
          <p:nvPr/>
        </p:nvSpPr>
        <p:spPr>
          <a:xfrm>
            <a:off x="5683029" y="2312313"/>
            <a:ext cx="7482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46C68"/>
                </a:solidFill>
                <a:latin typeface="Anton"/>
                <a:ea typeface="Anton"/>
                <a:cs typeface="Anton"/>
                <a:sym typeface="Anton"/>
              </a:rPr>
              <a:t>50</a:t>
            </a:r>
            <a:r>
              <a:rPr lang="es" sz="1200">
                <a:solidFill>
                  <a:srgbClr val="F46C68"/>
                </a:solidFill>
                <a:latin typeface="Anton"/>
                <a:ea typeface="Anton"/>
                <a:cs typeface="Anton"/>
                <a:sym typeface="Anton"/>
              </a:rPr>
              <a:t>%</a:t>
            </a:r>
            <a:endParaRPr sz="1200">
              <a:solidFill>
                <a:srgbClr val="F46C68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437" name="Google Shape;437;p22"/>
          <p:cNvSpPr txBox="1"/>
          <p:nvPr/>
        </p:nvSpPr>
        <p:spPr>
          <a:xfrm>
            <a:off x="7678829" y="2312313"/>
            <a:ext cx="7482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46C68"/>
                </a:solidFill>
                <a:latin typeface="Anton"/>
                <a:ea typeface="Anton"/>
                <a:cs typeface="Anton"/>
                <a:sym typeface="Anton"/>
              </a:rPr>
              <a:t>25</a:t>
            </a:r>
            <a:r>
              <a:rPr lang="es" sz="1200">
                <a:solidFill>
                  <a:srgbClr val="F46C68"/>
                </a:solidFill>
                <a:latin typeface="Anton"/>
                <a:ea typeface="Anton"/>
                <a:cs typeface="Anton"/>
                <a:sym typeface="Anton"/>
              </a:rPr>
              <a:t>%</a:t>
            </a:r>
            <a:endParaRPr sz="1200">
              <a:solidFill>
                <a:srgbClr val="F46C68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438" name="Google Shape;438;p22"/>
          <p:cNvSpPr txBox="1"/>
          <p:nvPr/>
        </p:nvSpPr>
        <p:spPr>
          <a:xfrm>
            <a:off x="5683029" y="3180538"/>
            <a:ext cx="7482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46C68"/>
                </a:solidFill>
                <a:latin typeface="Anton"/>
                <a:ea typeface="Anton"/>
                <a:cs typeface="Anton"/>
                <a:sym typeface="Anton"/>
              </a:rPr>
              <a:t>25</a:t>
            </a:r>
            <a:r>
              <a:rPr lang="es" sz="1200">
                <a:solidFill>
                  <a:srgbClr val="F46C68"/>
                </a:solidFill>
                <a:latin typeface="Anton"/>
                <a:ea typeface="Anton"/>
                <a:cs typeface="Anton"/>
                <a:sym typeface="Anton"/>
              </a:rPr>
              <a:t>%</a:t>
            </a:r>
            <a:endParaRPr sz="1200">
              <a:solidFill>
                <a:srgbClr val="F46C68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pic>
        <p:nvPicPr>
          <p:cNvPr id="439" name="Google Shape;439;p22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629575" y="1896036"/>
            <a:ext cx="3802904" cy="201846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43" name="Shape 4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4" name="Google Shape;444;p23"/>
          <p:cNvSpPr txBox="1"/>
          <p:nvPr>
            <p:ph idx="4294967295" type="ctrTitle"/>
          </p:nvPr>
        </p:nvSpPr>
        <p:spPr>
          <a:xfrm>
            <a:off x="1826825" y="1479258"/>
            <a:ext cx="1881300" cy="3906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/>
              <a:t>Outreach</a:t>
            </a:r>
            <a:endParaRPr sz="1400"/>
          </a:p>
        </p:txBody>
      </p:sp>
      <p:sp>
        <p:nvSpPr>
          <p:cNvPr id="445" name="Google Shape;445;p23"/>
          <p:cNvSpPr/>
          <p:nvPr/>
        </p:nvSpPr>
        <p:spPr>
          <a:xfrm>
            <a:off x="5514800" y="3658600"/>
            <a:ext cx="2719200" cy="8772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6" name="Google Shape;446;p23"/>
          <p:cNvSpPr txBox="1"/>
          <p:nvPr>
            <p:ph idx="4294967295" type="ctrTitle"/>
          </p:nvPr>
        </p:nvSpPr>
        <p:spPr>
          <a:xfrm>
            <a:off x="5867618" y="3821700"/>
            <a:ext cx="2015700" cy="39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46C68"/>
                </a:solidFill>
              </a:rPr>
              <a:t>15</a:t>
            </a:r>
            <a:r>
              <a:rPr lang="es">
                <a:solidFill>
                  <a:srgbClr val="F46C68"/>
                </a:solidFill>
              </a:rPr>
              <a:t>,000,000</a:t>
            </a:r>
            <a:endParaRPr sz="2800">
              <a:solidFill>
                <a:srgbClr val="F46C68"/>
              </a:solidFill>
            </a:endParaRPr>
          </a:p>
        </p:txBody>
      </p:sp>
      <p:sp>
        <p:nvSpPr>
          <p:cNvPr id="447" name="Google Shape;447;p23"/>
          <p:cNvSpPr txBox="1"/>
          <p:nvPr/>
        </p:nvSpPr>
        <p:spPr>
          <a:xfrm>
            <a:off x="5574968" y="4212304"/>
            <a:ext cx="26010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123D60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WORLDWIDE CLIENTS</a:t>
            </a:r>
            <a:endParaRPr sz="1200">
              <a:solidFill>
                <a:srgbClr val="123D60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grpSp>
        <p:nvGrpSpPr>
          <p:cNvPr id="448" name="Google Shape;448;p23"/>
          <p:cNvGrpSpPr/>
          <p:nvPr/>
        </p:nvGrpSpPr>
        <p:grpSpPr>
          <a:xfrm>
            <a:off x="484412" y="1821562"/>
            <a:ext cx="4566130" cy="2646873"/>
            <a:chOff x="650312" y="1743637"/>
            <a:chExt cx="4566130" cy="2646873"/>
          </a:xfrm>
        </p:grpSpPr>
        <p:grpSp>
          <p:nvGrpSpPr>
            <p:cNvPr id="449" name="Google Shape;449;p23"/>
            <p:cNvGrpSpPr/>
            <p:nvPr/>
          </p:nvGrpSpPr>
          <p:grpSpPr>
            <a:xfrm>
              <a:off x="650312" y="1743637"/>
              <a:ext cx="4566130" cy="2646873"/>
              <a:chOff x="1397225" y="1410350"/>
              <a:chExt cx="4786300" cy="2774500"/>
            </a:xfrm>
          </p:grpSpPr>
          <p:grpSp>
            <p:nvGrpSpPr>
              <p:cNvPr id="450" name="Google Shape;450;p23"/>
              <p:cNvGrpSpPr/>
              <p:nvPr/>
            </p:nvGrpSpPr>
            <p:grpSpPr>
              <a:xfrm>
                <a:off x="4293400" y="2574725"/>
                <a:ext cx="84425" cy="80100"/>
                <a:chOff x="4293400" y="2574725"/>
                <a:chExt cx="84425" cy="80100"/>
              </a:xfrm>
            </p:grpSpPr>
            <p:sp>
              <p:nvSpPr>
                <p:cNvPr id="451" name="Google Shape;451;p23"/>
                <p:cNvSpPr/>
                <p:nvPr/>
              </p:nvSpPr>
              <p:spPr>
                <a:xfrm>
                  <a:off x="4293400" y="2574725"/>
                  <a:ext cx="57150" cy="45250"/>
                </a:xfrm>
                <a:custGeom>
                  <a:rect b="b" l="l" r="r" t="t"/>
                  <a:pathLst>
                    <a:path extrusionOk="0" h="1810" w="2286">
                      <a:moveTo>
                        <a:pt x="2286" y="905"/>
                      </a:moveTo>
                      <a:lnTo>
                        <a:pt x="1857" y="476"/>
                      </a:lnTo>
                      <a:lnTo>
                        <a:pt x="0" y="0"/>
                      </a:lnTo>
                      <a:lnTo>
                        <a:pt x="95" y="834"/>
                      </a:lnTo>
                      <a:lnTo>
                        <a:pt x="952" y="1476"/>
                      </a:lnTo>
                      <a:lnTo>
                        <a:pt x="1952" y="181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</p:sp>
            <p:sp>
              <p:nvSpPr>
                <p:cNvPr id="452" name="Google Shape;452;p23"/>
                <p:cNvSpPr/>
                <p:nvPr/>
              </p:nvSpPr>
              <p:spPr>
                <a:xfrm>
                  <a:off x="4299350" y="2589925"/>
                  <a:ext cx="78475" cy="64900"/>
                </a:xfrm>
                <a:custGeom>
                  <a:rect b="b" l="l" r="r" t="t"/>
                  <a:pathLst>
                    <a:path extrusionOk="0" h="2596" w="3139">
                      <a:moveTo>
                        <a:pt x="2009" y="1"/>
                      </a:moveTo>
                      <a:lnTo>
                        <a:pt x="1820" y="252"/>
                      </a:lnTo>
                      <a:lnTo>
                        <a:pt x="1632" y="314"/>
                      </a:lnTo>
                      <a:lnTo>
                        <a:pt x="1590" y="419"/>
                      </a:lnTo>
                      <a:lnTo>
                        <a:pt x="1318" y="398"/>
                      </a:lnTo>
                      <a:lnTo>
                        <a:pt x="1255" y="273"/>
                      </a:lnTo>
                      <a:lnTo>
                        <a:pt x="983" y="63"/>
                      </a:lnTo>
                      <a:lnTo>
                        <a:pt x="837" y="42"/>
                      </a:lnTo>
                      <a:lnTo>
                        <a:pt x="795" y="63"/>
                      </a:lnTo>
                      <a:lnTo>
                        <a:pt x="753" y="252"/>
                      </a:lnTo>
                      <a:lnTo>
                        <a:pt x="900" y="314"/>
                      </a:lnTo>
                      <a:lnTo>
                        <a:pt x="983" y="461"/>
                      </a:lnTo>
                      <a:lnTo>
                        <a:pt x="963" y="670"/>
                      </a:lnTo>
                      <a:lnTo>
                        <a:pt x="753" y="566"/>
                      </a:lnTo>
                      <a:lnTo>
                        <a:pt x="544" y="524"/>
                      </a:lnTo>
                      <a:lnTo>
                        <a:pt x="209" y="356"/>
                      </a:lnTo>
                      <a:lnTo>
                        <a:pt x="0" y="419"/>
                      </a:lnTo>
                      <a:lnTo>
                        <a:pt x="0" y="524"/>
                      </a:lnTo>
                      <a:lnTo>
                        <a:pt x="105" y="628"/>
                      </a:lnTo>
                      <a:lnTo>
                        <a:pt x="314" y="670"/>
                      </a:lnTo>
                      <a:lnTo>
                        <a:pt x="419" y="796"/>
                      </a:lnTo>
                      <a:lnTo>
                        <a:pt x="377" y="921"/>
                      </a:lnTo>
                      <a:lnTo>
                        <a:pt x="377" y="1026"/>
                      </a:lnTo>
                      <a:lnTo>
                        <a:pt x="628" y="1214"/>
                      </a:lnTo>
                      <a:lnTo>
                        <a:pt x="628" y="1340"/>
                      </a:lnTo>
                      <a:lnTo>
                        <a:pt x="544" y="1423"/>
                      </a:lnTo>
                      <a:lnTo>
                        <a:pt x="628" y="1612"/>
                      </a:lnTo>
                      <a:lnTo>
                        <a:pt x="879" y="1737"/>
                      </a:lnTo>
                      <a:lnTo>
                        <a:pt x="1067" y="1737"/>
                      </a:lnTo>
                      <a:lnTo>
                        <a:pt x="1193" y="1863"/>
                      </a:lnTo>
                      <a:lnTo>
                        <a:pt x="1046" y="1884"/>
                      </a:lnTo>
                      <a:lnTo>
                        <a:pt x="1109" y="2051"/>
                      </a:lnTo>
                      <a:lnTo>
                        <a:pt x="1088" y="2093"/>
                      </a:lnTo>
                      <a:lnTo>
                        <a:pt x="1088" y="2239"/>
                      </a:lnTo>
                      <a:lnTo>
                        <a:pt x="1172" y="2260"/>
                      </a:lnTo>
                      <a:lnTo>
                        <a:pt x="1276" y="2198"/>
                      </a:lnTo>
                      <a:lnTo>
                        <a:pt x="1276" y="2156"/>
                      </a:lnTo>
                      <a:lnTo>
                        <a:pt x="1318" y="2093"/>
                      </a:lnTo>
                      <a:lnTo>
                        <a:pt x="1381" y="2072"/>
                      </a:lnTo>
                      <a:lnTo>
                        <a:pt x="1486" y="1946"/>
                      </a:lnTo>
                      <a:lnTo>
                        <a:pt x="1569" y="1926"/>
                      </a:lnTo>
                      <a:lnTo>
                        <a:pt x="1611" y="1821"/>
                      </a:lnTo>
                      <a:lnTo>
                        <a:pt x="1695" y="1821"/>
                      </a:lnTo>
                      <a:lnTo>
                        <a:pt x="1820" y="1737"/>
                      </a:lnTo>
                      <a:lnTo>
                        <a:pt x="1883" y="1737"/>
                      </a:lnTo>
                      <a:lnTo>
                        <a:pt x="1883" y="1758"/>
                      </a:lnTo>
                      <a:lnTo>
                        <a:pt x="1925" y="1758"/>
                      </a:lnTo>
                      <a:lnTo>
                        <a:pt x="1988" y="1863"/>
                      </a:lnTo>
                      <a:lnTo>
                        <a:pt x="2051" y="1946"/>
                      </a:lnTo>
                      <a:lnTo>
                        <a:pt x="2009" y="1988"/>
                      </a:lnTo>
                      <a:lnTo>
                        <a:pt x="2030" y="2051"/>
                      </a:lnTo>
                      <a:lnTo>
                        <a:pt x="2155" y="2135"/>
                      </a:lnTo>
                      <a:lnTo>
                        <a:pt x="1988" y="2260"/>
                      </a:lnTo>
                      <a:lnTo>
                        <a:pt x="2155" y="2470"/>
                      </a:lnTo>
                      <a:lnTo>
                        <a:pt x="2260" y="2511"/>
                      </a:lnTo>
                      <a:lnTo>
                        <a:pt x="2302" y="2574"/>
                      </a:lnTo>
                      <a:lnTo>
                        <a:pt x="2406" y="2595"/>
                      </a:lnTo>
                      <a:lnTo>
                        <a:pt x="2448" y="2574"/>
                      </a:lnTo>
                      <a:lnTo>
                        <a:pt x="2448" y="2365"/>
                      </a:lnTo>
                      <a:lnTo>
                        <a:pt x="2427" y="2302"/>
                      </a:lnTo>
                      <a:lnTo>
                        <a:pt x="2427" y="2198"/>
                      </a:lnTo>
                      <a:lnTo>
                        <a:pt x="2406" y="2072"/>
                      </a:lnTo>
                      <a:lnTo>
                        <a:pt x="2427" y="1967"/>
                      </a:lnTo>
                      <a:lnTo>
                        <a:pt x="2469" y="1946"/>
                      </a:lnTo>
                      <a:lnTo>
                        <a:pt x="2553" y="2030"/>
                      </a:lnTo>
                      <a:lnTo>
                        <a:pt x="2511" y="2135"/>
                      </a:lnTo>
                      <a:lnTo>
                        <a:pt x="2553" y="2198"/>
                      </a:lnTo>
                      <a:lnTo>
                        <a:pt x="2574" y="2135"/>
                      </a:lnTo>
                      <a:lnTo>
                        <a:pt x="2574" y="1946"/>
                      </a:lnTo>
                      <a:lnTo>
                        <a:pt x="2636" y="1884"/>
                      </a:lnTo>
                      <a:lnTo>
                        <a:pt x="2636" y="1779"/>
                      </a:lnTo>
                      <a:lnTo>
                        <a:pt x="2574" y="1737"/>
                      </a:lnTo>
                      <a:lnTo>
                        <a:pt x="2616" y="1633"/>
                      </a:lnTo>
                      <a:lnTo>
                        <a:pt x="2657" y="1549"/>
                      </a:lnTo>
                      <a:lnTo>
                        <a:pt x="2636" y="1444"/>
                      </a:lnTo>
                      <a:lnTo>
                        <a:pt x="2636" y="1298"/>
                      </a:lnTo>
                      <a:lnTo>
                        <a:pt x="2783" y="1151"/>
                      </a:lnTo>
                      <a:lnTo>
                        <a:pt x="2950" y="1130"/>
                      </a:lnTo>
                      <a:lnTo>
                        <a:pt x="3034" y="1089"/>
                      </a:lnTo>
                      <a:lnTo>
                        <a:pt x="3139" y="1089"/>
                      </a:lnTo>
                      <a:lnTo>
                        <a:pt x="3034" y="984"/>
                      </a:lnTo>
                      <a:lnTo>
                        <a:pt x="2888" y="900"/>
                      </a:lnTo>
                      <a:lnTo>
                        <a:pt x="2741" y="921"/>
                      </a:lnTo>
                      <a:lnTo>
                        <a:pt x="2616" y="817"/>
                      </a:lnTo>
                      <a:lnTo>
                        <a:pt x="2574" y="712"/>
                      </a:lnTo>
                      <a:lnTo>
                        <a:pt x="2406" y="586"/>
                      </a:lnTo>
                      <a:lnTo>
                        <a:pt x="2323" y="419"/>
                      </a:lnTo>
                      <a:lnTo>
                        <a:pt x="2323" y="314"/>
                      </a:lnTo>
                      <a:lnTo>
                        <a:pt x="2134" y="84"/>
                      </a:lnTo>
                      <a:lnTo>
                        <a:pt x="2009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53" name="Google Shape;453;p23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454" name="Google Shape;454;p23"/>
                <p:cNvSpPr/>
                <p:nvPr/>
              </p:nvSpPr>
              <p:spPr>
                <a:xfrm>
                  <a:off x="4178050" y="2433300"/>
                  <a:ext cx="60250" cy="65175"/>
                </a:xfrm>
                <a:custGeom>
                  <a:rect b="b" l="l" r="r" t="t"/>
                  <a:pathLst>
                    <a:path extrusionOk="0" h="2607" w="2410">
                      <a:moveTo>
                        <a:pt x="639" y="2410"/>
                      </a:moveTo>
                      <a:lnTo>
                        <a:pt x="1180" y="2607"/>
                      </a:lnTo>
                      <a:lnTo>
                        <a:pt x="2410" y="2017"/>
                      </a:lnTo>
                      <a:lnTo>
                        <a:pt x="2262" y="0"/>
                      </a:lnTo>
                      <a:lnTo>
                        <a:pt x="541" y="0"/>
                      </a:lnTo>
                      <a:lnTo>
                        <a:pt x="0" y="177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</p:sp>
            <p:grpSp>
              <p:nvGrpSpPr>
                <p:cNvPr id="455" name="Google Shape;455;p23"/>
                <p:cNvGrpSpPr/>
                <p:nvPr/>
              </p:nvGrpSpPr>
              <p:grpSpPr>
                <a:xfrm>
                  <a:off x="4000175" y="1462675"/>
                  <a:ext cx="1917275" cy="1140875"/>
                  <a:chOff x="4000175" y="1462675"/>
                  <a:chExt cx="1917275" cy="1140875"/>
                </a:xfrm>
              </p:grpSpPr>
              <p:sp>
                <p:nvSpPr>
                  <p:cNvPr id="456" name="Google Shape;456;p23"/>
                  <p:cNvSpPr/>
                  <p:nvPr/>
                </p:nvSpPr>
                <p:spPr>
                  <a:xfrm>
                    <a:off x="4000175" y="2000075"/>
                    <a:ext cx="1545875" cy="510000"/>
                  </a:xfrm>
                  <a:custGeom>
                    <a:rect b="b" l="l" r="r" t="t"/>
                    <a:pathLst>
                      <a:path extrusionOk="0" h="20400" w="61835">
                        <a:moveTo>
                          <a:pt x="1594" y="319"/>
                        </a:moveTo>
                        <a:lnTo>
                          <a:pt x="106" y="0"/>
                        </a:lnTo>
                        <a:lnTo>
                          <a:pt x="0" y="2444"/>
                        </a:lnTo>
                        <a:lnTo>
                          <a:pt x="1062" y="9031"/>
                        </a:lnTo>
                        <a:lnTo>
                          <a:pt x="3931" y="9775"/>
                        </a:lnTo>
                        <a:lnTo>
                          <a:pt x="2125" y="10200"/>
                        </a:lnTo>
                        <a:lnTo>
                          <a:pt x="531" y="10413"/>
                        </a:lnTo>
                        <a:lnTo>
                          <a:pt x="1487" y="13600"/>
                        </a:lnTo>
                        <a:lnTo>
                          <a:pt x="3931" y="17212"/>
                        </a:lnTo>
                        <a:lnTo>
                          <a:pt x="8393" y="18594"/>
                        </a:lnTo>
                        <a:lnTo>
                          <a:pt x="9987" y="18169"/>
                        </a:lnTo>
                        <a:lnTo>
                          <a:pt x="13281" y="20400"/>
                        </a:lnTo>
                        <a:lnTo>
                          <a:pt x="14343" y="18912"/>
                        </a:lnTo>
                        <a:lnTo>
                          <a:pt x="28793" y="17319"/>
                        </a:lnTo>
                        <a:lnTo>
                          <a:pt x="35699" y="16894"/>
                        </a:lnTo>
                        <a:lnTo>
                          <a:pt x="48342" y="16894"/>
                        </a:lnTo>
                        <a:lnTo>
                          <a:pt x="49617" y="15194"/>
                        </a:lnTo>
                        <a:lnTo>
                          <a:pt x="59285" y="20294"/>
                        </a:lnTo>
                        <a:lnTo>
                          <a:pt x="60135" y="19231"/>
                        </a:lnTo>
                        <a:lnTo>
                          <a:pt x="61835" y="18487"/>
                        </a:lnTo>
                        <a:lnTo>
                          <a:pt x="61092" y="13494"/>
                        </a:lnTo>
                        <a:lnTo>
                          <a:pt x="46323" y="3188"/>
                        </a:lnTo>
                        <a:lnTo>
                          <a:pt x="12962" y="10413"/>
                        </a:lnTo>
                        <a:lnTo>
                          <a:pt x="4569" y="7013"/>
                        </a:lnTo>
                        <a:lnTo>
                          <a:pt x="2444" y="3507"/>
                        </a:lnTo>
                        <a:lnTo>
                          <a:pt x="2019" y="1807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</p:sp>
              <p:sp>
                <p:nvSpPr>
                  <p:cNvPr id="457" name="Google Shape;457;p23"/>
                  <p:cNvSpPr/>
                  <p:nvPr/>
                </p:nvSpPr>
                <p:spPr>
                  <a:xfrm>
                    <a:off x="4624175" y="1521775"/>
                    <a:ext cx="58100" cy="73775"/>
                  </a:xfrm>
                  <a:custGeom>
                    <a:rect b="b" l="l" r="r" t="t"/>
                    <a:pathLst>
                      <a:path extrusionOk="0" h="2951" w="2324">
                        <a:moveTo>
                          <a:pt x="210" y="1"/>
                        </a:moveTo>
                        <a:lnTo>
                          <a:pt x="126" y="84"/>
                        </a:lnTo>
                        <a:lnTo>
                          <a:pt x="147" y="189"/>
                        </a:lnTo>
                        <a:lnTo>
                          <a:pt x="252" y="252"/>
                        </a:lnTo>
                        <a:lnTo>
                          <a:pt x="335" y="356"/>
                        </a:lnTo>
                        <a:lnTo>
                          <a:pt x="273" y="419"/>
                        </a:lnTo>
                        <a:lnTo>
                          <a:pt x="210" y="419"/>
                        </a:lnTo>
                        <a:lnTo>
                          <a:pt x="147" y="335"/>
                        </a:lnTo>
                        <a:lnTo>
                          <a:pt x="63" y="293"/>
                        </a:lnTo>
                        <a:lnTo>
                          <a:pt x="22" y="293"/>
                        </a:lnTo>
                        <a:lnTo>
                          <a:pt x="42" y="356"/>
                        </a:lnTo>
                        <a:lnTo>
                          <a:pt x="22" y="545"/>
                        </a:lnTo>
                        <a:lnTo>
                          <a:pt x="1" y="565"/>
                        </a:lnTo>
                        <a:lnTo>
                          <a:pt x="1" y="712"/>
                        </a:lnTo>
                        <a:lnTo>
                          <a:pt x="42" y="754"/>
                        </a:lnTo>
                        <a:lnTo>
                          <a:pt x="126" y="775"/>
                        </a:lnTo>
                        <a:lnTo>
                          <a:pt x="189" y="858"/>
                        </a:lnTo>
                        <a:lnTo>
                          <a:pt x="147" y="963"/>
                        </a:lnTo>
                        <a:lnTo>
                          <a:pt x="294" y="1256"/>
                        </a:lnTo>
                        <a:lnTo>
                          <a:pt x="356" y="1340"/>
                        </a:lnTo>
                        <a:lnTo>
                          <a:pt x="461" y="1340"/>
                        </a:lnTo>
                        <a:lnTo>
                          <a:pt x="398" y="1402"/>
                        </a:lnTo>
                        <a:lnTo>
                          <a:pt x="294" y="1444"/>
                        </a:lnTo>
                        <a:lnTo>
                          <a:pt x="231" y="1612"/>
                        </a:lnTo>
                        <a:lnTo>
                          <a:pt x="335" y="1821"/>
                        </a:lnTo>
                        <a:lnTo>
                          <a:pt x="398" y="1988"/>
                        </a:lnTo>
                        <a:lnTo>
                          <a:pt x="398" y="2114"/>
                        </a:lnTo>
                        <a:lnTo>
                          <a:pt x="440" y="2177"/>
                        </a:lnTo>
                        <a:lnTo>
                          <a:pt x="461" y="2281"/>
                        </a:lnTo>
                        <a:lnTo>
                          <a:pt x="419" y="2323"/>
                        </a:lnTo>
                        <a:lnTo>
                          <a:pt x="503" y="2511"/>
                        </a:lnTo>
                        <a:lnTo>
                          <a:pt x="545" y="2679"/>
                        </a:lnTo>
                        <a:lnTo>
                          <a:pt x="649" y="2762"/>
                        </a:lnTo>
                        <a:lnTo>
                          <a:pt x="649" y="2867"/>
                        </a:lnTo>
                        <a:lnTo>
                          <a:pt x="733" y="2951"/>
                        </a:lnTo>
                        <a:lnTo>
                          <a:pt x="879" y="2909"/>
                        </a:lnTo>
                        <a:lnTo>
                          <a:pt x="963" y="2742"/>
                        </a:lnTo>
                        <a:lnTo>
                          <a:pt x="1089" y="2553"/>
                        </a:lnTo>
                        <a:lnTo>
                          <a:pt x="1172" y="2511"/>
                        </a:lnTo>
                        <a:lnTo>
                          <a:pt x="1151" y="2428"/>
                        </a:lnTo>
                        <a:lnTo>
                          <a:pt x="1172" y="2323"/>
                        </a:lnTo>
                        <a:lnTo>
                          <a:pt x="1423" y="2135"/>
                        </a:lnTo>
                        <a:lnTo>
                          <a:pt x="1528" y="2114"/>
                        </a:lnTo>
                        <a:lnTo>
                          <a:pt x="1612" y="2177"/>
                        </a:lnTo>
                        <a:lnTo>
                          <a:pt x="1695" y="2177"/>
                        </a:lnTo>
                        <a:lnTo>
                          <a:pt x="1737" y="2072"/>
                        </a:lnTo>
                        <a:lnTo>
                          <a:pt x="1800" y="1988"/>
                        </a:lnTo>
                        <a:lnTo>
                          <a:pt x="1926" y="1926"/>
                        </a:lnTo>
                        <a:lnTo>
                          <a:pt x="2114" y="1779"/>
                        </a:lnTo>
                        <a:lnTo>
                          <a:pt x="2135" y="1674"/>
                        </a:lnTo>
                        <a:lnTo>
                          <a:pt x="2219" y="1612"/>
                        </a:lnTo>
                        <a:lnTo>
                          <a:pt x="2323" y="1382"/>
                        </a:lnTo>
                        <a:lnTo>
                          <a:pt x="2302" y="1256"/>
                        </a:lnTo>
                        <a:lnTo>
                          <a:pt x="2135" y="1068"/>
                        </a:lnTo>
                        <a:lnTo>
                          <a:pt x="2051" y="942"/>
                        </a:lnTo>
                        <a:lnTo>
                          <a:pt x="2051" y="837"/>
                        </a:lnTo>
                        <a:lnTo>
                          <a:pt x="1884" y="712"/>
                        </a:lnTo>
                        <a:lnTo>
                          <a:pt x="1779" y="712"/>
                        </a:lnTo>
                        <a:lnTo>
                          <a:pt x="1716" y="733"/>
                        </a:lnTo>
                        <a:lnTo>
                          <a:pt x="1633" y="670"/>
                        </a:lnTo>
                        <a:lnTo>
                          <a:pt x="1507" y="628"/>
                        </a:lnTo>
                        <a:lnTo>
                          <a:pt x="1382" y="503"/>
                        </a:lnTo>
                        <a:lnTo>
                          <a:pt x="1319" y="461"/>
                        </a:lnTo>
                        <a:lnTo>
                          <a:pt x="1298" y="524"/>
                        </a:lnTo>
                        <a:lnTo>
                          <a:pt x="1214" y="503"/>
                        </a:lnTo>
                        <a:lnTo>
                          <a:pt x="1193" y="419"/>
                        </a:lnTo>
                        <a:lnTo>
                          <a:pt x="1110" y="314"/>
                        </a:lnTo>
                        <a:lnTo>
                          <a:pt x="1047" y="314"/>
                        </a:lnTo>
                        <a:lnTo>
                          <a:pt x="1005" y="419"/>
                        </a:lnTo>
                        <a:lnTo>
                          <a:pt x="963" y="419"/>
                        </a:lnTo>
                        <a:lnTo>
                          <a:pt x="858" y="252"/>
                        </a:lnTo>
                        <a:lnTo>
                          <a:pt x="775" y="210"/>
                        </a:lnTo>
                        <a:lnTo>
                          <a:pt x="775" y="252"/>
                        </a:lnTo>
                        <a:lnTo>
                          <a:pt x="858" y="356"/>
                        </a:lnTo>
                        <a:lnTo>
                          <a:pt x="858" y="440"/>
                        </a:lnTo>
                        <a:lnTo>
                          <a:pt x="775" y="503"/>
                        </a:lnTo>
                        <a:lnTo>
                          <a:pt x="775" y="607"/>
                        </a:lnTo>
                        <a:lnTo>
                          <a:pt x="733" y="607"/>
                        </a:lnTo>
                        <a:lnTo>
                          <a:pt x="670" y="524"/>
                        </a:lnTo>
                        <a:lnTo>
                          <a:pt x="649" y="147"/>
                        </a:lnTo>
                        <a:lnTo>
                          <a:pt x="545" y="105"/>
                        </a:lnTo>
                        <a:lnTo>
                          <a:pt x="440" y="84"/>
                        </a:lnTo>
                        <a:lnTo>
                          <a:pt x="273" y="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8" name="Google Shape;458;p23"/>
                  <p:cNvSpPr/>
                  <p:nvPr/>
                </p:nvSpPr>
                <p:spPr>
                  <a:xfrm>
                    <a:off x="4499150" y="1462675"/>
                    <a:ext cx="117200" cy="104100"/>
                  </a:xfrm>
                  <a:custGeom>
                    <a:rect b="b" l="l" r="r" t="t"/>
                    <a:pathLst>
                      <a:path extrusionOk="0" h="4164" w="4688">
                        <a:moveTo>
                          <a:pt x="398" y="0"/>
                        </a:moveTo>
                        <a:lnTo>
                          <a:pt x="357" y="63"/>
                        </a:lnTo>
                        <a:lnTo>
                          <a:pt x="336" y="168"/>
                        </a:lnTo>
                        <a:lnTo>
                          <a:pt x="357" y="251"/>
                        </a:lnTo>
                        <a:lnTo>
                          <a:pt x="357" y="398"/>
                        </a:lnTo>
                        <a:lnTo>
                          <a:pt x="252" y="523"/>
                        </a:lnTo>
                        <a:lnTo>
                          <a:pt x="147" y="712"/>
                        </a:lnTo>
                        <a:lnTo>
                          <a:pt x="22" y="879"/>
                        </a:lnTo>
                        <a:lnTo>
                          <a:pt x="1" y="984"/>
                        </a:lnTo>
                        <a:lnTo>
                          <a:pt x="22" y="1423"/>
                        </a:lnTo>
                        <a:lnTo>
                          <a:pt x="105" y="1507"/>
                        </a:lnTo>
                        <a:lnTo>
                          <a:pt x="210" y="1549"/>
                        </a:lnTo>
                        <a:lnTo>
                          <a:pt x="231" y="1653"/>
                        </a:lnTo>
                        <a:lnTo>
                          <a:pt x="189" y="1967"/>
                        </a:lnTo>
                        <a:lnTo>
                          <a:pt x="126" y="2093"/>
                        </a:lnTo>
                        <a:lnTo>
                          <a:pt x="105" y="2197"/>
                        </a:lnTo>
                        <a:lnTo>
                          <a:pt x="126" y="2281"/>
                        </a:lnTo>
                        <a:lnTo>
                          <a:pt x="189" y="2260"/>
                        </a:lnTo>
                        <a:lnTo>
                          <a:pt x="273" y="2155"/>
                        </a:lnTo>
                        <a:lnTo>
                          <a:pt x="419" y="2093"/>
                        </a:lnTo>
                        <a:lnTo>
                          <a:pt x="482" y="2155"/>
                        </a:lnTo>
                        <a:lnTo>
                          <a:pt x="503" y="2260"/>
                        </a:lnTo>
                        <a:lnTo>
                          <a:pt x="650" y="2385"/>
                        </a:lnTo>
                        <a:lnTo>
                          <a:pt x="754" y="2385"/>
                        </a:lnTo>
                        <a:lnTo>
                          <a:pt x="817" y="2344"/>
                        </a:lnTo>
                        <a:lnTo>
                          <a:pt x="901" y="2365"/>
                        </a:lnTo>
                        <a:cubicBezTo>
                          <a:pt x="859" y="2448"/>
                          <a:pt x="859" y="2511"/>
                          <a:pt x="859" y="2595"/>
                        </a:cubicBezTo>
                        <a:lnTo>
                          <a:pt x="838" y="2595"/>
                        </a:lnTo>
                        <a:lnTo>
                          <a:pt x="733" y="2657"/>
                        </a:lnTo>
                        <a:lnTo>
                          <a:pt x="629" y="2595"/>
                        </a:lnTo>
                        <a:lnTo>
                          <a:pt x="545" y="2595"/>
                        </a:lnTo>
                        <a:lnTo>
                          <a:pt x="440" y="2678"/>
                        </a:lnTo>
                        <a:lnTo>
                          <a:pt x="315" y="2678"/>
                        </a:lnTo>
                        <a:lnTo>
                          <a:pt x="294" y="2699"/>
                        </a:lnTo>
                        <a:lnTo>
                          <a:pt x="336" y="2783"/>
                        </a:lnTo>
                        <a:lnTo>
                          <a:pt x="482" y="2804"/>
                        </a:lnTo>
                        <a:lnTo>
                          <a:pt x="524" y="2909"/>
                        </a:lnTo>
                        <a:lnTo>
                          <a:pt x="650" y="2971"/>
                        </a:lnTo>
                        <a:lnTo>
                          <a:pt x="733" y="3076"/>
                        </a:lnTo>
                        <a:lnTo>
                          <a:pt x="901" y="3118"/>
                        </a:lnTo>
                        <a:lnTo>
                          <a:pt x="1110" y="3118"/>
                        </a:lnTo>
                        <a:lnTo>
                          <a:pt x="1173" y="3139"/>
                        </a:lnTo>
                        <a:lnTo>
                          <a:pt x="1131" y="3181"/>
                        </a:lnTo>
                        <a:lnTo>
                          <a:pt x="963" y="3222"/>
                        </a:lnTo>
                        <a:lnTo>
                          <a:pt x="838" y="3222"/>
                        </a:lnTo>
                        <a:lnTo>
                          <a:pt x="838" y="3285"/>
                        </a:lnTo>
                        <a:lnTo>
                          <a:pt x="942" y="3327"/>
                        </a:lnTo>
                        <a:lnTo>
                          <a:pt x="1068" y="3327"/>
                        </a:lnTo>
                        <a:lnTo>
                          <a:pt x="1173" y="3243"/>
                        </a:lnTo>
                        <a:lnTo>
                          <a:pt x="1319" y="3139"/>
                        </a:lnTo>
                        <a:lnTo>
                          <a:pt x="1382" y="3097"/>
                        </a:lnTo>
                        <a:lnTo>
                          <a:pt x="1445" y="2929"/>
                        </a:lnTo>
                        <a:lnTo>
                          <a:pt x="1528" y="2762"/>
                        </a:lnTo>
                        <a:lnTo>
                          <a:pt x="1486" y="2678"/>
                        </a:lnTo>
                        <a:lnTo>
                          <a:pt x="1256" y="2532"/>
                        </a:lnTo>
                        <a:lnTo>
                          <a:pt x="1152" y="2511"/>
                        </a:lnTo>
                        <a:lnTo>
                          <a:pt x="1152" y="2385"/>
                        </a:lnTo>
                        <a:lnTo>
                          <a:pt x="1256" y="2406"/>
                        </a:lnTo>
                        <a:lnTo>
                          <a:pt x="1382" y="2385"/>
                        </a:lnTo>
                        <a:lnTo>
                          <a:pt x="1570" y="2281"/>
                        </a:lnTo>
                        <a:lnTo>
                          <a:pt x="1654" y="2176"/>
                        </a:lnTo>
                        <a:lnTo>
                          <a:pt x="1654" y="2072"/>
                        </a:lnTo>
                        <a:lnTo>
                          <a:pt x="1779" y="1946"/>
                        </a:lnTo>
                        <a:lnTo>
                          <a:pt x="1968" y="1800"/>
                        </a:lnTo>
                        <a:lnTo>
                          <a:pt x="2114" y="1967"/>
                        </a:lnTo>
                        <a:lnTo>
                          <a:pt x="2010" y="2009"/>
                        </a:lnTo>
                        <a:lnTo>
                          <a:pt x="1968" y="2093"/>
                        </a:lnTo>
                        <a:lnTo>
                          <a:pt x="1968" y="2176"/>
                        </a:lnTo>
                        <a:lnTo>
                          <a:pt x="1800" y="2197"/>
                        </a:lnTo>
                        <a:lnTo>
                          <a:pt x="1696" y="2281"/>
                        </a:lnTo>
                        <a:lnTo>
                          <a:pt x="1654" y="2469"/>
                        </a:lnTo>
                        <a:lnTo>
                          <a:pt x="1654" y="2574"/>
                        </a:lnTo>
                        <a:lnTo>
                          <a:pt x="1758" y="2637"/>
                        </a:lnTo>
                        <a:lnTo>
                          <a:pt x="1821" y="2637"/>
                        </a:lnTo>
                        <a:lnTo>
                          <a:pt x="1884" y="2720"/>
                        </a:lnTo>
                        <a:lnTo>
                          <a:pt x="1758" y="2867"/>
                        </a:lnTo>
                        <a:lnTo>
                          <a:pt x="1717" y="2971"/>
                        </a:lnTo>
                        <a:lnTo>
                          <a:pt x="1779" y="3139"/>
                        </a:lnTo>
                        <a:lnTo>
                          <a:pt x="1758" y="3222"/>
                        </a:lnTo>
                        <a:lnTo>
                          <a:pt x="1570" y="3327"/>
                        </a:lnTo>
                        <a:lnTo>
                          <a:pt x="1549" y="3390"/>
                        </a:lnTo>
                        <a:lnTo>
                          <a:pt x="1675" y="3453"/>
                        </a:lnTo>
                        <a:lnTo>
                          <a:pt x="1738" y="3515"/>
                        </a:lnTo>
                        <a:lnTo>
                          <a:pt x="1779" y="3494"/>
                        </a:lnTo>
                        <a:lnTo>
                          <a:pt x="1758" y="3411"/>
                        </a:lnTo>
                        <a:lnTo>
                          <a:pt x="1779" y="3348"/>
                        </a:lnTo>
                        <a:lnTo>
                          <a:pt x="1884" y="3411"/>
                        </a:lnTo>
                        <a:lnTo>
                          <a:pt x="1989" y="3494"/>
                        </a:lnTo>
                        <a:lnTo>
                          <a:pt x="2093" y="3432"/>
                        </a:lnTo>
                        <a:lnTo>
                          <a:pt x="2177" y="3432"/>
                        </a:lnTo>
                        <a:lnTo>
                          <a:pt x="2240" y="3536"/>
                        </a:lnTo>
                        <a:lnTo>
                          <a:pt x="2323" y="3746"/>
                        </a:lnTo>
                        <a:lnTo>
                          <a:pt x="2407" y="3829"/>
                        </a:lnTo>
                        <a:lnTo>
                          <a:pt x="2533" y="3850"/>
                        </a:lnTo>
                        <a:lnTo>
                          <a:pt x="2658" y="3934"/>
                        </a:lnTo>
                        <a:lnTo>
                          <a:pt x="2763" y="3955"/>
                        </a:lnTo>
                        <a:lnTo>
                          <a:pt x="2909" y="3871"/>
                        </a:lnTo>
                        <a:lnTo>
                          <a:pt x="3056" y="3829"/>
                        </a:lnTo>
                        <a:lnTo>
                          <a:pt x="3139" y="3871"/>
                        </a:lnTo>
                        <a:lnTo>
                          <a:pt x="3286" y="3955"/>
                        </a:lnTo>
                        <a:lnTo>
                          <a:pt x="3579" y="3976"/>
                        </a:lnTo>
                        <a:lnTo>
                          <a:pt x="3683" y="3955"/>
                        </a:lnTo>
                        <a:lnTo>
                          <a:pt x="3767" y="3976"/>
                        </a:lnTo>
                        <a:lnTo>
                          <a:pt x="3872" y="3976"/>
                        </a:lnTo>
                        <a:lnTo>
                          <a:pt x="3955" y="4059"/>
                        </a:lnTo>
                        <a:lnTo>
                          <a:pt x="4060" y="4164"/>
                        </a:lnTo>
                        <a:lnTo>
                          <a:pt x="4165" y="4164"/>
                        </a:lnTo>
                        <a:lnTo>
                          <a:pt x="4269" y="4080"/>
                        </a:lnTo>
                        <a:lnTo>
                          <a:pt x="4395" y="3955"/>
                        </a:lnTo>
                        <a:lnTo>
                          <a:pt x="4541" y="3913"/>
                        </a:lnTo>
                        <a:lnTo>
                          <a:pt x="4688" y="3725"/>
                        </a:lnTo>
                        <a:lnTo>
                          <a:pt x="4688" y="3620"/>
                        </a:lnTo>
                        <a:lnTo>
                          <a:pt x="4541" y="3453"/>
                        </a:lnTo>
                        <a:lnTo>
                          <a:pt x="4479" y="3432"/>
                        </a:lnTo>
                        <a:lnTo>
                          <a:pt x="4332" y="3285"/>
                        </a:lnTo>
                        <a:lnTo>
                          <a:pt x="4186" y="3243"/>
                        </a:lnTo>
                        <a:lnTo>
                          <a:pt x="4060" y="3181"/>
                        </a:lnTo>
                        <a:lnTo>
                          <a:pt x="4018" y="3034"/>
                        </a:lnTo>
                        <a:lnTo>
                          <a:pt x="4102" y="3034"/>
                        </a:lnTo>
                        <a:lnTo>
                          <a:pt x="4186" y="3097"/>
                        </a:lnTo>
                        <a:lnTo>
                          <a:pt x="4290" y="3097"/>
                        </a:lnTo>
                        <a:lnTo>
                          <a:pt x="4290" y="3013"/>
                        </a:lnTo>
                        <a:lnTo>
                          <a:pt x="4165" y="2825"/>
                        </a:lnTo>
                        <a:lnTo>
                          <a:pt x="3976" y="2657"/>
                        </a:lnTo>
                        <a:lnTo>
                          <a:pt x="3976" y="2490"/>
                        </a:lnTo>
                        <a:lnTo>
                          <a:pt x="3955" y="2344"/>
                        </a:lnTo>
                        <a:lnTo>
                          <a:pt x="3851" y="2281"/>
                        </a:lnTo>
                        <a:lnTo>
                          <a:pt x="3851" y="2155"/>
                        </a:lnTo>
                        <a:lnTo>
                          <a:pt x="3788" y="2093"/>
                        </a:lnTo>
                        <a:lnTo>
                          <a:pt x="3746" y="2093"/>
                        </a:lnTo>
                        <a:lnTo>
                          <a:pt x="3370" y="1821"/>
                        </a:lnTo>
                        <a:lnTo>
                          <a:pt x="3160" y="1779"/>
                        </a:lnTo>
                        <a:lnTo>
                          <a:pt x="2972" y="1821"/>
                        </a:lnTo>
                        <a:lnTo>
                          <a:pt x="2951" y="1883"/>
                        </a:lnTo>
                        <a:lnTo>
                          <a:pt x="2972" y="1967"/>
                        </a:lnTo>
                        <a:lnTo>
                          <a:pt x="3139" y="2155"/>
                        </a:lnTo>
                        <a:lnTo>
                          <a:pt x="3139" y="2239"/>
                        </a:lnTo>
                        <a:lnTo>
                          <a:pt x="3077" y="2344"/>
                        </a:lnTo>
                        <a:lnTo>
                          <a:pt x="3077" y="2448"/>
                        </a:lnTo>
                        <a:lnTo>
                          <a:pt x="3056" y="2574"/>
                        </a:lnTo>
                        <a:lnTo>
                          <a:pt x="2972" y="2720"/>
                        </a:lnTo>
                        <a:lnTo>
                          <a:pt x="2930" y="2783"/>
                        </a:lnTo>
                        <a:lnTo>
                          <a:pt x="2909" y="2699"/>
                        </a:lnTo>
                        <a:lnTo>
                          <a:pt x="2951" y="2595"/>
                        </a:lnTo>
                        <a:lnTo>
                          <a:pt x="2972" y="2490"/>
                        </a:lnTo>
                        <a:lnTo>
                          <a:pt x="2930" y="2448"/>
                        </a:lnTo>
                        <a:lnTo>
                          <a:pt x="2972" y="2260"/>
                        </a:lnTo>
                        <a:lnTo>
                          <a:pt x="2930" y="2155"/>
                        </a:lnTo>
                        <a:lnTo>
                          <a:pt x="2742" y="1883"/>
                        </a:lnTo>
                        <a:lnTo>
                          <a:pt x="2595" y="1779"/>
                        </a:lnTo>
                        <a:lnTo>
                          <a:pt x="2386" y="1758"/>
                        </a:lnTo>
                        <a:lnTo>
                          <a:pt x="2323" y="1779"/>
                        </a:lnTo>
                        <a:lnTo>
                          <a:pt x="2282" y="1925"/>
                        </a:lnTo>
                        <a:lnTo>
                          <a:pt x="2240" y="1946"/>
                        </a:lnTo>
                        <a:cubicBezTo>
                          <a:pt x="2198" y="1883"/>
                          <a:pt x="2114" y="1841"/>
                          <a:pt x="2072" y="1821"/>
                        </a:cubicBezTo>
                        <a:lnTo>
                          <a:pt x="2114" y="1779"/>
                        </a:lnTo>
                        <a:lnTo>
                          <a:pt x="2177" y="1674"/>
                        </a:lnTo>
                        <a:lnTo>
                          <a:pt x="2177" y="1549"/>
                        </a:lnTo>
                        <a:lnTo>
                          <a:pt x="1989" y="1444"/>
                        </a:lnTo>
                        <a:lnTo>
                          <a:pt x="1800" y="1297"/>
                        </a:lnTo>
                        <a:lnTo>
                          <a:pt x="1696" y="1109"/>
                        </a:lnTo>
                        <a:lnTo>
                          <a:pt x="1696" y="984"/>
                        </a:lnTo>
                        <a:lnTo>
                          <a:pt x="1758" y="837"/>
                        </a:lnTo>
                        <a:lnTo>
                          <a:pt x="1758" y="733"/>
                        </a:lnTo>
                        <a:lnTo>
                          <a:pt x="1696" y="712"/>
                        </a:lnTo>
                        <a:lnTo>
                          <a:pt x="1403" y="712"/>
                        </a:lnTo>
                        <a:lnTo>
                          <a:pt x="1194" y="628"/>
                        </a:lnTo>
                        <a:lnTo>
                          <a:pt x="1047" y="523"/>
                        </a:lnTo>
                        <a:lnTo>
                          <a:pt x="817" y="251"/>
                        </a:lnTo>
                        <a:lnTo>
                          <a:pt x="650" y="105"/>
                        </a:lnTo>
                        <a:lnTo>
                          <a:pt x="461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9" name="Google Shape;459;p23"/>
                  <p:cNvSpPr/>
                  <p:nvPr/>
                </p:nvSpPr>
                <p:spPr>
                  <a:xfrm>
                    <a:off x="4241800" y="1706950"/>
                    <a:ext cx="130800" cy="246400"/>
                  </a:xfrm>
                  <a:custGeom>
                    <a:rect b="b" l="l" r="r" t="t"/>
                    <a:pathLst>
                      <a:path extrusionOk="0" h="9856" w="5232">
                        <a:moveTo>
                          <a:pt x="4750" y="1"/>
                        </a:moveTo>
                        <a:lnTo>
                          <a:pt x="4625" y="63"/>
                        </a:lnTo>
                        <a:lnTo>
                          <a:pt x="4604" y="126"/>
                        </a:lnTo>
                        <a:lnTo>
                          <a:pt x="4520" y="105"/>
                        </a:lnTo>
                        <a:lnTo>
                          <a:pt x="4436" y="42"/>
                        </a:lnTo>
                        <a:lnTo>
                          <a:pt x="4332" y="63"/>
                        </a:lnTo>
                        <a:lnTo>
                          <a:pt x="4206" y="168"/>
                        </a:lnTo>
                        <a:lnTo>
                          <a:pt x="4185" y="273"/>
                        </a:lnTo>
                        <a:lnTo>
                          <a:pt x="4101" y="335"/>
                        </a:lnTo>
                        <a:lnTo>
                          <a:pt x="4018" y="356"/>
                        </a:lnTo>
                        <a:lnTo>
                          <a:pt x="3934" y="440"/>
                        </a:lnTo>
                        <a:lnTo>
                          <a:pt x="3934" y="524"/>
                        </a:lnTo>
                        <a:lnTo>
                          <a:pt x="3871" y="628"/>
                        </a:lnTo>
                        <a:lnTo>
                          <a:pt x="3871" y="670"/>
                        </a:lnTo>
                        <a:lnTo>
                          <a:pt x="3934" y="775"/>
                        </a:lnTo>
                        <a:lnTo>
                          <a:pt x="3934" y="858"/>
                        </a:lnTo>
                        <a:lnTo>
                          <a:pt x="3829" y="858"/>
                        </a:lnTo>
                        <a:lnTo>
                          <a:pt x="3788" y="900"/>
                        </a:lnTo>
                        <a:lnTo>
                          <a:pt x="3788" y="984"/>
                        </a:lnTo>
                        <a:lnTo>
                          <a:pt x="3725" y="1047"/>
                        </a:lnTo>
                        <a:lnTo>
                          <a:pt x="3662" y="1109"/>
                        </a:lnTo>
                        <a:lnTo>
                          <a:pt x="3453" y="1256"/>
                        </a:lnTo>
                        <a:lnTo>
                          <a:pt x="3369" y="1298"/>
                        </a:lnTo>
                        <a:lnTo>
                          <a:pt x="3306" y="1277"/>
                        </a:lnTo>
                        <a:lnTo>
                          <a:pt x="3202" y="1277"/>
                        </a:lnTo>
                        <a:lnTo>
                          <a:pt x="3139" y="1319"/>
                        </a:lnTo>
                        <a:lnTo>
                          <a:pt x="3034" y="1486"/>
                        </a:lnTo>
                        <a:lnTo>
                          <a:pt x="2951" y="1528"/>
                        </a:lnTo>
                        <a:lnTo>
                          <a:pt x="2888" y="1507"/>
                        </a:lnTo>
                        <a:lnTo>
                          <a:pt x="2867" y="1423"/>
                        </a:lnTo>
                        <a:lnTo>
                          <a:pt x="2825" y="1423"/>
                        </a:lnTo>
                        <a:lnTo>
                          <a:pt x="2783" y="1507"/>
                        </a:lnTo>
                        <a:lnTo>
                          <a:pt x="2825" y="1633"/>
                        </a:lnTo>
                        <a:lnTo>
                          <a:pt x="2783" y="1695"/>
                        </a:lnTo>
                        <a:lnTo>
                          <a:pt x="2762" y="1591"/>
                        </a:lnTo>
                        <a:lnTo>
                          <a:pt x="2721" y="1486"/>
                        </a:lnTo>
                        <a:lnTo>
                          <a:pt x="2532" y="1507"/>
                        </a:lnTo>
                        <a:lnTo>
                          <a:pt x="2323" y="1570"/>
                        </a:lnTo>
                        <a:lnTo>
                          <a:pt x="2260" y="1612"/>
                        </a:lnTo>
                        <a:lnTo>
                          <a:pt x="2197" y="1633"/>
                        </a:lnTo>
                        <a:lnTo>
                          <a:pt x="2156" y="1695"/>
                        </a:lnTo>
                        <a:lnTo>
                          <a:pt x="2218" y="1842"/>
                        </a:lnTo>
                        <a:lnTo>
                          <a:pt x="2260" y="1905"/>
                        </a:lnTo>
                        <a:lnTo>
                          <a:pt x="2260" y="1946"/>
                        </a:lnTo>
                        <a:lnTo>
                          <a:pt x="2218" y="1988"/>
                        </a:lnTo>
                        <a:lnTo>
                          <a:pt x="2135" y="2093"/>
                        </a:lnTo>
                        <a:lnTo>
                          <a:pt x="2093" y="2051"/>
                        </a:lnTo>
                        <a:lnTo>
                          <a:pt x="2093" y="2009"/>
                        </a:lnTo>
                        <a:lnTo>
                          <a:pt x="2135" y="1946"/>
                        </a:lnTo>
                        <a:lnTo>
                          <a:pt x="2135" y="1884"/>
                        </a:lnTo>
                        <a:lnTo>
                          <a:pt x="2051" y="1884"/>
                        </a:lnTo>
                        <a:lnTo>
                          <a:pt x="1946" y="2009"/>
                        </a:lnTo>
                        <a:lnTo>
                          <a:pt x="1884" y="2051"/>
                        </a:lnTo>
                        <a:lnTo>
                          <a:pt x="1884" y="2135"/>
                        </a:lnTo>
                        <a:lnTo>
                          <a:pt x="1946" y="2156"/>
                        </a:lnTo>
                        <a:lnTo>
                          <a:pt x="1905" y="2218"/>
                        </a:lnTo>
                        <a:lnTo>
                          <a:pt x="1842" y="2323"/>
                        </a:lnTo>
                        <a:lnTo>
                          <a:pt x="1716" y="2323"/>
                        </a:lnTo>
                        <a:lnTo>
                          <a:pt x="1632" y="2365"/>
                        </a:lnTo>
                        <a:lnTo>
                          <a:pt x="1612" y="2449"/>
                        </a:lnTo>
                        <a:lnTo>
                          <a:pt x="1507" y="2470"/>
                        </a:lnTo>
                        <a:lnTo>
                          <a:pt x="1465" y="2553"/>
                        </a:lnTo>
                        <a:lnTo>
                          <a:pt x="1423" y="2721"/>
                        </a:lnTo>
                        <a:lnTo>
                          <a:pt x="1465" y="2742"/>
                        </a:lnTo>
                        <a:lnTo>
                          <a:pt x="1528" y="2742"/>
                        </a:lnTo>
                        <a:lnTo>
                          <a:pt x="1465" y="2825"/>
                        </a:lnTo>
                        <a:lnTo>
                          <a:pt x="1277" y="2825"/>
                        </a:lnTo>
                        <a:lnTo>
                          <a:pt x="1214" y="2867"/>
                        </a:lnTo>
                        <a:lnTo>
                          <a:pt x="1193" y="3034"/>
                        </a:lnTo>
                        <a:lnTo>
                          <a:pt x="1214" y="3097"/>
                        </a:lnTo>
                        <a:lnTo>
                          <a:pt x="1277" y="3097"/>
                        </a:lnTo>
                        <a:lnTo>
                          <a:pt x="1360" y="3076"/>
                        </a:lnTo>
                        <a:lnTo>
                          <a:pt x="1381" y="3139"/>
                        </a:lnTo>
                        <a:lnTo>
                          <a:pt x="1360" y="3181"/>
                        </a:lnTo>
                        <a:lnTo>
                          <a:pt x="1360" y="3286"/>
                        </a:lnTo>
                        <a:lnTo>
                          <a:pt x="1277" y="3348"/>
                        </a:lnTo>
                        <a:lnTo>
                          <a:pt x="1193" y="3306"/>
                        </a:lnTo>
                        <a:lnTo>
                          <a:pt x="1068" y="3286"/>
                        </a:lnTo>
                        <a:lnTo>
                          <a:pt x="942" y="3348"/>
                        </a:lnTo>
                        <a:lnTo>
                          <a:pt x="900" y="3411"/>
                        </a:lnTo>
                        <a:lnTo>
                          <a:pt x="900" y="3495"/>
                        </a:lnTo>
                        <a:lnTo>
                          <a:pt x="858" y="3599"/>
                        </a:lnTo>
                        <a:lnTo>
                          <a:pt x="754" y="3683"/>
                        </a:lnTo>
                        <a:lnTo>
                          <a:pt x="670" y="3620"/>
                        </a:lnTo>
                        <a:lnTo>
                          <a:pt x="628" y="3558"/>
                        </a:lnTo>
                        <a:lnTo>
                          <a:pt x="586" y="3474"/>
                        </a:lnTo>
                        <a:lnTo>
                          <a:pt x="544" y="3495"/>
                        </a:lnTo>
                        <a:lnTo>
                          <a:pt x="524" y="3662"/>
                        </a:lnTo>
                        <a:lnTo>
                          <a:pt x="544" y="3788"/>
                        </a:lnTo>
                        <a:lnTo>
                          <a:pt x="649" y="3871"/>
                        </a:lnTo>
                        <a:lnTo>
                          <a:pt x="733" y="3830"/>
                        </a:lnTo>
                        <a:lnTo>
                          <a:pt x="754" y="3871"/>
                        </a:lnTo>
                        <a:lnTo>
                          <a:pt x="754" y="3934"/>
                        </a:lnTo>
                        <a:lnTo>
                          <a:pt x="691" y="4081"/>
                        </a:lnTo>
                        <a:lnTo>
                          <a:pt x="733" y="4122"/>
                        </a:lnTo>
                        <a:lnTo>
                          <a:pt x="796" y="4143"/>
                        </a:lnTo>
                        <a:lnTo>
                          <a:pt x="858" y="4081"/>
                        </a:lnTo>
                        <a:lnTo>
                          <a:pt x="900" y="4081"/>
                        </a:lnTo>
                        <a:lnTo>
                          <a:pt x="963" y="4102"/>
                        </a:lnTo>
                        <a:lnTo>
                          <a:pt x="1068" y="4102"/>
                        </a:lnTo>
                        <a:lnTo>
                          <a:pt x="1151" y="4039"/>
                        </a:lnTo>
                        <a:lnTo>
                          <a:pt x="1172" y="4081"/>
                        </a:lnTo>
                        <a:lnTo>
                          <a:pt x="1109" y="4143"/>
                        </a:lnTo>
                        <a:lnTo>
                          <a:pt x="1047" y="4185"/>
                        </a:lnTo>
                        <a:lnTo>
                          <a:pt x="900" y="4185"/>
                        </a:lnTo>
                        <a:lnTo>
                          <a:pt x="858" y="4248"/>
                        </a:lnTo>
                        <a:lnTo>
                          <a:pt x="775" y="4227"/>
                        </a:lnTo>
                        <a:lnTo>
                          <a:pt x="733" y="4311"/>
                        </a:lnTo>
                        <a:lnTo>
                          <a:pt x="754" y="4436"/>
                        </a:lnTo>
                        <a:lnTo>
                          <a:pt x="837" y="4499"/>
                        </a:lnTo>
                        <a:lnTo>
                          <a:pt x="900" y="4520"/>
                        </a:lnTo>
                        <a:lnTo>
                          <a:pt x="984" y="4499"/>
                        </a:lnTo>
                        <a:lnTo>
                          <a:pt x="1005" y="4520"/>
                        </a:lnTo>
                        <a:lnTo>
                          <a:pt x="984" y="4562"/>
                        </a:lnTo>
                        <a:lnTo>
                          <a:pt x="858" y="4625"/>
                        </a:lnTo>
                        <a:lnTo>
                          <a:pt x="733" y="4625"/>
                        </a:lnTo>
                        <a:lnTo>
                          <a:pt x="649" y="4666"/>
                        </a:lnTo>
                        <a:lnTo>
                          <a:pt x="649" y="4729"/>
                        </a:lnTo>
                        <a:lnTo>
                          <a:pt x="691" y="4771"/>
                        </a:lnTo>
                        <a:lnTo>
                          <a:pt x="796" y="4750"/>
                        </a:lnTo>
                        <a:lnTo>
                          <a:pt x="900" y="4750"/>
                        </a:lnTo>
                        <a:lnTo>
                          <a:pt x="900" y="4813"/>
                        </a:lnTo>
                        <a:lnTo>
                          <a:pt x="837" y="4834"/>
                        </a:lnTo>
                        <a:lnTo>
                          <a:pt x="733" y="4855"/>
                        </a:lnTo>
                        <a:lnTo>
                          <a:pt x="733" y="4897"/>
                        </a:lnTo>
                        <a:lnTo>
                          <a:pt x="754" y="4938"/>
                        </a:lnTo>
                        <a:lnTo>
                          <a:pt x="879" y="4959"/>
                        </a:lnTo>
                        <a:lnTo>
                          <a:pt x="984" y="5043"/>
                        </a:lnTo>
                        <a:lnTo>
                          <a:pt x="984" y="5085"/>
                        </a:lnTo>
                        <a:lnTo>
                          <a:pt x="858" y="5085"/>
                        </a:lnTo>
                        <a:lnTo>
                          <a:pt x="754" y="5043"/>
                        </a:lnTo>
                        <a:lnTo>
                          <a:pt x="649" y="5043"/>
                        </a:lnTo>
                        <a:lnTo>
                          <a:pt x="565" y="5085"/>
                        </a:lnTo>
                        <a:lnTo>
                          <a:pt x="544" y="5169"/>
                        </a:lnTo>
                        <a:lnTo>
                          <a:pt x="482" y="5210"/>
                        </a:lnTo>
                        <a:lnTo>
                          <a:pt x="482" y="5273"/>
                        </a:lnTo>
                        <a:lnTo>
                          <a:pt x="544" y="5315"/>
                        </a:lnTo>
                        <a:lnTo>
                          <a:pt x="524" y="5378"/>
                        </a:lnTo>
                        <a:lnTo>
                          <a:pt x="461" y="5399"/>
                        </a:lnTo>
                        <a:lnTo>
                          <a:pt x="419" y="5399"/>
                        </a:lnTo>
                        <a:lnTo>
                          <a:pt x="335" y="5483"/>
                        </a:lnTo>
                        <a:lnTo>
                          <a:pt x="314" y="5566"/>
                        </a:lnTo>
                        <a:lnTo>
                          <a:pt x="335" y="5608"/>
                        </a:lnTo>
                        <a:lnTo>
                          <a:pt x="314" y="5671"/>
                        </a:lnTo>
                        <a:lnTo>
                          <a:pt x="210" y="5692"/>
                        </a:lnTo>
                        <a:lnTo>
                          <a:pt x="210" y="5713"/>
                        </a:lnTo>
                        <a:lnTo>
                          <a:pt x="335" y="5838"/>
                        </a:lnTo>
                        <a:lnTo>
                          <a:pt x="440" y="5901"/>
                        </a:lnTo>
                        <a:lnTo>
                          <a:pt x="482" y="5880"/>
                        </a:lnTo>
                        <a:lnTo>
                          <a:pt x="524" y="5796"/>
                        </a:lnTo>
                        <a:lnTo>
                          <a:pt x="586" y="5734"/>
                        </a:lnTo>
                        <a:lnTo>
                          <a:pt x="754" y="5629"/>
                        </a:lnTo>
                        <a:lnTo>
                          <a:pt x="858" y="5587"/>
                        </a:lnTo>
                        <a:lnTo>
                          <a:pt x="858" y="5629"/>
                        </a:lnTo>
                        <a:lnTo>
                          <a:pt x="837" y="5629"/>
                        </a:lnTo>
                        <a:lnTo>
                          <a:pt x="796" y="5713"/>
                        </a:lnTo>
                        <a:lnTo>
                          <a:pt x="649" y="5817"/>
                        </a:lnTo>
                        <a:lnTo>
                          <a:pt x="586" y="5922"/>
                        </a:lnTo>
                        <a:lnTo>
                          <a:pt x="565" y="6027"/>
                        </a:lnTo>
                        <a:lnTo>
                          <a:pt x="586" y="6131"/>
                        </a:lnTo>
                        <a:lnTo>
                          <a:pt x="565" y="6194"/>
                        </a:lnTo>
                        <a:lnTo>
                          <a:pt x="565" y="6236"/>
                        </a:lnTo>
                        <a:lnTo>
                          <a:pt x="754" y="6236"/>
                        </a:lnTo>
                        <a:lnTo>
                          <a:pt x="837" y="6194"/>
                        </a:lnTo>
                        <a:lnTo>
                          <a:pt x="837" y="6257"/>
                        </a:lnTo>
                        <a:lnTo>
                          <a:pt x="775" y="6299"/>
                        </a:lnTo>
                        <a:lnTo>
                          <a:pt x="586" y="6299"/>
                        </a:lnTo>
                        <a:lnTo>
                          <a:pt x="524" y="6340"/>
                        </a:lnTo>
                        <a:lnTo>
                          <a:pt x="356" y="6445"/>
                        </a:lnTo>
                        <a:lnTo>
                          <a:pt x="356" y="6571"/>
                        </a:lnTo>
                        <a:lnTo>
                          <a:pt x="335" y="6654"/>
                        </a:lnTo>
                        <a:lnTo>
                          <a:pt x="356" y="6759"/>
                        </a:lnTo>
                        <a:lnTo>
                          <a:pt x="461" y="6759"/>
                        </a:lnTo>
                        <a:lnTo>
                          <a:pt x="524" y="6822"/>
                        </a:lnTo>
                        <a:lnTo>
                          <a:pt x="482" y="6863"/>
                        </a:lnTo>
                        <a:lnTo>
                          <a:pt x="377" y="6863"/>
                        </a:lnTo>
                        <a:lnTo>
                          <a:pt x="252" y="6884"/>
                        </a:lnTo>
                        <a:lnTo>
                          <a:pt x="147" y="7052"/>
                        </a:lnTo>
                        <a:lnTo>
                          <a:pt x="147" y="7177"/>
                        </a:lnTo>
                        <a:lnTo>
                          <a:pt x="210" y="7240"/>
                        </a:lnTo>
                        <a:lnTo>
                          <a:pt x="272" y="7198"/>
                        </a:lnTo>
                        <a:lnTo>
                          <a:pt x="440" y="7135"/>
                        </a:lnTo>
                        <a:lnTo>
                          <a:pt x="461" y="7177"/>
                        </a:lnTo>
                        <a:lnTo>
                          <a:pt x="356" y="7261"/>
                        </a:lnTo>
                        <a:lnTo>
                          <a:pt x="335" y="7366"/>
                        </a:lnTo>
                        <a:lnTo>
                          <a:pt x="377" y="7366"/>
                        </a:lnTo>
                        <a:lnTo>
                          <a:pt x="461" y="7282"/>
                        </a:lnTo>
                        <a:lnTo>
                          <a:pt x="544" y="7261"/>
                        </a:lnTo>
                        <a:lnTo>
                          <a:pt x="565" y="7303"/>
                        </a:lnTo>
                        <a:lnTo>
                          <a:pt x="482" y="7387"/>
                        </a:lnTo>
                        <a:lnTo>
                          <a:pt x="461" y="7470"/>
                        </a:lnTo>
                        <a:lnTo>
                          <a:pt x="544" y="7554"/>
                        </a:lnTo>
                        <a:lnTo>
                          <a:pt x="649" y="7554"/>
                        </a:lnTo>
                        <a:lnTo>
                          <a:pt x="565" y="7575"/>
                        </a:lnTo>
                        <a:lnTo>
                          <a:pt x="482" y="7575"/>
                        </a:lnTo>
                        <a:lnTo>
                          <a:pt x="419" y="7659"/>
                        </a:lnTo>
                        <a:lnTo>
                          <a:pt x="419" y="7721"/>
                        </a:lnTo>
                        <a:lnTo>
                          <a:pt x="461" y="7826"/>
                        </a:lnTo>
                        <a:lnTo>
                          <a:pt x="419" y="7889"/>
                        </a:lnTo>
                        <a:lnTo>
                          <a:pt x="356" y="7868"/>
                        </a:lnTo>
                        <a:lnTo>
                          <a:pt x="252" y="7889"/>
                        </a:lnTo>
                        <a:lnTo>
                          <a:pt x="168" y="7826"/>
                        </a:lnTo>
                        <a:lnTo>
                          <a:pt x="105" y="7826"/>
                        </a:lnTo>
                        <a:lnTo>
                          <a:pt x="0" y="7972"/>
                        </a:lnTo>
                        <a:lnTo>
                          <a:pt x="0" y="8077"/>
                        </a:lnTo>
                        <a:lnTo>
                          <a:pt x="168" y="8265"/>
                        </a:lnTo>
                        <a:lnTo>
                          <a:pt x="147" y="8391"/>
                        </a:lnTo>
                        <a:lnTo>
                          <a:pt x="168" y="8496"/>
                        </a:lnTo>
                        <a:lnTo>
                          <a:pt x="335" y="8621"/>
                        </a:lnTo>
                        <a:lnTo>
                          <a:pt x="335" y="8705"/>
                        </a:lnTo>
                        <a:lnTo>
                          <a:pt x="482" y="8830"/>
                        </a:lnTo>
                        <a:lnTo>
                          <a:pt x="586" y="8872"/>
                        </a:lnTo>
                        <a:lnTo>
                          <a:pt x="649" y="8851"/>
                        </a:lnTo>
                        <a:lnTo>
                          <a:pt x="733" y="8830"/>
                        </a:lnTo>
                        <a:lnTo>
                          <a:pt x="837" y="8663"/>
                        </a:lnTo>
                        <a:lnTo>
                          <a:pt x="796" y="8516"/>
                        </a:lnTo>
                        <a:lnTo>
                          <a:pt x="837" y="8412"/>
                        </a:lnTo>
                        <a:lnTo>
                          <a:pt x="900" y="8307"/>
                        </a:lnTo>
                        <a:lnTo>
                          <a:pt x="858" y="8433"/>
                        </a:lnTo>
                        <a:lnTo>
                          <a:pt x="858" y="8516"/>
                        </a:lnTo>
                        <a:lnTo>
                          <a:pt x="900" y="8600"/>
                        </a:lnTo>
                        <a:lnTo>
                          <a:pt x="963" y="8747"/>
                        </a:lnTo>
                        <a:lnTo>
                          <a:pt x="1047" y="8788"/>
                        </a:lnTo>
                        <a:lnTo>
                          <a:pt x="1109" y="8726"/>
                        </a:lnTo>
                        <a:lnTo>
                          <a:pt x="1109" y="8642"/>
                        </a:lnTo>
                        <a:lnTo>
                          <a:pt x="1172" y="8537"/>
                        </a:lnTo>
                        <a:lnTo>
                          <a:pt x="1193" y="8600"/>
                        </a:lnTo>
                        <a:lnTo>
                          <a:pt x="1172" y="8642"/>
                        </a:lnTo>
                        <a:lnTo>
                          <a:pt x="1172" y="8747"/>
                        </a:lnTo>
                        <a:lnTo>
                          <a:pt x="1277" y="8935"/>
                        </a:lnTo>
                        <a:lnTo>
                          <a:pt x="1402" y="9019"/>
                        </a:lnTo>
                        <a:lnTo>
                          <a:pt x="1507" y="9019"/>
                        </a:lnTo>
                        <a:lnTo>
                          <a:pt x="1591" y="8956"/>
                        </a:lnTo>
                        <a:lnTo>
                          <a:pt x="1632" y="8998"/>
                        </a:lnTo>
                        <a:lnTo>
                          <a:pt x="1612" y="9040"/>
                        </a:lnTo>
                        <a:lnTo>
                          <a:pt x="1570" y="9040"/>
                        </a:lnTo>
                        <a:lnTo>
                          <a:pt x="1528" y="9123"/>
                        </a:lnTo>
                        <a:lnTo>
                          <a:pt x="1444" y="9165"/>
                        </a:lnTo>
                        <a:lnTo>
                          <a:pt x="1423" y="9249"/>
                        </a:lnTo>
                        <a:lnTo>
                          <a:pt x="1528" y="9332"/>
                        </a:lnTo>
                        <a:lnTo>
                          <a:pt x="1528" y="9416"/>
                        </a:lnTo>
                        <a:lnTo>
                          <a:pt x="1444" y="9416"/>
                        </a:lnTo>
                        <a:lnTo>
                          <a:pt x="1381" y="9374"/>
                        </a:lnTo>
                        <a:lnTo>
                          <a:pt x="1381" y="9458"/>
                        </a:lnTo>
                        <a:lnTo>
                          <a:pt x="1423" y="9521"/>
                        </a:lnTo>
                        <a:lnTo>
                          <a:pt x="1612" y="9542"/>
                        </a:lnTo>
                        <a:lnTo>
                          <a:pt x="1716" y="9584"/>
                        </a:lnTo>
                        <a:lnTo>
                          <a:pt x="1821" y="9563"/>
                        </a:lnTo>
                        <a:lnTo>
                          <a:pt x="1967" y="9604"/>
                        </a:lnTo>
                        <a:lnTo>
                          <a:pt x="1967" y="9521"/>
                        </a:lnTo>
                        <a:lnTo>
                          <a:pt x="2051" y="9542"/>
                        </a:lnTo>
                        <a:lnTo>
                          <a:pt x="2072" y="9625"/>
                        </a:lnTo>
                        <a:lnTo>
                          <a:pt x="2135" y="9772"/>
                        </a:lnTo>
                        <a:lnTo>
                          <a:pt x="2218" y="9856"/>
                        </a:lnTo>
                        <a:lnTo>
                          <a:pt x="2281" y="9856"/>
                        </a:lnTo>
                        <a:lnTo>
                          <a:pt x="2365" y="9751"/>
                        </a:lnTo>
                        <a:lnTo>
                          <a:pt x="2344" y="9625"/>
                        </a:lnTo>
                        <a:lnTo>
                          <a:pt x="2177" y="9542"/>
                        </a:lnTo>
                        <a:lnTo>
                          <a:pt x="2135" y="9521"/>
                        </a:lnTo>
                        <a:lnTo>
                          <a:pt x="2177" y="9479"/>
                        </a:lnTo>
                        <a:lnTo>
                          <a:pt x="2260" y="9521"/>
                        </a:lnTo>
                        <a:lnTo>
                          <a:pt x="2365" y="9584"/>
                        </a:lnTo>
                        <a:lnTo>
                          <a:pt x="2428" y="9667"/>
                        </a:lnTo>
                        <a:lnTo>
                          <a:pt x="2469" y="9772"/>
                        </a:lnTo>
                        <a:lnTo>
                          <a:pt x="2532" y="9772"/>
                        </a:lnTo>
                        <a:lnTo>
                          <a:pt x="2553" y="9667"/>
                        </a:lnTo>
                        <a:lnTo>
                          <a:pt x="2595" y="9646"/>
                        </a:lnTo>
                        <a:lnTo>
                          <a:pt x="2679" y="9751"/>
                        </a:lnTo>
                        <a:lnTo>
                          <a:pt x="2804" y="9793"/>
                        </a:lnTo>
                        <a:lnTo>
                          <a:pt x="2888" y="9793"/>
                        </a:lnTo>
                        <a:lnTo>
                          <a:pt x="2888" y="9730"/>
                        </a:lnTo>
                        <a:lnTo>
                          <a:pt x="2783" y="9646"/>
                        </a:lnTo>
                        <a:lnTo>
                          <a:pt x="2783" y="9584"/>
                        </a:lnTo>
                        <a:lnTo>
                          <a:pt x="2846" y="9563"/>
                        </a:lnTo>
                        <a:lnTo>
                          <a:pt x="2951" y="9604"/>
                        </a:lnTo>
                        <a:lnTo>
                          <a:pt x="2993" y="9667"/>
                        </a:lnTo>
                        <a:lnTo>
                          <a:pt x="3013" y="9667"/>
                        </a:lnTo>
                        <a:lnTo>
                          <a:pt x="3055" y="9772"/>
                        </a:lnTo>
                        <a:lnTo>
                          <a:pt x="3118" y="9814"/>
                        </a:lnTo>
                        <a:lnTo>
                          <a:pt x="3181" y="9793"/>
                        </a:lnTo>
                        <a:lnTo>
                          <a:pt x="3202" y="9688"/>
                        </a:lnTo>
                        <a:lnTo>
                          <a:pt x="3160" y="9604"/>
                        </a:lnTo>
                        <a:lnTo>
                          <a:pt x="3076" y="9604"/>
                        </a:lnTo>
                        <a:lnTo>
                          <a:pt x="3013" y="9563"/>
                        </a:lnTo>
                        <a:lnTo>
                          <a:pt x="3055" y="9500"/>
                        </a:lnTo>
                        <a:lnTo>
                          <a:pt x="3097" y="9542"/>
                        </a:lnTo>
                        <a:lnTo>
                          <a:pt x="3160" y="9542"/>
                        </a:lnTo>
                        <a:lnTo>
                          <a:pt x="3223" y="9437"/>
                        </a:lnTo>
                        <a:lnTo>
                          <a:pt x="3265" y="9353"/>
                        </a:lnTo>
                        <a:lnTo>
                          <a:pt x="3265" y="9312"/>
                        </a:lnTo>
                        <a:lnTo>
                          <a:pt x="3118" y="9207"/>
                        </a:lnTo>
                        <a:lnTo>
                          <a:pt x="3055" y="9228"/>
                        </a:lnTo>
                        <a:lnTo>
                          <a:pt x="2951" y="9207"/>
                        </a:lnTo>
                        <a:lnTo>
                          <a:pt x="2867" y="9040"/>
                        </a:lnTo>
                        <a:lnTo>
                          <a:pt x="2762" y="9040"/>
                        </a:lnTo>
                        <a:lnTo>
                          <a:pt x="2574" y="8872"/>
                        </a:lnTo>
                        <a:lnTo>
                          <a:pt x="2490" y="8788"/>
                        </a:lnTo>
                        <a:lnTo>
                          <a:pt x="2365" y="8788"/>
                        </a:lnTo>
                        <a:lnTo>
                          <a:pt x="2239" y="8516"/>
                        </a:lnTo>
                        <a:lnTo>
                          <a:pt x="2030" y="8286"/>
                        </a:lnTo>
                        <a:lnTo>
                          <a:pt x="1946" y="8014"/>
                        </a:lnTo>
                        <a:lnTo>
                          <a:pt x="1842" y="7847"/>
                        </a:lnTo>
                        <a:lnTo>
                          <a:pt x="1842" y="7554"/>
                        </a:lnTo>
                        <a:lnTo>
                          <a:pt x="1758" y="7387"/>
                        </a:lnTo>
                        <a:lnTo>
                          <a:pt x="1716" y="7073"/>
                        </a:lnTo>
                        <a:lnTo>
                          <a:pt x="1695" y="7010"/>
                        </a:lnTo>
                        <a:lnTo>
                          <a:pt x="1737" y="6905"/>
                        </a:lnTo>
                        <a:lnTo>
                          <a:pt x="1737" y="6822"/>
                        </a:lnTo>
                        <a:lnTo>
                          <a:pt x="1632" y="6801"/>
                        </a:lnTo>
                        <a:lnTo>
                          <a:pt x="1549" y="6843"/>
                        </a:lnTo>
                        <a:lnTo>
                          <a:pt x="1486" y="6801"/>
                        </a:lnTo>
                        <a:lnTo>
                          <a:pt x="1507" y="6759"/>
                        </a:lnTo>
                        <a:lnTo>
                          <a:pt x="1653" y="6759"/>
                        </a:lnTo>
                        <a:lnTo>
                          <a:pt x="1800" y="6696"/>
                        </a:lnTo>
                        <a:lnTo>
                          <a:pt x="1821" y="6487"/>
                        </a:lnTo>
                        <a:lnTo>
                          <a:pt x="1800" y="6382"/>
                        </a:lnTo>
                        <a:lnTo>
                          <a:pt x="1695" y="6403"/>
                        </a:lnTo>
                        <a:lnTo>
                          <a:pt x="1591" y="6424"/>
                        </a:lnTo>
                        <a:lnTo>
                          <a:pt x="1632" y="6382"/>
                        </a:lnTo>
                        <a:lnTo>
                          <a:pt x="1800" y="6319"/>
                        </a:lnTo>
                        <a:lnTo>
                          <a:pt x="1821" y="6236"/>
                        </a:lnTo>
                        <a:lnTo>
                          <a:pt x="1779" y="6194"/>
                        </a:lnTo>
                        <a:lnTo>
                          <a:pt x="1570" y="6194"/>
                        </a:lnTo>
                        <a:lnTo>
                          <a:pt x="1423" y="6173"/>
                        </a:lnTo>
                        <a:lnTo>
                          <a:pt x="1423" y="6110"/>
                        </a:lnTo>
                        <a:lnTo>
                          <a:pt x="1507" y="6068"/>
                        </a:lnTo>
                        <a:lnTo>
                          <a:pt x="1465" y="6006"/>
                        </a:lnTo>
                        <a:lnTo>
                          <a:pt x="1465" y="5922"/>
                        </a:lnTo>
                        <a:lnTo>
                          <a:pt x="1507" y="5964"/>
                        </a:lnTo>
                        <a:lnTo>
                          <a:pt x="1570" y="6068"/>
                        </a:lnTo>
                        <a:lnTo>
                          <a:pt x="1674" y="6110"/>
                        </a:lnTo>
                        <a:lnTo>
                          <a:pt x="1821" y="6110"/>
                        </a:lnTo>
                        <a:lnTo>
                          <a:pt x="1842" y="6068"/>
                        </a:lnTo>
                        <a:lnTo>
                          <a:pt x="1925" y="6027"/>
                        </a:lnTo>
                        <a:lnTo>
                          <a:pt x="1988" y="5901"/>
                        </a:lnTo>
                        <a:lnTo>
                          <a:pt x="1988" y="5775"/>
                        </a:lnTo>
                        <a:lnTo>
                          <a:pt x="2051" y="5650"/>
                        </a:lnTo>
                        <a:lnTo>
                          <a:pt x="2093" y="5545"/>
                        </a:lnTo>
                        <a:lnTo>
                          <a:pt x="2009" y="5462"/>
                        </a:lnTo>
                        <a:lnTo>
                          <a:pt x="1946" y="5336"/>
                        </a:lnTo>
                        <a:lnTo>
                          <a:pt x="1842" y="5294"/>
                        </a:lnTo>
                        <a:lnTo>
                          <a:pt x="1779" y="5294"/>
                        </a:lnTo>
                        <a:lnTo>
                          <a:pt x="1716" y="5252"/>
                        </a:lnTo>
                        <a:lnTo>
                          <a:pt x="1800" y="5231"/>
                        </a:lnTo>
                        <a:lnTo>
                          <a:pt x="1884" y="5252"/>
                        </a:lnTo>
                        <a:lnTo>
                          <a:pt x="1946" y="5231"/>
                        </a:lnTo>
                        <a:lnTo>
                          <a:pt x="2009" y="5294"/>
                        </a:lnTo>
                        <a:lnTo>
                          <a:pt x="2009" y="5378"/>
                        </a:lnTo>
                        <a:lnTo>
                          <a:pt x="2051" y="5399"/>
                        </a:lnTo>
                        <a:lnTo>
                          <a:pt x="2114" y="5336"/>
                        </a:lnTo>
                        <a:lnTo>
                          <a:pt x="2051" y="5148"/>
                        </a:lnTo>
                        <a:lnTo>
                          <a:pt x="1925" y="4980"/>
                        </a:lnTo>
                        <a:lnTo>
                          <a:pt x="1821" y="4834"/>
                        </a:lnTo>
                        <a:lnTo>
                          <a:pt x="1842" y="4771"/>
                        </a:lnTo>
                        <a:lnTo>
                          <a:pt x="1925" y="4855"/>
                        </a:lnTo>
                        <a:lnTo>
                          <a:pt x="1946" y="4938"/>
                        </a:lnTo>
                        <a:lnTo>
                          <a:pt x="2051" y="4980"/>
                        </a:lnTo>
                        <a:lnTo>
                          <a:pt x="2156" y="5022"/>
                        </a:lnTo>
                        <a:lnTo>
                          <a:pt x="2197" y="4938"/>
                        </a:lnTo>
                        <a:lnTo>
                          <a:pt x="2197" y="4855"/>
                        </a:lnTo>
                        <a:lnTo>
                          <a:pt x="2135" y="4813"/>
                        </a:lnTo>
                        <a:lnTo>
                          <a:pt x="2135" y="4729"/>
                        </a:lnTo>
                        <a:lnTo>
                          <a:pt x="2218" y="4625"/>
                        </a:lnTo>
                        <a:lnTo>
                          <a:pt x="2218" y="4520"/>
                        </a:lnTo>
                        <a:lnTo>
                          <a:pt x="2135" y="4415"/>
                        </a:lnTo>
                        <a:lnTo>
                          <a:pt x="2009" y="4248"/>
                        </a:lnTo>
                        <a:lnTo>
                          <a:pt x="2093" y="4248"/>
                        </a:lnTo>
                        <a:lnTo>
                          <a:pt x="2197" y="4332"/>
                        </a:lnTo>
                        <a:lnTo>
                          <a:pt x="2260" y="4311"/>
                        </a:lnTo>
                        <a:lnTo>
                          <a:pt x="2323" y="4185"/>
                        </a:lnTo>
                        <a:lnTo>
                          <a:pt x="2302" y="4143"/>
                        </a:lnTo>
                        <a:lnTo>
                          <a:pt x="2218" y="4143"/>
                        </a:lnTo>
                        <a:lnTo>
                          <a:pt x="2218" y="3997"/>
                        </a:lnTo>
                        <a:lnTo>
                          <a:pt x="2302" y="3976"/>
                        </a:lnTo>
                        <a:lnTo>
                          <a:pt x="2407" y="4039"/>
                        </a:lnTo>
                        <a:lnTo>
                          <a:pt x="2553" y="4102"/>
                        </a:lnTo>
                        <a:lnTo>
                          <a:pt x="2616" y="4018"/>
                        </a:lnTo>
                        <a:lnTo>
                          <a:pt x="2532" y="3976"/>
                        </a:lnTo>
                        <a:lnTo>
                          <a:pt x="2532" y="3913"/>
                        </a:lnTo>
                        <a:lnTo>
                          <a:pt x="2616" y="3913"/>
                        </a:lnTo>
                        <a:lnTo>
                          <a:pt x="2679" y="3934"/>
                        </a:lnTo>
                        <a:lnTo>
                          <a:pt x="2762" y="3871"/>
                        </a:lnTo>
                        <a:lnTo>
                          <a:pt x="2762" y="3767"/>
                        </a:lnTo>
                        <a:lnTo>
                          <a:pt x="2741" y="3704"/>
                        </a:lnTo>
                        <a:lnTo>
                          <a:pt x="2762" y="3662"/>
                        </a:lnTo>
                        <a:lnTo>
                          <a:pt x="2930" y="3578"/>
                        </a:lnTo>
                        <a:lnTo>
                          <a:pt x="2951" y="3495"/>
                        </a:lnTo>
                        <a:lnTo>
                          <a:pt x="2846" y="3453"/>
                        </a:lnTo>
                        <a:lnTo>
                          <a:pt x="2783" y="3369"/>
                        </a:lnTo>
                        <a:lnTo>
                          <a:pt x="2846" y="3265"/>
                        </a:lnTo>
                        <a:lnTo>
                          <a:pt x="2888" y="3369"/>
                        </a:lnTo>
                        <a:lnTo>
                          <a:pt x="2972" y="3306"/>
                        </a:lnTo>
                        <a:lnTo>
                          <a:pt x="3139" y="3097"/>
                        </a:lnTo>
                        <a:lnTo>
                          <a:pt x="3181" y="2972"/>
                        </a:lnTo>
                        <a:lnTo>
                          <a:pt x="3265" y="2930"/>
                        </a:lnTo>
                        <a:lnTo>
                          <a:pt x="3285" y="2783"/>
                        </a:lnTo>
                        <a:lnTo>
                          <a:pt x="3453" y="2679"/>
                        </a:lnTo>
                        <a:lnTo>
                          <a:pt x="3516" y="2532"/>
                        </a:lnTo>
                        <a:lnTo>
                          <a:pt x="3599" y="2323"/>
                        </a:lnTo>
                        <a:lnTo>
                          <a:pt x="3683" y="2323"/>
                        </a:lnTo>
                        <a:lnTo>
                          <a:pt x="3892" y="2156"/>
                        </a:lnTo>
                        <a:lnTo>
                          <a:pt x="4122" y="1905"/>
                        </a:lnTo>
                        <a:lnTo>
                          <a:pt x="4311" y="1737"/>
                        </a:lnTo>
                        <a:lnTo>
                          <a:pt x="4394" y="1737"/>
                        </a:lnTo>
                        <a:lnTo>
                          <a:pt x="4541" y="1612"/>
                        </a:lnTo>
                        <a:lnTo>
                          <a:pt x="4729" y="1570"/>
                        </a:lnTo>
                        <a:lnTo>
                          <a:pt x="4834" y="1486"/>
                        </a:lnTo>
                        <a:lnTo>
                          <a:pt x="4980" y="1277"/>
                        </a:lnTo>
                        <a:lnTo>
                          <a:pt x="5064" y="1214"/>
                        </a:lnTo>
                        <a:lnTo>
                          <a:pt x="5127" y="1214"/>
                        </a:lnTo>
                        <a:lnTo>
                          <a:pt x="5190" y="1193"/>
                        </a:lnTo>
                        <a:lnTo>
                          <a:pt x="5190" y="1109"/>
                        </a:lnTo>
                        <a:lnTo>
                          <a:pt x="5169" y="1068"/>
                        </a:lnTo>
                        <a:lnTo>
                          <a:pt x="5231" y="963"/>
                        </a:lnTo>
                        <a:lnTo>
                          <a:pt x="5190" y="858"/>
                        </a:lnTo>
                        <a:lnTo>
                          <a:pt x="5190" y="691"/>
                        </a:lnTo>
                        <a:lnTo>
                          <a:pt x="5169" y="670"/>
                        </a:lnTo>
                        <a:lnTo>
                          <a:pt x="5085" y="670"/>
                        </a:lnTo>
                        <a:lnTo>
                          <a:pt x="5085" y="524"/>
                        </a:lnTo>
                        <a:lnTo>
                          <a:pt x="5148" y="377"/>
                        </a:lnTo>
                        <a:lnTo>
                          <a:pt x="5127" y="335"/>
                        </a:lnTo>
                        <a:lnTo>
                          <a:pt x="5022" y="314"/>
                        </a:lnTo>
                        <a:lnTo>
                          <a:pt x="4959" y="252"/>
                        </a:lnTo>
                        <a:lnTo>
                          <a:pt x="4855" y="231"/>
                        </a:lnTo>
                        <a:lnTo>
                          <a:pt x="4813" y="147"/>
                        </a:lnTo>
                        <a:lnTo>
                          <a:pt x="4813" y="42"/>
                        </a:lnTo>
                        <a:lnTo>
                          <a:pt x="4750" y="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0" name="Google Shape;460;p23"/>
                  <p:cNvSpPr/>
                  <p:nvPr/>
                </p:nvSpPr>
                <p:spPr>
                  <a:xfrm>
                    <a:off x="4015475" y="1586100"/>
                    <a:ext cx="1901975" cy="1017450"/>
                  </a:xfrm>
                  <a:custGeom>
                    <a:rect b="b" l="l" r="r" t="t"/>
                    <a:pathLst>
                      <a:path extrusionOk="0" h="40698" w="76079">
                        <a:moveTo>
                          <a:pt x="27578" y="1"/>
                        </a:moveTo>
                        <a:lnTo>
                          <a:pt x="27431" y="126"/>
                        </a:lnTo>
                        <a:lnTo>
                          <a:pt x="27389" y="231"/>
                        </a:lnTo>
                        <a:lnTo>
                          <a:pt x="27285" y="273"/>
                        </a:lnTo>
                        <a:lnTo>
                          <a:pt x="27368" y="377"/>
                        </a:lnTo>
                        <a:lnTo>
                          <a:pt x="27264" y="482"/>
                        </a:lnTo>
                        <a:lnTo>
                          <a:pt x="27243" y="649"/>
                        </a:lnTo>
                        <a:lnTo>
                          <a:pt x="27285" y="796"/>
                        </a:lnTo>
                        <a:lnTo>
                          <a:pt x="27159" y="921"/>
                        </a:lnTo>
                        <a:lnTo>
                          <a:pt x="27138" y="1444"/>
                        </a:lnTo>
                        <a:lnTo>
                          <a:pt x="27264" y="1570"/>
                        </a:lnTo>
                        <a:lnTo>
                          <a:pt x="27264" y="1695"/>
                        </a:lnTo>
                        <a:lnTo>
                          <a:pt x="27159" y="1695"/>
                        </a:lnTo>
                        <a:lnTo>
                          <a:pt x="27180" y="1842"/>
                        </a:lnTo>
                        <a:lnTo>
                          <a:pt x="27285" y="1967"/>
                        </a:lnTo>
                        <a:lnTo>
                          <a:pt x="27389" y="1967"/>
                        </a:lnTo>
                        <a:lnTo>
                          <a:pt x="27536" y="2156"/>
                        </a:lnTo>
                        <a:lnTo>
                          <a:pt x="27682" y="2177"/>
                        </a:lnTo>
                        <a:lnTo>
                          <a:pt x="27536" y="2281"/>
                        </a:lnTo>
                        <a:lnTo>
                          <a:pt x="27578" y="2407"/>
                        </a:lnTo>
                        <a:lnTo>
                          <a:pt x="27578" y="2491"/>
                        </a:lnTo>
                        <a:lnTo>
                          <a:pt x="27787" y="2511"/>
                        </a:lnTo>
                        <a:lnTo>
                          <a:pt x="27912" y="2470"/>
                        </a:lnTo>
                        <a:lnTo>
                          <a:pt x="28101" y="2532"/>
                        </a:lnTo>
                        <a:lnTo>
                          <a:pt x="28289" y="2532"/>
                        </a:lnTo>
                        <a:lnTo>
                          <a:pt x="28331" y="2616"/>
                        </a:lnTo>
                        <a:lnTo>
                          <a:pt x="28226" y="2700"/>
                        </a:lnTo>
                        <a:lnTo>
                          <a:pt x="28122" y="2679"/>
                        </a:lnTo>
                        <a:lnTo>
                          <a:pt x="28059" y="2700"/>
                        </a:lnTo>
                        <a:lnTo>
                          <a:pt x="27933" y="2616"/>
                        </a:lnTo>
                        <a:lnTo>
                          <a:pt x="27661" y="2721"/>
                        </a:lnTo>
                        <a:lnTo>
                          <a:pt x="27578" y="2679"/>
                        </a:lnTo>
                        <a:lnTo>
                          <a:pt x="27473" y="2721"/>
                        </a:lnTo>
                        <a:lnTo>
                          <a:pt x="27368" y="2700"/>
                        </a:lnTo>
                        <a:lnTo>
                          <a:pt x="27264" y="2700"/>
                        </a:lnTo>
                        <a:lnTo>
                          <a:pt x="27201" y="2783"/>
                        </a:lnTo>
                        <a:lnTo>
                          <a:pt x="26950" y="2783"/>
                        </a:lnTo>
                        <a:lnTo>
                          <a:pt x="26887" y="2888"/>
                        </a:lnTo>
                        <a:lnTo>
                          <a:pt x="26908" y="2930"/>
                        </a:lnTo>
                        <a:lnTo>
                          <a:pt x="27034" y="2951"/>
                        </a:lnTo>
                        <a:lnTo>
                          <a:pt x="27054" y="3055"/>
                        </a:lnTo>
                        <a:lnTo>
                          <a:pt x="27201" y="3035"/>
                        </a:lnTo>
                        <a:lnTo>
                          <a:pt x="27264" y="3097"/>
                        </a:lnTo>
                        <a:lnTo>
                          <a:pt x="27410" y="3014"/>
                        </a:lnTo>
                        <a:lnTo>
                          <a:pt x="27515" y="3160"/>
                        </a:lnTo>
                        <a:lnTo>
                          <a:pt x="27661" y="3265"/>
                        </a:lnTo>
                        <a:lnTo>
                          <a:pt x="27787" y="3516"/>
                        </a:lnTo>
                        <a:lnTo>
                          <a:pt x="27682" y="3746"/>
                        </a:lnTo>
                        <a:lnTo>
                          <a:pt x="27410" y="4018"/>
                        </a:lnTo>
                        <a:lnTo>
                          <a:pt x="27515" y="3746"/>
                        </a:lnTo>
                        <a:lnTo>
                          <a:pt x="27431" y="3662"/>
                        </a:lnTo>
                        <a:lnTo>
                          <a:pt x="27431" y="3495"/>
                        </a:lnTo>
                        <a:lnTo>
                          <a:pt x="27243" y="3453"/>
                        </a:lnTo>
                        <a:lnTo>
                          <a:pt x="27180" y="3432"/>
                        </a:lnTo>
                        <a:lnTo>
                          <a:pt x="27180" y="3348"/>
                        </a:lnTo>
                        <a:lnTo>
                          <a:pt x="27117" y="3327"/>
                        </a:lnTo>
                        <a:lnTo>
                          <a:pt x="27013" y="3411"/>
                        </a:lnTo>
                        <a:lnTo>
                          <a:pt x="26845" y="3411"/>
                        </a:lnTo>
                        <a:lnTo>
                          <a:pt x="26720" y="3537"/>
                        </a:lnTo>
                        <a:lnTo>
                          <a:pt x="26845" y="3599"/>
                        </a:lnTo>
                        <a:lnTo>
                          <a:pt x="26803" y="3662"/>
                        </a:lnTo>
                        <a:lnTo>
                          <a:pt x="26657" y="3662"/>
                        </a:lnTo>
                        <a:lnTo>
                          <a:pt x="26741" y="3767"/>
                        </a:lnTo>
                        <a:lnTo>
                          <a:pt x="26720" y="3851"/>
                        </a:lnTo>
                        <a:lnTo>
                          <a:pt x="26552" y="3976"/>
                        </a:lnTo>
                        <a:lnTo>
                          <a:pt x="26531" y="3851"/>
                        </a:lnTo>
                        <a:lnTo>
                          <a:pt x="26490" y="3851"/>
                        </a:lnTo>
                        <a:lnTo>
                          <a:pt x="26406" y="3913"/>
                        </a:lnTo>
                        <a:lnTo>
                          <a:pt x="26448" y="4039"/>
                        </a:lnTo>
                        <a:lnTo>
                          <a:pt x="26406" y="4164"/>
                        </a:lnTo>
                        <a:lnTo>
                          <a:pt x="26301" y="4164"/>
                        </a:lnTo>
                        <a:lnTo>
                          <a:pt x="26280" y="3976"/>
                        </a:lnTo>
                        <a:lnTo>
                          <a:pt x="26176" y="3871"/>
                        </a:lnTo>
                        <a:lnTo>
                          <a:pt x="26134" y="3934"/>
                        </a:lnTo>
                        <a:lnTo>
                          <a:pt x="26176" y="4039"/>
                        </a:lnTo>
                        <a:lnTo>
                          <a:pt x="26071" y="4227"/>
                        </a:lnTo>
                        <a:lnTo>
                          <a:pt x="26008" y="4374"/>
                        </a:lnTo>
                        <a:lnTo>
                          <a:pt x="25883" y="4290"/>
                        </a:lnTo>
                        <a:lnTo>
                          <a:pt x="25883" y="4227"/>
                        </a:lnTo>
                        <a:lnTo>
                          <a:pt x="26008" y="3955"/>
                        </a:lnTo>
                        <a:lnTo>
                          <a:pt x="25966" y="3851"/>
                        </a:lnTo>
                        <a:lnTo>
                          <a:pt x="25820" y="3830"/>
                        </a:lnTo>
                        <a:lnTo>
                          <a:pt x="25506" y="3934"/>
                        </a:lnTo>
                        <a:lnTo>
                          <a:pt x="25401" y="3871"/>
                        </a:lnTo>
                        <a:lnTo>
                          <a:pt x="25255" y="4018"/>
                        </a:lnTo>
                        <a:lnTo>
                          <a:pt x="25150" y="3976"/>
                        </a:lnTo>
                        <a:lnTo>
                          <a:pt x="25046" y="3934"/>
                        </a:lnTo>
                        <a:lnTo>
                          <a:pt x="24878" y="3955"/>
                        </a:lnTo>
                        <a:lnTo>
                          <a:pt x="25025" y="4081"/>
                        </a:lnTo>
                        <a:lnTo>
                          <a:pt x="24941" y="4164"/>
                        </a:lnTo>
                        <a:lnTo>
                          <a:pt x="24920" y="4143"/>
                        </a:lnTo>
                        <a:lnTo>
                          <a:pt x="24878" y="4081"/>
                        </a:lnTo>
                        <a:lnTo>
                          <a:pt x="24837" y="4060"/>
                        </a:lnTo>
                        <a:lnTo>
                          <a:pt x="24774" y="4164"/>
                        </a:lnTo>
                        <a:lnTo>
                          <a:pt x="24732" y="4227"/>
                        </a:lnTo>
                        <a:lnTo>
                          <a:pt x="24732" y="4478"/>
                        </a:lnTo>
                        <a:lnTo>
                          <a:pt x="24816" y="4562"/>
                        </a:lnTo>
                        <a:lnTo>
                          <a:pt x="24941" y="4436"/>
                        </a:lnTo>
                        <a:lnTo>
                          <a:pt x="25025" y="4478"/>
                        </a:lnTo>
                        <a:lnTo>
                          <a:pt x="25192" y="4353"/>
                        </a:lnTo>
                        <a:lnTo>
                          <a:pt x="25276" y="4374"/>
                        </a:lnTo>
                        <a:lnTo>
                          <a:pt x="25255" y="4478"/>
                        </a:lnTo>
                        <a:lnTo>
                          <a:pt x="24941" y="4604"/>
                        </a:lnTo>
                        <a:lnTo>
                          <a:pt x="24878" y="4750"/>
                        </a:lnTo>
                        <a:lnTo>
                          <a:pt x="24753" y="4813"/>
                        </a:lnTo>
                        <a:lnTo>
                          <a:pt x="24502" y="4855"/>
                        </a:lnTo>
                        <a:lnTo>
                          <a:pt x="24460" y="4918"/>
                        </a:lnTo>
                        <a:lnTo>
                          <a:pt x="24523" y="5001"/>
                        </a:lnTo>
                        <a:lnTo>
                          <a:pt x="24313" y="5064"/>
                        </a:lnTo>
                        <a:lnTo>
                          <a:pt x="24209" y="5001"/>
                        </a:lnTo>
                        <a:lnTo>
                          <a:pt x="24146" y="5022"/>
                        </a:lnTo>
                        <a:lnTo>
                          <a:pt x="24125" y="5127"/>
                        </a:lnTo>
                        <a:lnTo>
                          <a:pt x="24041" y="5169"/>
                        </a:lnTo>
                        <a:lnTo>
                          <a:pt x="23895" y="5211"/>
                        </a:lnTo>
                        <a:lnTo>
                          <a:pt x="23832" y="5294"/>
                        </a:lnTo>
                        <a:lnTo>
                          <a:pt x="23916" y="5399"/>
                        </a:lnTo>
                        <a:lnTo>
                          <a:pt x="23874" y="5399"/>
                        </a:lnTo>
                        <a:lnTo>
                          <a:pt x="23832" y="5504"/>
                        </a:lnTo>
                        <a:lnTo>
                          <a:pt x="23790" y="5524"/>
                        </a:lnTo>
                        <a:lnTo>
                          <a:pt x="23728" y="5441"/>
                        </a:lnTo>
                        <a:lnTo>
                          <a:pt x="23686" y="5441"/>
                        </a:lnTo>
                        <a:lnTo>
                          <a:pt x="23581" y="5608"/>
                        </a:lnTo>
                        <a:lnTo>
                          <a:pt x="23602" y="5650"/>
                        </a:lnTo>
                        <a:lnTo>
                          <a:pt x="23560" y="5713"/>
                        </a:lnTo>
                        <a:lnTo>
                          <a:pt x="23560" y="5817"/>
                        </a:lnTo>
                        <a:lnTo>
                          <a:pt x="23456" y="5943"/>
                        </a:lnTo>
                        <a:lnTo>
                          <a:pt x="23477" y="6048"/>
                        </a:lnTo>
                        <a:lnTo>
                          <a:pt x="23309" y="6110"/>
                        </a:lnTo>
                        <a:lnTo>
                          <a:pt x="23142" y="6110"/>
                        </a:lnTo>
                        <a:lnTo>
                          <a:pt x="23037" y="6173"/>
                        </a:lnTo>
                        <a:lnTo>
                          <a:pt x="23037" y="6278"/>
                        </a:lnTo>
                        <a:lnTo>
                          <a:pt x="23100" y="6278"/>
                        </a:lnTo>
                        <a:lnTo>
                          <a:pt x="23163" y="6215"/>
                        </a:lnTo>
                        <a:lnTo>
                          <a:pt x="23414" y="6257"/>
                        </a:lnTo>
                        <a:lnTo>
                          <a:pt x="23372" y="6340"/>
                        </a:lnTo>
                        <a:lnTo>
                          <a:pt x="23246" y="6320"/>
                        </a:lnTo>
                        <a:lnTo>
                          <a:pt x="23204" y="6361"/>
                        </a:lnTo>
                        <a:lnTo>
                          <a:pt x="23288" y="6445"/>
                        </a:lnTo>
                        <a:lnTo>
                          <a:pt x="23267" y="6675"/>
                        </a:lnTo>
                        <a:lnTo>
                          <a:pt x="23163" y="6759"/>
                        </a:lnTo>
                        <a:lnTo>
                          <a:pt x="23184" y="6843"/>
                        </a:lnTo>
                        <a:lnTo>
                          <a:pt x="23163" y="6947"/>
                        </a:lnTo>
                        <a:lnTo>
                          <a:pt x="23037" y="6759"/>
                        </a:lnTo>
                        <a:lnTo>
                          <a:pt x="22932" y="6780"/>
                        </a:lnTo>
                        <a:lnTo>
                          <a:pt x="22786" y="6633"/>
                        </a:lnTo>
                        <a:lnTo>
                          <a:pt x="22723" y="6592"/>
                        </a:lnTo>
                        <a:lnTo>
                          <a:pt x="22681" y="6654"/>
                        </a:lnTo>
                        <a:lnTo>
                          <a:pt x="22765" y="6738"/>
                        </a:lnTo>
                        <a:lnTo>
                          <a:pt x="22765" y="6843"/>
                        </a:lnTo>
                        <a:lnTo>
                          <a:pt x="22723" y="6905"/>
                        </a:lnTo>
                        <a:lnTo>
                          <a:pt x="22786" y="7010"/>
                        </a:lnTo>
                        <a:lnTo>
                          <a:pt x="22891" y="6968"/>
                        </a:lnTo>
                        <a:lnTo>
                          <a:pt x="23079" y="7010"/>
                        </a:lnTo>
                        <a:lnTo>
                          <a:pt x="23204" y="7052"/>
                        </a:lnTo>
                        <a:lnTo>
                          <a:pt x="23246" y="7156"/>
                        </a:lnTo>
                        <a:lnTo>
                          <a:pt x="23351" y="7219"/>
                        </a:lnTo>
                        <a:lnTo>
                          <a:pt x="23456" y="7198"/>
                        </a:lnTo>
                        <a:lnTo>
                          <a:pt x="23497" y="7177"/>
                        </a:lnTo>
                        <a:lnTo>
                          <a:pt x="23560" y="7261"/>
                        </a:lnTo>
                        <a:lnTo>
                          <a:pt x="23414" y="7303"/>
                        </a:lnTo>
                        <a:lnTo>
                          <a:pt x="23288" y="7303"/>
                        </a:lnTo>
                        <a:lnTo>
                          <a:pt x="23184" y="7198"/>
                        </a:lnTo>
                        <a:lnTo>
                          <a:pt x="23142" y="7219"/>
                        </a:lnTo>
                        <a:lnTo>
                          <a:pt x="23100" y="7303"/>
                        </a:lnTo>
                        <a:lnTo>
                          <a:pt x="23058" y="7366"/>
                        </a:lnTo>
                        <a:lnTo>
                          <a:pt x="23184" y="7512"/>
                        </a:lnTo>
                        <a:lnTo>
                          <a:pt x="23267" y="7470"/>
                        </a:lnTo>
                        <a:lnTo>
                          <a:pt x="23456" y="7470"/>
                        </a:lnTo>
                        <a:lnTo>
                          <a:pt x="23497" y="7617"/>
                        </a:lnTo>
                        <a:lnTo>
                          <a:pt x="23581" y="7680"/>
                        </a:lnTo>
                        <a:lnTo>
                          <a:pt x="23623" y="7596"/>
                        </a:lnTo>
                        <a:lnTo>
                          <a:pt x="23811" y="7596"/>
                        </a:lnTo>
                        <a:lnTo>
                          <a:pt x="23790" y="7701"/>
                        </a:lnTo>
                        <a:lnTo>
                          <a:pt x="23937" y="7805"/>
                        </a:lnTo>
                        <a:lnTo>
                          <a:pt x="24083" y="7805"/>
                        </a:lnTo>
                        <a:lnTo>
                          <a:pt x="24146" y="7952"/>
                        </a:lnTo>
                        <a:lnTo>
                          <a:pt x="24083" y="8161"/>
                        </a:lnTo>
                        <a:lnTo>
                          <a:pt x="23832" y="8307"/>
                        </a:lnTo>
                        <a:lnTo>
                          <a:pt x="23769" y="8433"/>
                        </a:lnTo>
                        <a:lnTo>
                          <a:pt x="23769" y="8517"/>
                        </a:lnTo>
                        <a:lnTo>
                          <a:pt x="23979" y="8726"/>
                        </a:lnTo>
                        <a:lnTo>
                          <a:pt x="24104" y="8768"/>
                        </a:lnTo>
                        <a:lnTo>
                          <a:pt x="23895" y="8768"/>
                        </a:lnTo>
                        <a:lnTo>
                          <a:pt x="23665" y="8579"/>
                        </a:lnTo>
                        <a:lnTo>
                          <a:pt x="23665" y="8454"/>
                        </a:lnTo>
                        <a:lnTo>
                          <a:pt x="23769" y="8224"/>
                        </a:lnTo>
                        <a:lnTo>
                          <a:pt x="23832" y="8161"/>
                        </a:lnTo>
                        <a:lnTo>
                          <a:pt x="23832" y="8098"/>
                        </a:lnTo>
                        <a:lnTo>
                          <a:pt x="23895" y="7952"/>
                        </a:lnTo>
                        <a:lnTo>
                          <a:pt x="23832" y="7910"/>
                        </a:lnTo>
                        <a:lnTo>
                          <a:pt x="23456" y="8098"/>
                        </a:lnTo>
                        <a:lnTo>
                          <a:pt x="23246" y="8161"/>
                        </a:lnTo>
                        <a:lnTo>
                          <a:pt x="23184" y="8307"/>
                        </a:lnTo>
                        <a:lnTo>
                          <a:pt x="23058" y="8349"/>
                        </a:lnTo>
                        <a:lnTo>
                          <a:pt x="22953" y="8307"/>
                        </a:lnTo>
                        <a:lnTo>
                          <a:pt x="22828" y="8328"/>
                        </a:lnTo>
                        <a:lnTo>
                          <a:pt x="22660" y="8454"/>
                        </a:lnTo>
                        <a:lnTo>
                          <a:pt x="22221" y="8621"/>
                        </a:lnTo>
                        <a:lnTo>
                          <a:pt x="21907" y="8684"/>
                        </a:lnTo>
                        <a:lnTo>
                          <a:pt x="21782" y="8684"/>
                        </a:lnTo>
                        <a:lnTo>
                          <a:pt x="21614" y="8851"/>
                        </a:lnTo>
                        <a:lnTo>
                          <a:pt x="21468" y="8851"/>
                        </a:lnTo>
                        <a:lnTo>
                          <a:pt x="21384" y="8935"/>
                        </a:lnTo>
                        <a:lnTo>
                          <a:pt x="21510" y="9040"/>
                        </a:lnTo>
                        <a:lnTo>
                          <a:pt x="21510" y="9165"/>
                        </a:lnTo>
                        <a:lnTo>
                          <a:pt x="21489" y="9291"/>
                        </a:lnTo>
                        <a:lnTo>
                          <a:pt x="21572" y="9374"/>
                        </a:lnTo>
                        <a:lnTo>
                          <a:pt x="21677" y="9374"/>
                        </a:lnTo>
                        <a:lnTo>
                          <a:pt x="21698" y="9458"/>
                        </a:lnTo>
                        <a:lnTo>
                          <a:pt x="21635" y="9521"/>
                        </a:lnTo>
                        <a:lnTo>
                          <a:pt x="21844" y="9667"/>
                        </a:lnTo>
                        <a:lnTo>
                          <a:pt x="22012" y="9918"/>
                        </a:lnTo>
                        <a:lnTo>
                          <a:pt x="22012" y="10128"/>
                        </a:lnTo>
                        <a:lnTo>
                          <a:pt x="22054" y="10232"/>
                        </a:lnTo>
                        <a:lnTo>
                          <a:pt x="22116" y="10232"/>
                        </a:lnTo>
                        <a:lnTo>
                          <a:pt x="22137" y="10400"/>
                        </a:lnTo>
                        <a:lnTo>
                          <a:pt x="22305" y="10504"/>
                        </a:lnTo>
                        <a:lnTo>
                          <a:pt x="22430" y="10462"/>
                        </a:lnTo>
                        <a:lnTo>
                          <a:pt x="22828" y="10504"/>
                        </a:lnTo>
                        <a:lnTo>
                          <a:pt x="22953" y="10421"/>
                        </a:lnTo>
                        <a:lnTo>
                          <a:pt x="22953" y="10504"/>
                        </a:lnTo>
                        <a:lnTo>
                          <a:pt x="22995" y="10609"/>
                        </a:lnTo>
                        <a:lnTo>
                          <a:pt x="22995" y="10755"/>
                        </a:lnTo>
                        <a:lnTo>
                          <a:pt x="23184" y="10839"/>
                        </a:lnTo>
                        <a:lnTo>
                          <a:pt x="23288" y="10986"/>
                        </a:lnTo>
                        <a:lnTo>
                          <a:pt x="23581" y="10986"/>
                        </a:lnTo>
                        <a:lnTo>
                          <a:pt x="23790" y="11132"/>
                        </a:lnTo>
                        <a:lnTo>
                          <a:pt x="23874" y="11132"/>
                        </a:lnTo>
                        <a:lnTo>
                          <a:pt x="23979" y="11258"/>
                        </a:lnTo>
                        <a:lnTo>
                          <a:pt x="24000" y="11550"/>
                        </a:lnTo>
                        <a:lnTo>
                          <a:pt x="24041" y="11676"/>
                        </a:lnTo>
                        <a:lnTo>
                          <a:pt x="24000" y="11864"/>
                        </a:lnTo>
                        <a:lnTo>
                          <a:pt x="24125" y="12011"/>
                        </a:lnTo>
                        <a:lnTo>
                          <a:pt x="24230" y="12094"/>
                        </a:lnTo>
                        <a:lnTo>
                          <a:pt x="24418" y="12346"/>
                        </a:lnTo>
                        <a:lnTo>
                          <a:pt x="24502" y="12618"/>
                        </a:lnTo>
                        <a:lnTo>
                          <a:pt x="24648" y="12743"/>
                        </a:lnTo>
                        <a:lnTo>
                          <a:pt x="24711" y="12869"/>
                        </a:lnTo>
                        <a:lnTo>
                          <a:pt x="24585" y="13141"/>
                        </a:lnTo>
                        <a:lnTo>
                          <a:pt x="24502" y="13162"/>
                        </a:lnTo>
                        <a:lnTo>
                          <a:pt x="24418" y="13141"/>
                        </a:lnTo>
                        <a:lnTo>
                          <a:pt x="24418" y="13141"/>
                        </a:lnTo>
                        <a:lnTo>
                          <a:pt x="24523" y="13287"/>
                        </a:lnTo>
                        <a:lnTo>
                          <a:pt x="24732" y="13329"/>
                        </a:lnTo>
                        <a:lnTo>
                          <a:pt x="24837" y="13392"/>
                        </a:lnTo>
                        <a:lnTo>
                          <a:pt x="25046" y="13643"/>
                        </a:lnTo>
                        <a:lnTo>
                          <a:pt x="25255" y="13706"/>
                        </a:lnTo>
                        <a:lnTo>
                          <a:pt x="25276" y="13685"/>
                        </a:lnTo>
                        <a:lnTo>
                          <a:pt x="25360" y="13706"/>
                        </a:lnTo>
                        <a:lnTo>
                          <a:pt x="25548" y="13559"/>
                        </a:lnTo>
                        <a:lnTo>
                          <a:pt x="25736" y="13517"/>
                        </a:lnTo>
                        <a:lnTo>
                          <a:pt x="25945" y="13685"/>
                        </a:lnTo>
                        <a:lnTo>
                          <a:pt x="26092" y="13747"/>
                        </a:lnTo>
                        <a:lnTo>
                          <a:pt x="26197" y="13747"/>
                        </a:lnTo>
                        <a:lnTo>
                          <a:pt x="26280" y="13894"/>
                        </a:lnTo>
                        <a:lnTo>
                          <a:pt x="26301" y="14124"/>
                        </a:lnTo>
                        <a:lnTo>
                          <a:pt x="26238" y="13915"/>
                        </a:lnTo>
                        <a:lnTo>
                          <a:pt x="26176" y="13810"/>
                        </a:lnTo>
                        <a:lnTo>
                          <a:pt x="25987" y="13810"/>
                        </a:lnTo>
                        <a:lnTo>
                          <a:pt x="25757" y="13643"/>
                        </a:lnTo>
                        <a:lnTo>
                          <a:pt x="25611" y="13643"/>
                        </a:lnTo>
                        <a:lnTo>
                          <a:pt x="25443" y="13810"/>
                        </a:lnTo>
                        <a:lnTo>
                          <a:pt x="25443" y="13978"/>
                        </a:lnTo>
                        <a:lnTo>
                          <a:pt x="25464" y="14061"/>
                        </a:lnTo>
                        <a:lnTo>
                          <a:pt x="25234" y="13810"/>
                        </a:lnTo>
                        <a:lnTo>
                          <a:pt x="24983" y="13810"/>
                        </a:lnTo>
                        <a:lnTo>
                          <a:pt x="24857" y="13706"/>
                        </a:lnTo>
                        <a:lnTo>
                          <a:pt x="24857" y="13580"/>
                        </a:lnTo>
                        <a:lnTo>
                          <a:pt x="24753" y="13434"/>
                        </a:lnTo>
                        <a:lnTo>
                          <a:pt x="24565" y="13371"/>
                        </a:lnTo>
                        <a:lnTo>
                          <a:pt x="24397" y="13371"/>
                        </a:lnTo>
                        <a:lnTo>
                          <a:pt x="24188" y="13245"/>
                        </a:lnTo>
                        <a:lnTo>
                          <a:pt x="24230" y="13182"/>
                        </a:lnTo>
                        <a:lnTo>
                          <a:pt x="24230" y="13057"/>
                        </a:lnTo>
                        <a:lnTo>
                          <a:pt x="24313" y="13015"/>
                        </a:lnTo>
                        <a:lnTo>
                          <a:pt x="24272" y="12910"/>
                        </a:lnTo>
                        <a:lnTo>
                          <a:pt x="24230" y="12638"/>
                        </a:lnTo>
                        <a:lnTo>
                          <a:pt x="24167" y="12429"/>
                        </a:lnTo>
                        <a:lnTo>
                          <a:pt x="24083" y="12387"/>
                        </a:lnTo>
                        <a:lnTo>
                          <a:pt x="24021" y="12555"/>
                        </a:lnTo>
                        <a:lnTo>
                          <a:pt x="23958" y="12597"/>
                        </a:lnTo>
                        <a:lnTo>
                          <a:pt x="23979" y="12743"/>
                        </a:lnTo>
                        <a:lnTo>
                          <a:pt x="23895" y="12827"/>
                        </a:lnTo>
                        <a:lnTo>
                          <a:pt x="23916" y="12910"/>
                        </a:lnTo>
                        <a:lnTo>
                          <a:pt x="23895" y="13036"/>
                        </a:lnTo>
                        <a:lnTo>
                          <a:pt x="23811" y="13036"/>
                        </a:lnTo>
                        <a:lnTo>
                          <a:pt x="23769" y="12659"/>
                        </a:lnTo>
                        <a:lnTo>
                          <a:pt x="23853" y="12555"/>
                        </a:lnTo>
                        <a:lnTo>
                          <a:pt x="23811" y="12429"/>
                        </a:lnTo>
                        <a:lnTo>
                          <a:pt x="23644" y="12283"/>
                        </a:lnTo>
                        <a:lnTo>
                          <a:pt x="23644" y="12094"/>
                        </a:lnTo>
                        <a:lnTo>
                          <a:pt x="23560" y="11969"/>
                        </a:lnTo>
                        <a:lnTo>
                          <a:pt x="23560" y="11802"/>
                        </a:lnTo>
                        <a:lnTo>
                          <a:pt x="23707" y="11697"/>
                        </a:lnTo>
                        <a:lnTo>
                          <a:pt x="23707" y="11613"/>
                        </a:lnTo>
                        <a:lnTo>
                          <a:pt x="23686" y="11509"/>
                        </a:lnTo>
                        <a:lnTo>
                          <a:pt x="23707" y="11299"/>
                        </a:lnTo>
                        <a:lnTo>
                          <a:pt x="23581" y="11278"/>
                        </a:lnTo>
                        <a:lnTo>
                          <a:pt x="23539" y="11299"/>
                        </a:lnTo>
                        <a:lnTo>
                          <a:pt x="23456" y="11216"/>
                        </a:lnTo>
                        <a:lnTo>
                          <a:pt x="23225" y="11383"/>
                        </a:lnTo>
                        <a:lnTo>
                          <a:pt x="22912" y="11425"/>
                        </a:lnTo>
                        <a:lnTo>
                          <a:pt x="22744" y="11425"/>
                        </a:lnTo>
                        <a:lnTo>
                          <a:pt x="22514" y="11195"/>
                        </a:lnTo>
                        <a:lnTo>
                          <a:pt x="22388" y="11111"/>
                        </a:lnTo>
                        <a:lnTo>
                          <a:pt x="22347" y="11006"/>
                        </a:lnTo>
                        <a:lnTo>
                          <a:pt x="22012" y="10965"/>
                        </a:lnTo>
                        <a:lnTo>
                          <a:pt x="21886" y="10860"/>
                        </a:lnTo>
                        <a:lnTo>
                          <a:pt x="21761" y="10693"/>
                        </a:lnTo>
                        <a:lnTo>
                          <a:pt x="21363" y="10693"/>
                        </a:lnTo>
                        <a:lnTo>
                          <a:pt x="21259" y="10651"/>
                        </a:lnTo>
                        <a:lnTo>
                          <a:pt x="21133" y="10734"/>
                        </a:lnTo>
                        <a:lnTo>
                          <a:pt x="20987" y="10944"/>
                        </a:lnTo>
                        <a:lnTo>
                          <a:pt x="20966" y="11069"/>
                        </a:lnTo>
                        <a:lnTo>
                          <a:pt x="20924" y="11111"/>
                        </a:lnTo>
                        <a:lnTo>
                          <a:pt x="20861" y="11090"/>
                        </a:lnTo>
                        <a:lnTo>
                          <a:pt x="20840" y="11174"/>
                        </a:lnTo>
                        <a:lnTo>
                          <a:pt x="20924" y="11258"/>
                        </a:lnTo>
                        <a:lnTo>
                          <a:pt x="21091" y="11132"/>
                        </a:lnTo>
                        <a:lnTo>
                          <a:pt x="21300" y="11174"/>
                        </a:lnTo>
                        <a:lnTo>
                          <a:pt x="21405" y="11383"/>
                        </a:lnTo>
                        <a:lnTo>
                          <a:pt x="21280" y="11613"/>
                        </a:lnTo>
                        <a:lnTo>
                          <a:pt x="21133" y="11655"/>
                        </a:lnTo>
                        <a:lnTo>
                          <a:pt x="20861" y="11550"/>
                        </a:lnTo>
                        <a:lnTo>
                          <a:pt x="20715" y="11362"/>
                        </a:lnTo>
                        <a:lnTo>
                          <a:pt x="20610" y="11362"/>
                        </a:lnTo>
                        <a:lnTo>
                          <a:pt x="20443" y="11467"/>
                        </a:lnTo>
                        <a:lnTo>
                          <a:pt x="20401" y="11550"/>
                        </a:lnTo>
                        <a:lnTo>
                          <a:pt x="20317" y="11571"/>
                        </a:lnTo>
                        <a:lnTo>
                          <a:pt x="20505" y="11822"/>
                        </a:lnTo>
                        <a:lnTo>
                          <a:pt x="20568" y="11822"/>
                        </a:lnTo>
                        <a:lnTo>
                          <a:pt x="20631" y="11969"/>
                        </a:lnTo>
                        <a:lnTo>
                          <a:pt x="20840" y="12136"/>
                        </a:lnTo>
                        <a:lnTo>
                          <a:pt x="21028" y="12136"/>
                        </a:lnTo>
                        <a:lnTo>
                          <a:pt x="21112" y="12220"/>
                        </a:lnTo>
                        <a:lnTo>
                          <a:pt x="21405" y="12241"/>
                        </a:lnTo>
                        <a:lnTo>
                          <a:pt x="21489" y="12178"/>
                        </a:lnTo>
                        <a:lnTo>
                          <a:pt x="21531" y="12178"/>
                        </a:lnTo>
                        <a:lnTo>
                          <a:pt x="21572" y="12283"/>
                        </a:lnTo>
                        <a:lnTo>
                          <a:pt x="21782" y="12283"/>
                        </a:lnTo>
                        <a:lnTo>
                          <a:pt x="21824" y="12429"/>
                        </a:lnTo>
                        <a:lnTo>
                          <a:pt x="21907" y="12450"/>
                        </a:lnTo>
                        <a:lnTo>
                          <a:pt x="21928" y="12555"/>
                        </a:lnTo>
                        <a:lnTo>
                          <a:pt x="22158" y="12597"/>
                        </a:lnTo>
                        <a:lnTo>
                          <a:pt x="22263" y="12513"/>
                        </a:lnTo>
                        <a:lnTo>
                          <a:pt x="22200" y="12618"/>
                        </a:lnTo>
                        <a:lnTo>
                          <a:pt x="21949" y="12659"/>
                        </a:lnTo>
                        <a:lnTo>
                          <a:pt x="21803" y="12576"/>
                        </a:lnTo>
                        <a:lnTo>
                          <a:pt x="21698" y="12555"/>
                        </a:lnTo>
                        <a:lnTo>
                          <a:pt x="21531" y="12366"/>
                        </a:lnTo>
                        <a:lnTo>
                          <a:pt x="21426" y="12346"/>
                        </a:lnTo>
                        <a:lnTo>
                          <a:pt x="21321" y="12408"/>
                        </a:lnTo>
                        <a:lnTo>
                          <a:pt x="21196" y="12408"/>
                        </a:lnTo>
                        <a:lnTo>
                          <a:pt x="21091" y="12534"/>
                        </a:lnTo>
                        <a:lnTo>
                          <a:pt x="21049" y="12429"/>
                        </a:lnTo>
                        <a:lnTo>
                          <a:pt x="20945" y="12346"/>
                        </a:lnTo>
                        <a:lnTo>
                          <a:pt x="20840" y="12408"/>
                        </a:lnTo>
                        <a:lnTo>
                          <a:pt x="20631" y="12408"/>
                        </a:lnTo>
                        <a:lnTo>
                          <a:pt x="20464" y="12304"/>
                        </a:lnTo>
                        <a:lnTo>
                          <a:pt x="20338" y="12325"/>
                        </a:lnTo>
                        <a:lnTo>
                          <a:pt x="20296" y="12220"/>
                        </a:lnTo>
                        <a:lnTo>
                          <a:pt x="20401" y="12136"/>
                        </a:lnTo>
                        <a:lnTo>
                          <a:pt x="20401" y="12053"/>
                        </a:lnTo>
                        <a:lnTo>
                          <a:pt x="20296" y="11990"/>
                        </a:lnTo>
                        <a:lnTo>
                          <a:pt x="20296" y="11885"/>
                        </a:lnTo>
                        <a:lnTo>
                          <a:pt x="20108" y="11718"/>
                        </a:lnTo>
                        <a:lnTo>
                          <a:pt x="20024" y="11592"/>
                        </a:lnTo>
                        <a:lnTo>
                          <a:pt x="20087" y="11425"/>
                        </a:lnTo>
                        <a:lnTo>
                          <a:pt x="19982" y="11278"/>
                        </a:lnTo>
                        <a:lnTo>
                          <a:pt x="19982" y="11006"/>
                        </a:lnTo>
                        <a:lnTo>
                          <a:pt x="19836" y="10881"/>
                        </a:lnTo>
                        <a:lnTo>
                          <a:pt x="19836" y="10693"/>
                        </a:lnTo>
                        <a:lnTo>
                          <a:pt x="19794" y="10651"/>
                        </a:lnTo>
                        <a:lnTo>
                          <a:pt x="19710" y="10630"/>
                        </a:lnTo>
                        <a:lnTo>
                          <a:pt x="19689" y="10462"/>
                        </a:lnTo>
                        <a:lnTo>
                          <a:pt x="19522" y="10337"/>
                        </a:lnTo>
                        <a:lnTo>
                          <a:pt x="19459" y="10379"/>
                        </a:lnTo>
                        <a:lnTo>
                          <a:pt x="19689" y="10860"/>
                        </a:lnTo>
                        <a:lnTo>
                          <a:pt x="19752" y="11174"/>
                        </a:lnTo>
                        <a:lnTo>
                          <a:pt x="19710" y="11425"/>
                        </a:lnTo>
                        <a:lnTo>
                          <a:pt x="19522" y="11676"/>
                        </a:lnTo>
                        <a:lnTo>
                          <a:pt x="19396" y="11802"/>
                        </a:lnTo>
                        <a:lnTo>
                          <a:pt x="19396" y="11885"/>
                        </a:lnTo>
                        <a:lnTo>
                          <a:pt x="19480" y="11948"/>
                        </a:lnTo>
                        <a:lnTo>
                          <a:pt x="19501" y="12136"/>
                        </a:lnTo>
                        <a:lnTo>
                          <a:pt x="19417" y="12346"/>
                        </a:lnTo>
                        <a:lnTo>
                          <a:pt x="19417" y="12471"/>
                        </a:lnTo>
                        <a:lnTo>
                          <a:pt x="19627" y="12618"/>
                        </a:lnTo>
                        <a:lnTo>
                          <a:pt x="19899" y="12848"/>
                        </a:lnTo>
                        <a:lnTo>
                          <a:pt x="19940" y="12994"/>
                        </a:lnTo>
                        <a:lnTo>
                          <a:pt x="20108" y="12994"/>
                        </a:lnTo>
                        <a:lnTo>
                          <a:pt x="20233" y="13141"/>
                        </a:lnTo>
                        <a:lnTo>
                          <a:pt x="20338" y="13371"/>
                        </a:lnTo>
                        <a:lnTo>
                          <a:pt x="20317" y="13727"/>
                        </a:lnTo>
                        <a:lnTo>
                          <a:pt x="20275" y="13894"/>
                        </a:lnTo>
                        <a:lnTo>
                          <a:pt x="20422" y="14103"/>
                        </a:lnTo>
                        <a:lnTo>
                          <a:pt x="20380" y="14354"/>
                        </a:lnTo>
                        <a:lnTo>
                          <a:pt x="20464" y="14501"/>
                        </a:lnTo>
                        <a:lnTo>
                          <a:pt x="20673" y="14731"/>
                        </a:lnTo>
                        <a:lnTo>
                          <a:pt x="20715" y="14856"/>
                        </a:lnTo>
                        <a:lnTo>
                          <a:pt x="20673" y="15024"/>
                        </a:lnTo>
                        <a:lnTo>
                          <a:pt x="20736" y="15087"/>
                        </a:lnTo>
                        <a:lnTo>
                          <a:pt x="20882" y="15149"/>
                        </a:lnTo>
                        <a:lnTo>
                          <a:pt x="21070" y="15045"/>
                        </a:lnTo>
                        <a:lnTo>
                          <a:pt x="21280" y="15087"/>
                        </a:lnTo>
                        <a:lnTo>
                          <a:pt x="21363" y="15045"/>
                        </a:lnTo>
                        <a:lnTo>
                          <a:pt x="21384" y="14877"/>
                        </a:lnTo>
                        <a:lnTo>
                          <a:pt x="21510" y="14752"/>
                        </a:lnTo>
                        <a:lnTo>
                          <a:pt x="21677" y="14815"/>
                        </a:lnTo>
                        <a:lnTo>
                          <a:pt x="21782" y="14773"/>
                        </a:lnTo>
                        <a:lnTo>
                          <a:pt x="21991" y="14919"/>
                        </a:lnTo>
                        <a:lnTo>
                          <a:pt x="22116" y="14856"/>
                        </a:lnTo>
                        <a:lnTo>
                          <a:pt x="22200" y="14982"/>
                        </a:lnTo>
                        <a:lnTo>
                          <a:pt x="22451" y="15087"/>
                        </a:lnTo>
                        <a:lnTo>
                          <a:pt x="22640" y="15087"/>
                        </a:lnTo>
                        <a:lnTo>
                          <a:pt x="22765" y="15275"/>
                        </a:lnTo>
                        <a:lnTo>
                          <a:pt x="22765" y="15379"/>
                        </a:lnTo>
                        <a:lnTo>
                          <a:pt x="22953" y="15484"/>
                        </a:lnTo>
                        <a:lnTo>
                          <a:pt x="23016" y="15589"/>
                        </a:lnTo>
                        <a:lnTo>
                          <a:pt x="23037" y="15610"/>
                        </a:lnTo>
                        <a:lnTo>
                          <a:pt x="23058" y="15693"/>
                        </a:lnTo>
                        <a:lnTo>
                          <a:pt x="23142" y="15777"/>
                        </a:lnTo>
                        <a:lnTo>
                          <a:pt x="23058" y="15861"/>
                        </a:lnTo>
                        <a:lnTo>
                          <a:pt x="22953" y="15882"/>
                        </a:lnTo>
                        <a:lnTo>
                          <a:pt x="22953" y="16070"/>
                        </a:lnTo>
                        <a:lnTo>
                          <a:pt x="23037" y="16216"/>
                        </a:lnTo>
                        <a:lnTo>
                          <a:pt x="23121" y="16279"/>
                        </a:lnTo>
                        <a:lnTo>
                          <a:pt x="23079" y="16384"/>
                        </a:lnTo>
                        <a:lnTo>
                          <a:pt x="23163" y="16488"/>
                        </a:lnTo>
                        <a:lnTo>
                          <a:pt x="23288" y="16488"/>
                        </a:lnTo>
                        <a:lnTo>
                          <a:pt x="23372" y="16593"/>
                        </a:lnTo>
                        <a:lnTo>
                          <a:pt x="23518" y="16593"/>
                        </a:lnTo>
                        <a:lnTo>
                          <a:pt x="23602" y="16426"/>
                        </a:lnTo>
                        <a:lnTo>
                          <a:pt x="23665" y="16509"/>
                        </a:lnTo>
                        <a:lnTo>
                          <a:pt x="23769" y="16488"/>
                        </a:lnTo>
                        <a:lnTo>
                          <a:pt x="23832" y="16509"/>
                        </a:lnTo>
                        <a:lnTo>
                          <a:pt x="23790" y="16530"/>
                        </a:lnTo>
                        <a:lnTo>
                          <a:pt x="23728" y="16593"/>
                        </a:lnTo>
                        <a:lnTo>
                          <a:pt x="23560" y="16614"/>
                        </a:lnTo>
                        <a:lnTo>
                          <a:pt x="23456" y="16635"/>
                        </a:lnTo>
                        <a:lnTo>
                          <a:pt x="23288" y="16656"/>
                        </a:lnTo>
                        <a:lnTo>
                          <a:pt x="23142" y="16551"/>
                        </a:lnTo>
                        <a:lnTo>
                          <a:pt x="22995" y="16551"/>
                        </a:lnTo>
                        <a:lnTo>
                          <a:pt x="22932" y="16426"/>
                        </a:lnTo>
                        <a:lnTo>
                          <a:pt x="22974" y="16384"/>
                        </a:lnTo>
                        <a:lnTo>
                          <a:pt x="22953" y="16237"/>
                        </a:lnTo>
                        <a:lnTo>
                          <a:pt x="22849" y="16112"/>
                        </a:lnTo>
                        <a:lnTo>
                          <a:pt x="22828" y="15986"/>
                        </a:lnTo>
                        <a:lnTo>
                          <a:pt x="22723" y="15923"/>
                        </a:lnTo>
                        <a:lnTo>
                          <a:pt x="22744" y="15798"/>
                        </a:lnTo>
                        <a:lnTo>
                          <a:pt x="22619" y="15610"/>
                        </a:lnTo>
                        <a:lnTo>
                          <a:pt x="22556" y="15610"/>
                        </a:lnTo>
                        <a:lnTo>
                          <a:pt x="22430" y="15526"/>
                        </a:lnTo>
                        <a:lnTo>
                          <a:pt x="22242" y="15421"/>
                        </a:lnTo>
                        <a:lnTo>
                          <a:pt x="22242" y="15254"/>
                        </a:lnTo>
                        <a:lnTo>
                          <a:pt x="22054" y="15066"/>
                        </a:lnTo>
                        <a:lnTo>
                          <a:pt x="21907" y="15066"/>
                        </a:lnTo>
                        <a:lnTo>
                          <a:pt x="21677" y="15317"/>
                        </a:lnTo>
                        <a:lnTo>
                          <a:pt x="21510" y="15338"/>
                        </a:lnTo>
                        <a:lnTo>
                          <a:pt x="21405" y="15463"/>
                        </a:lnTo>
                        <a:lnTo>
                          <a:pt x="21217" y="15589"/>
                        </a:lnTo>
                        <a:lnTo>
                          <a:pt x="21259" y="15944"/>
                        </a:lnTo>
                        <a:lnTo>
                          <a:pt x="21321" y="16049"/>
                        </a:lnTo>
                        <a:lnTo>
                          <a:pt x="21572" y="16175"/>
                        </a:lnTo>
                        <a:lnTo>
                          <a:pt x="21761" y="16593"/>
                        </a:lnTo>
                        <a:lnTo>
                          <a:pt x="21719" y="16698"/>
                        </a:lnTo>
                        <a:lnTo>
                          <a:pt x="21531" y="17012"/>
                        </a:lnTo>
                        <a:lnTo>
                          <a:pt x="21510" y="17179"/>
                        </a:lnTo>
                        <a:lnTo>
                          <a:pt x="21614" y="17367"/>
                        </a:lnTo>
                        <a:lnTo>
                          <a:pt x="21510" y="17639"/>
                        </a:lnTo>
                        <a:lnTo>
                          <a:pt x="21510" y="17744"/>
                        </a:lnTo>
                        <a:lnTo>
                          <a:pt x="21363" y="17890"/>
                        </a:lnTo>
                        <a:lnTo>
                          <a:pt x="21363" y="17974"/>
                        </a:lnTo>
                        <a:lnTo>
                          <a:pt x="21259" y="18016"/>
                        </a:lnTo>
                        <a:lnTo>
                          <a:pt x="21175" y="18120"/>
                        </a:lnTo>
                        <a:lnTo>
                          <a:pt x="21175" y="18267"/>
                        </a:lnTo>
                        <a:lnTo>
                          <a:pt x="21259" y="18330"/>
                        </a:lnTo>
                        <a:lnTo>
                          <a:pt x="21259" y="18434"/>
                        </a:lnTo>
                        <a:lnTo>
                          <a:pt x="21070" y="18539"/>
                        </a:lnTo>
                        <a:lnTo>
                          <a:pt x="20840" y="18497"/>
                        </a:lnTo>
                        <a:lnTo>
                          <a:pt x="20798" y="18434"/>
                        </a:lnTo>
                        <a:lnTo>
                          <a:pt x="20589" y="18434"/>
                        </a:lnTo>
                        <a:lnTo>
                          <a:pt x="20380" y="18476"/>
                        </a:lnTo>
                        <a:lnTo>
                          <a:pt x="20212" y="18413"/>
                        </a:lnTo>
                        <a:lnTo>
                          <a:pt x="19794" y="18330"/>
                        </a:lnTo>
                        <a:lnTo>
                          <a:pt x="19627" y="18183"/>
                        </a:lnTo>
                        <a:lnTo>
                          <a:pt x="19585" y="18079"/>
                        </a:lnTo>
                        <a:lnTo>
                          <a:pt x="19396" y="18100"/>
                        </a:lnTo>
                        <a:lnTo>
                          <a:pt x="19334" y="18204"/>
                        </a:lnTo>
                        <a:lnTo>
                          <a:pt x="19313" y="18162"/>
                        </a:lnTo>
                        <a:lnTo>
                          <a:pt x="19229" y="18120"/>
                        </a:lnTo>
                        <a:lnTo>
                          <a:pt x="19313" y="17974"/>
                        </a:lnTo>
                        <a:lnTo>
                          <a:pt x="19480" y="17953"/>
                        </a:lnTo>
                        <a:lnTo>
                          <a:pt x="19794" y="17890"/>
                        </a:lnTo>
                        <a:lnTo>
                          <a:pt x="19836" y="17807"/>
                        </a:lnTo>
                        <a:lnTo>
                          <a:pt x="20108" y="17974"/>
                        </a:lnTo>
                        <a:lnTo>
                          <a:pt x="20171" y="17974"/>
                        </a:lnTo>
                        <a:lnTo>
                          <a:pt x="20212" y="17890"/>
                        </a:lnTo>
                        <a:lnTo>
                          <a:pt x="20338" y="17890"/>
                        </a:lnTo>
                        <a:lnTo>
                          <a:pt x="20338" y="17974"/>
                        </a:lnTo>
                        <a:lnTo>
                          <a:pt x="20150" y="18079"/>
                        </a:lnTo>
                        <a:lnTo>
                          <a:pt x="20254" y="18183"/>
                        </a:lnTo>
                        <a:lnTo>
                          <a:pt x="20464" y="18162"/>
                        </a:lnTo>
                        <a:lnTo>
                          <a:pt x="20547" y="18058"/>
                        </a:lnTo>
                        <a:lnTo>
                          <a:pt x="20673" y="17995"/>
                        </a:lnTo>
                        <a:lnTo>
                          <a:pt x="20673" y="17911"/>
                        </a:lnTo>
                        <a:lnTo>
                          <a:pt x="20568" y="17786"/>
                        </a:lnTo>
                        <a:lnTo>
                          <a:pt x="20568" y="17702"/>
                        </a:lnTo>
                        <a:lnTo>
                          <a:pt x="20694" y="17786"/>
                        </a:lnTo>
                        <a:lnTo>
                          <a:pt x="20756" y="17702"/>
                        </a:lnTo>
                        <a:lnTo>
                          <a:pt x="20756" y="17472"/>
                        </a:lnTo>
                        <a:lnTo>
                          <a:pt x="20882" y="17388"/>
                        </a:lnTo>
                        <a:lnTo>
                          <a:pt x="20861" y="17325"/>
                        </a:lnTo>
                        <a:lnTo>
                          <a:pt x="20777" y="17346"/>
                        </a:lnTo>
                        <a:lnTo>
                          <a:pt x="20756" y="17284"/>
                        </a:lnTo>
                        <a:lnTo>
                          <a:pt x="20882" y="17242"/>
                        </a:lnTo>
                        <a:lnTo>
                          <a:pt x="20882" y="17012"/>
                        </a:lnTo>
                        <a:lnTo>
                          <a:pt x="20840" y="16928"/>
                        </a:lnTo>
                        <a:lnTo>
                          <a:pt x="20903" y="16823"/>
                        </a:lnTo>
                        <a:lnTo>
                          <a:pt x="20903" y="16760"/>
                        </a:lnTo>
                        <a:lnTo>
                          <a:pt x="21008" y="16698"/>
                        </a:lnTo>
                        <a:lnTo>
                          <a:pt x="20987" y="16509"/>
                        </a:lnTo>
                        <a:lnTo>
                          <a:pt x="20861" y="16384"/>
                        </a:lnTo>
                        <a:lnTo>
                          <a:pt x="20777" y="16175"/>
                        </a:lnTo>
                        <a:lnTo>
                          <a:pt x="20798" y="16007"/>
                        </a:lnTo>
                        <a:lnTo>
                          <a:pt x="20798" y="15882"/>
                        </a:lnTo>
                        <a:lnTo>
                          <a:pt x="20861" y="15903"/>
                        </a:lnTo>
                        <a:lnTo>
                          <a:pt x="20861" y="15819"/>
                        </a:lnTo>
                        <a:lnTo>
                          <a:pt x="20673" y="15651"/>
                        </a:lnTo>
                        <a:lnTo>
                          <a:pt x="20589" y="15610"/>
                        </a:lnTo>
                        <a:lnTo>
                          <a:pt x="20526" y="15505"/>
                        </a:lnTo>
                        <a:lnTo>
                          <a:pt x="20338" y="15463"/>
                        </a:lnTo>
                        <a:lnTo>
                          <a:pt x="20108" y="15170"/>
                        </a:lnTo>
                        <a:lnTo>
                          <a:pt x="20045" y="14940"/>
                        </a:lnTo>
                        <a:lnTo>
                          <a:pt x="20003" y="14877"/>
                        </a:lnTo>
                        <a:lnTo>
                          <a:pt x="20045" y="14794"/>
                        </a:lnTo>
                        <a:lnTo>
                          <a:pt x="19919" y="14710"/>
                        </a:lnTo>
                        <a:lnTo>
                          <a:pt x="19836" y="14563"/>
                        </a:lnTo>
                        <a:lnTo>
                          <a:pt x="19899" y="14417"/>
                        </a:lnTo>
                        <a:lnTo>
                          <a:pt x="19710" y="14145"/>
                        </a:lnTo>
                        <a:lnTo>
                          <a:pt x="19710" y="13978"/>
                        </a:lnTo>
                        <a:lnTo>
                          <a:pt x="19585" y="13831"/>
                        </a:lnTo>
                        <a:lnTo>
                          <a:pt x="19606" y="13768"/>
                        </a:lnTo>
                        <a:lnTo>
                          <a:pt x="19606" y="13685"/>
                        </a:lnTo>
                        <a:lnTo>
                          <a:pt x="19501" y="13580"/>
                        </a:lnTo>
                        <a:lnTo>
                          <a:pt x="19438" y="13224"/>
                        </a:lnTo>
                        <a:lnTo>
                          <a:pt x="19375" y="13078"/>
                        </a:lnTo>
                        <a:lnTo>
                          <a:pt x="19229" y="12973"/>
                        </a:lnTo>
                        <a:lnTo>
                          <a:pt x="19292" y="12910"/>
                        </a:lnTo>
                        <a:lnTo>
                          <a:pt x="19250" y="12848"/>
                        </a:lnTo>
                        <a:lnTo>
                          <a:pt x="19166" y="12869"/>
                        </a:lnTo>
                        <a:lnTo>
                          <a:pt x="19166" y="12848"/>
                        </a:lnTo>
                        <a:lnTo>
                          <a:pt x="19041" y="12806"/>
                        </a:lnTo>
                        <a:lnTo>
                          <a:pt x="18957" y="12638"/>
                        </a:lnTo>
                        <a:lnTo>
                          <a:pt x="18831" y="12534"/>
                        </a:lnTo>
                        <a:lnTo>
                          <a:pt x="18769" y="12408"/>
                        </a:lnTo>
                        <a:lnTo>
                          <a:pt x="18852" y="12387"/>
                        </a:lnTo>
                        <a:lnTo>
                          <a:pt x="18873" y="12283"/>
                        </a:lnTo>
                        <a:lnTo>
                          <a:pt x="18831" y="12178"/>
                        </a:lnTo>
                        <a:lnTo>
                          <a:pt x="18852" y="12094"/>
                        </a:lnTo>
                        <a:lnTo>
                          <a:pt x="18790" y="11990"/>
                        </a:lnTo>
                        <a:lnTo>
                          <a:pt x="18852" y="11676"/>
                        </a:lnTo>
                        <a:lnTo>
                          <a:pt x="18769" y="11488"/>
                        </a:lnTo>
                        <a:lnTo>
                          <a:pt x="18769" y="11278"/>
                        </a:lnTo>
                        <a:lnTo>
                          <a:pt x="18727" y="11195"/>
                        </a:lnTo>
                        <a:lnTo>
                          <a:pt x="18727" y="11069"/>
                        </a:lnTo>
                        <a:lnTo>
                          <a:pt x="18643" y="10944"/>
                        </a:lnTo>
                        <a:lnTo>
                          <a:pt x="18748" y="10881"/>
                        </a:lnTo>
                        <a:lnTo>
                          <a:pt x="18685" y="10776"/>
                        </a:lnTo>
                        <a:lnTo>
                          <a:pt x="18559" y="10755"/>
                        </a:lnTo>
                        <a:lnTo>
                          <a:pt x="18413" y="10755"/>
                        </a:lnTo>
                        <a:lnTo>
                          <a:pt x="18057" y="10630"/>
                        </a:lnTo>
                        <a:lnTo>
                          <a:pt x="17932" y="10630"/>
                        </a:lnTo>
                        <a:lnTo>
                          <a:pt x="17890" y="10672"/>
                        </a:lnTo>
                        <a:lnTo>
                          <a:pt x="17785" y="10630"/>
                        </a:lnTo>
                        <a:lnTo>
                          <a:pt x="17681" y="10630"/>
                        </a:lnTo>
                        <a:lnTo>
                          <a:pt x="17534" y="10714"/>
                        </a:lnTo>
                        <a:lnTo>
                          <a:pt x="17388" y="10714"/>
                        </a:lnTo>
                        <a:lnTo>
                          <a:pt x="17262" y="10755"/>
                        </a:lnTo>
                        <a:lnTo>
                          <a:pt x="17220" y="10714"/>
                        </a:lnTo>
                        <a:lnTo>
                          <a:pt x="17262" y="10651"/>
                        </a:lnTo>
                        <a:lnTo>
                          <a:pt x="17158" y="10609"/>
                        </a:lnTo>
                        <a:lnTo>
                          <a:pt x="17053" y="10630"/>
                        </a:lnTo>
                        <a:lnTo>
                          <a:pt x="17074" y="10860"/>
                        </a:lnTo>
                        <a:lnTo>
                          <a:pt x="17053" y="11069"/>
                        </a:lnTo>
                        <a:lnTo>
                          <a:pt x="17158" y="11195"/>
                        </a:lnTo>
                        <a:lnTo>
                          <a:pt x="17116" y="11258"/>
                        </a:lnTo>
                        <a:lnTo>
                          <a:pt x="17074" y="11467"/>
                        </a:lnTo>
                        <a:lnTo>
                          <a:pt x="17158" y="11550"/>
                        </a:lnTo>
                        <a:lnTo>
                          <a:pt x="17158" y="11676"/>
                        </a:lnTo>
                        <a:lnTo>
                          <a:pt x="17199" y="11760"/>
                        </a:lnTo>
                        <a:lnTo>
                          <a:pt x="17158" y="11822"/>
                        </a:lnTo>
                        <a:lnTo>
                          <a:pt x="17158" y="12011"/>
                        </a:lnTo>
                        <a:lnTo>
                          <a:pt x="17220" y="12136"/>
                        </a:lnTo>
                        <a:lnTo>
                          <a:pt x="17158" y="12304"/>
                        </a:lnTo>
                        <a:lnTo>
                          <a:pt x="17158" y="12408"/>
                        </a:lnTo>
                        <a:lnTo>
                          <a:pt x="17199" y="12534"/>
                        </a:lnTo>
                        <a:lnTo>
                          <a:pt x="17178" y="12618"/>
                        </a:lnTo>
                        <a:lnTo>
                          <a:pt x="17053" y="12701"/>
                        </a:lnTo>
                        <a:lnTo>
                          <a:pt x="16844" y="13015"/>
                        </a:lnTo>
                        <a:lnTo>
                          <a:pt x="16760" y="13057"/>
                        </a:lnTo>
                        <a:lnTo>
                          <a:pt x="16781" y="13162"/>
                        </a:lnTo>
                        <a:lnTo>
                          <a:pt x="16865" y="13266"/>
                        </a:lnTo>
                        <a:lnTo>
                          <a:pt x="16802" y="13371"/>
                        </a:lnTo>
                        <a:lnTo>
                          <a:pt x="16781" y="13559"/>
                        </a:lnTo>
                        <a:lnTo>
                          <a:pt x="16906" y="13685"/>
                        </a:lnTo>
                        <a:lnTo>
                          <a:pt x="16990" y="13643"/>
                        </a:lnTo>
                        <a:lnTo>
                          <a:pt x="17074" y="13706"/>
                        </a:lnTo>
                        <a:lnTo>
                          <a:pt x="17158" y="13915"/>
                        </a:lnTo>
                        <a:lnTo>
                          <a:pt x="17283" y="13915"/>
                        </a:lnTo>
                        <a:lnTo>
                          <a:pt x="17388" y="14019"/>
                        </a:lnTo>
                        <a:lnTo>
                          <a:pt x="17304" y="13999"/>
                        </a:lnTo>
                        <a:lnTo>
                          <a:pt x="17220" y="14103"/>
                        </a:lnTo>
                        <a:lnTo>
                          <a:pt x="17220" y="14271"/>
                        </a:lnTo>
                        <a:lnTo>
                          <a:pt x="17409" y="14396"/>
                        </a:lnTo>
                        <a:lnTo>
                          <a:pt x="17409" y="14522"/>
                        </a:lnTo>
                        <a:lnTo>
                          <a:pt x="17325" y="14605"/>
                        </a:lnTo>
                        <a:lnTo>
                          <a:pt x="17262" y="14543"/>
                        </a:lnTo>
                        <a:lnTo>
                          <a:pt x="17262" y="14626"/>
                        </a:lnTo>
                        <a:lnTo>
                          <a:pt x="17367" y="14898"/>
                        </a:lnTo>
                        <a:lnTo>
                          <a:pt x="17430" y="14961"/>
                        </a:lnTo>
                        <a:lnTo>
                          <a:pt x="17492" y="15149"/>
                        </a:lnTo>
                        <a:lnTo>
                          <a:pt x="17534" y="15066"/>
                        </a:lnTo>
                        <a:lnTo>
                          <a:pt x="17639" y="15149"/>
                        </a:lnTo>
                        <a:lnTo>
                          <a:pt x="17764" y="15149"/>
                        </a:lnTo>
                        <a:lnTo>
                          <a:pt x="17911" y="15233"/>
                        </a:lnTo>
                        <a:lnTo>
                          <a:pt x="18015" y="15066"/>
                        </a:lnTo>
                        <a:lnTo>
                          <a:pt x="18057" y="15128"/>
                        </a:lnTo>
                        <a:lnTo>
                          <a:pt x="18057" y="15338"/>
                        </a:lnTo>
                        <a:lnTo>
                          <a:pt x="18141" y="15442"/>
                        </a:lnTo>
                        <a:lnTo>
                          <a:pt x="18183" y="15463"/>
                        </a:lnTo>
                        <a:lnTo>
                          <a:pt x="18434" y="15756"/>
                        </a:lnTo>
                        <a:lnTo>
                          <a:pt x="18559" y="15777"/>
                        </a:lnTo>
                        <a:lnTo>
                          <a:pt x="18643" y="15735"/>
                        </a:lnTo>
                        <a:lnTo>
                          <a:pt x="18748" y="15735"/>
                        </a:lnTo>
                        <a:lnTo>
                          <a:pt x="18769" y="15777"/>
                        </a:lnTo>
                        <a:lnTo>
                          <a:pt x="18873" y="15777"/>
                        </a:lnTo>
                        <a:lnTo>
                          <a:pt x="18769" y="15861"/>
                        </a:lnTo>
                        <a:lnTo>
                          <a:pt x="18769" y="16175"/>
                        </a:lnTo>
                        <a:lnTo>
                          <a:pt x="18748" y="16258"/>
                        </a:lnTo>
                        <a:lnTo>
                          <a:pt x="18811" y="16384"/>
                        </a:lnTo>
                        <a:lnTo>
                          <a:pt x="18790" y="16426"/>
                        </a:lnTo>
                        <a:lnTo>
                          <a:pt x="18706" y="16426"/>
                        </a:lnTo>
                        <a:lnTo>
                          <a:pt x="18748" y="16593"/>
                        </a:lnTo>
                        <a:lnTo>
                          <a:pt x="18748" y="16677"/>
                        </a:lnTo>
                        <a:lnTo>
                          <a:pt x="18601" y="16635"/>
                        </a:lnTo>
                        <a:lnTo>
                          <a:pt x="18476" y="16384"/>
                        </a:lnTo>
                        <a:lnTo>
                          <a:pt x="18329" y="16258"/>
                        </a:lnTo>
                        <a:lnTo>
                          <a:pt x="18141" y="16216"/>
                        </a:lnTo>
                        <a:lnTo>
                          <a:pt x="18057" y="16070"/>
                        </a:lnTo>
                        <a:lnTo>
                          <a:pt x="17932" y="15965"/>
                        </a:lnTo>
                        <a:lnTo>
                          <a:pt x="17618" y="15944"/>
                        </a:lnTo>
                        <a:lnTo>
                          <a:pt x="17304" y="15756"/>
                        </a:lnTo>
                        <a:lnTo>
                          <a:pt x="17116" y="15735"/>
                        </a:lnTo>
                        <a:lnTo>
                          <a:pt x="17095" y="15631"/>
                        </a:lnTo>
                        <a:lnTo>
                          <a:pt x="17011" y="15631"/>
                        </a:lnTo>
                        <a:lnTo>
                          <a:pt x="16906" y="15547"/>
                        </a:lnTo>
                        <a:lnTo>
                          <a:pt x="16760" y="15589"/>
                        </a:lnTo>
                        <a:lnTo>
                          <a:pt x="16655" y="15693"/>
                        </a:lnTo>
                        <a:lnTo>
                          <a:pt x="16593" y="15568"/>
                        </a:lnTo>
                        <a:lnTo>
                          <a:pt x="16614" y="15526"/>
                        </a:lnTo>
                        <a:lnTo>
                          <a:pt x="16593" y="15442"/>
                        </a:lnTo>
                        <a:lnTo>
                          <a:pt x="16237" y="15317"/>
                        </a:lnTo>
                        <a:lnTo>
                          <a:pt x="16070" y="15212"/>
                        </a:lnTo>
                        <a:lnTo>
                          <a:pt x="15526" y="15170"/>
                        </a:lnTo>
                        <a:lnTo>
                          <a:pt x="15086" y="15233"/>
                        </a:lnTo>
                        <a:lnTo>
                          <a:pt x="14982" y="15191"/>
                        </a:lnTo>
                        <a:lnTo>
                          <a:pt x="14877" y="15233"/>
                        </a:lnTo>
                        <a:lnTo>
                          <a:pt x="14772" y="15170"/>
                        </a:lnTo>
                        <a:lnTo>
                          <a:pt x="14710" y="15212"/>
                        </a:lnTo>
                        <a:lnTo>
                          <a:pt x="14605" y="15170"/>
                        </a:lnTo>
                        <a:lnTo>
                          <a:pt x="14521" y="15233"/>
                        </a:lnTo>
                        <a:lnTo>
                          <a:pt x="14584" y="15359"/>
                        </a:lnTo>
                        <a:lnTo>
                          <a:pt x="14584" y="15463"/>
                        </a:lnTo>
                        <a:lnTo>
                          <a:pt x="14458" y="15505"/>
                        </a:lnTo>
                        <a:lnTo>
                          <a:pt x="14458" y="15568"/>
                        </a:lnTo>
                        <a:lnTo>
                          <a:pt x="14521" y="15693"/>
                        </a:lnTo>
                        <a:lnTo>
                          <a:pt x="14605" y="15756"/>
                        </a:lnTo>
                        <a:lnTo>
                          <a:pt x="14668" y="15965"/>
                        </a:lnTo>
                        <a:lnTo>
                          <a:pt x="14710" y="16070"/>
                        </a:lnTo>
                        <a:lnTo>
                          <a:pt x="14751" y="15965"/>
                        </a:lnTo>
                        <a:lnTo>
                          <a:pt x="14814" y="15965"/>
                        </a:lnTo>
                        <a:lnTo>
                          <a:pt x="14919" y="16133"/>
                        </a:lnTo>
                        <a:lnTo>
                          <a:pt x="14919" y="16237"/>
                        </a:lnTo>
                        <a:lnTo>
                          <a:pt x="15044" y="16279"/>
                        </a:lnTo>
                        <a:lnTo>
                          <a:pt x="15212" y="16447"/>
                        </a:lnTo>
                        <a:lnTo>
                          <a:pt x="15044" y="16426"/>
                        </a:lnTo>
                        <a:lnTo>
                          <a:pt x="15002" y="16384"/>
                        </a:lnTo>
                        <a:lnTo>
                          <a:pt x="14919" y="16384"/>
                        </a:lnTo>
                        <a:lnTo>
                          <a:pt x="14877" y="16551"/>
                        </a:lnTo>
                        <a:lnTo>
                          <a:pt x="14772" y="16635"/>
                        </a:lnTo>
                        <a:lnTo>
                          <a:pt x="14605" y="16551"/>
                        </a:lnTo>
                        <a:lnTo>
                          <a:pt x="14521" y="16614"/>
                        </a:lnTo>
                        <a:lnTo>
                          <a:pt x="14521" y="16656"/>
                        </a:lnTo>
                        <a:lnTo>
                          <a:pt x="14668" y="16823"/>
                        </a:lnTo>
                        <a:lnTo>
                          <a:pt x="14710" y="16865"/>
                        </a:lnTo>
                        <a:lnTo>
                          <a:pt x="14710" y="16949"/>
                        </a:lnTo>
                        <a:lnTo>
                          <a:pt x="14668" y="17032"/>
                        </a:lnTo>
                        <a:lnTo>
                          <a:pt x="14375" y="17032"/>
                        </a:lnTo>
                        <a:lnTo>
                          <a:pt x="14291" y="16949"/>
                        </a:lnTo>
                        <a:lnTo>
                          <a:pt x="14312" y="16865"/>
                        </a:lnTo>
                        <a:lnTo>
                          <a:pt x="14270" y="16760"/>
                        </a:lnTo>
                        <a:lnTo>
                          <a:pt x="14375" y="16698"/>
                        </a:lnTo>
                        <a:lnTo>
                          <a:pt x="14375" y="16635"/>
                        </a:lnTo>
                        <a:lnTo>
                          <a:pt x="14270" y="16530"/>
                        </a:lnTo>
                        <a:lnTo>
                          <a:pt x="14186" y="16509"/>
                        </a:lnTo>
                        <a:lnTo>
                          <a:pt x="14270" y="16405"/>
                        </a:lnTo>
                        <a:lnTo>
                          <a:pt x="14249" y="16384"/>
                        </a:lnTo>
                        <a:lnTo>
                          <a:pt x="14165" y="16426"/>
                        </a:lnTo>
                        <a:lnTo>
                          <a:pt x="14103" y="16426"/>
                        </a:lnTo>
                        <a:lnTo>
                          <a:pt x="13956" y="16593"/>
                        </a:lnTo>
                        <a:lnTo>
                          <a:pt x="13873" y="16614"/>
                        </a:lnTo>
                        <a:lnTo>
                          <a:pt x="13768" y="16719"/>
                        </a:lnTo>
                        <a:lnTo>
                          <a:pt x="13768" y="16760"/>
                        </a:lnTo>
                        <a:lnTo>
                          <a:pt x="13642" y="16760"/>
                        </a:lnTo>
                        <a:lnTo>
                          <a:pt x="13580" y="16844"/>
                        </a:lnTo>
                        <a:lnTo>
                          <a:pt x="13580" y="16928"/>
                        </a:lnTo>
                        <a:lnTo>
                          <a:pt x="13517" y="16970"/>
                        </a:lnTo>
                        <a:lnTo>
                          <a:pt x="13245" y="16970"/>
                        </a:lnTo>
                        <a:lnTo>
                          <a:pt x="13161" y="16949"/>
                        </a:lnTo>
                        <a:lnTo>
                          <a:pt x="13119" y="16970"/>
                        </a:lnTo>
                        <a:lnTo>
                          <a:pt x="13036" y="16970"/>
                        </a:lnTo>
                        <a:lnTo>
                          <a:pt x="12952" y="16928"/>
                        </a:lnTo>
                        <a:lnTo>
                          <a:pt x="12805" y="17032"/>
                        </a:lnTo>
                        <a:lnTo>
                          <a:pt x="12785" y="17074"/>
                        </a:lnTo>
                        <a:lnTo>
                          <a:pt x="12680" y="17116"/>
                        </a:lnTo>
                        <a:lnTo>
                          <a:pt x="12575" y="17221"/>
                        </a:lnTo>
                        <a:lnTo>
                          <a:pt x="12575" y="17263"/>
                        </a:lnTo>
                        <a:lnTo>
                          <a:pt x="12638" y="17325"/>
                        </a:lnTo>
                        <a:lnTo>
                          <a:pt x="12617" y="17388"/>
                        </a:lnTo>
                        <a:lnTo>
                          <a:pt x="12638" y="17472"/>
                        </a:lnTo>
                        <a:lnTo>
                          <a:pt x="12617" y="17535"/>
                        </a:lnTo>
                        <a:lnTo>
                          <a:pt x="12513" y="17451"/>
                        </a:lnTo>
                        <a:lnTo>
                          <a:pt x="12471" y="17367"/>
                        </a:lnTo>
                        <a:lnTo>
                          <a:pt x="12408" y="17367"/>
                        </a:lnTo>
                        <a:lnTo>
                          <a:pt x="12282" y="17493"/>
                        </a:lnTo>
                        <a:lnTo>
                          <a:pt x="12220" y="17639"/>
                        </a:lnTo>
                        <a:lnTo>
                          <a:pt x="12220" y="17493"/>
                        </a:lnTo>
                        <a:lnTo>
                          <a:pt x="12094" y="17451"/>
                        </a:lnTo>
                        <a:lnTo>
                          <a:pt x="12010" y="17493"/>
                        </a:lnTo>
                        <a:lnTo>
                          <a:pt x="11948" y="17493"/>
                        </a:lnTo>
                        <a:lnTo>
                          <a:pt x="11864" y="17535"/>
                        </a:lnTo>
                        <a:lnTo>
                          <a:pt x="11759" y="17493"/>
                        </a:lnTo>
                        <a:lnTo>
                          <a:pt x="11738" y="17388"/>
                        </a:lnTo>
                        <a:lnTo>
                          <a:pt x="11864" y="17284"/>
                        </a:lnTo>
                        <a:lnTo>
                          <a:pt x="11969" y="17284"/>
                        </a:lnTo>
                        <a:lnTo>
                          <a:pt x="12010" y="17221"/>
                        </a:lnTo>
                        <a:lnTo>
                          <a:pt x="11948" y="17074"/>
                        </a:lnTo>
                        <a:lnTo>
                          <a:pt x="11969" y="17032"/>
                        </a:lnTo>
                        <a:lnTo>
                          <a:pt x="12052" y="16970"/>
                        </a:lnTo>
                        <a:lnTo>
                          <a:pt x="11906" y="16844"/>
                        </a:lnTo>
                        <a:lnTo>
                          <a:pt x="11864" y="16865"/>
                        </a:lnTo>
                        <a:lnTo>
                          <a:pt x="11780" y="16844"/>
                        </a:lnTo>
                        <a:lnTo>
                          <a:pt x="11759" y="16802"/>
                        </a:lnTo>
                        <a:lnTo>
                          <a:pt x="11969" y="16698"/>
                        </a:lnTo>
                        <a:lnTo>
                          <a:pt x="12052" y="16698"/>
                        </a:lnTo>
                        <a:lnTo>
                          <a:pt x="12157" y="16635"/>
                        </a:lnTo>
                        <a:lnTo>
                          <a:pt x="12115" y="16593"/>
                        </a:lnTo>
                        <a:lnTo>
                          <a:pt x="11906" y="16614"/>
                        </a:lnTo>
                        <a:lnTo>
                          <a:pt x="11592" y="16740"/>
                        </a:lnTo>
                        <a:lnTo>
                          <a:pt x="11529" y="16823"/>
                        </a:lnTo>
                        <a:lnTo>
                          <a:pt x="11571" y="16886"/>
                        </a:lnTo>
                        <a:lnTo>
                          <a:pt x="11592" y="16970"/>
                        </a:lnTo>
                        <a:lnTo>
                          <a:pt x="11655" y="17053"/>
                        </a:lnTo>
                        <a:lnTo>
                          <a:pt x="11592" y="17137"/>
                        </a:lnTo>
                        <a:lnTo>
                          <a:pt x="11529" y="17158"/>
                        </a:lnTo>
                        <a:lnTo>
                          <a:pt x="11425" y="17053"/>
                        </a:lnTo>
                        <a:lnTo>
                          <a:pt x="11445" y="17012"/>
                        </a:lnTo>
                        <a:lnTo>
                          <a:pt x="11487" y="16991"/>
                        </a:lnTo>
                        <a:lnTo>
                          <a:pt x="11466" y="16907"/>
                        </a:lnTo>
                        <a:lnTo>
                          <a:pt x="11445" y="16907"/>
                        </a:lnTo>
                        <a:lnTo>
                          <a:pt x="11236" y="17116"/>
                        </a:lnTo>
                        <a:lnTo>
                          <a:pt x="11236" y="17158"/>
                        </a:lnTo>
                        <a:lnTo>
                          <a:pt x="11320" y="17242"/>
                        </a:lnTo>
                        <a:lnTo>
                          <a:pt x="11383" y="17263"/>
                        </a:lnTo>
                        <a:lnTo>
                          <a:pt x="11383" y="17346"/>
                        </a:lnTo>
                        <a:lnTo>
                          <a:pt x="11257" y="17472"/>
                        </a:lnTo>
                        <a:lnTo>
                          <a:pt x="11215" y="17430"/>
                        </a:lnTo>
                        <a:lnTo>
                          <a:pt x="11257" y="17346"/>
                        </a:lnTo>
                        <a:lnTo>
                          <a:pt x="11236" y="17263"/>
                        </a:lnTo>
                        <a:lnTo>
                          <a:pt x="11173" y="17263"/>
                        </a:lnTo>
                        <a:lnTo>
                          <a:pt x="11173" y="17200"/>
                        </a:lnTo>
                        <a:lnTo>
                          <a:pt x="10943" y="17263"/>
                        </a:lnTo>
                        <a:lnTo>
                          <a:pt x="10922" y="17346"/>
                        </a:lnTo>
                        <a:lnTo>
                          <a:pt x="10755" y="17430"/>
                        </a:lnTo>
                        <a:lnTo>
                          <a:pt x="10629" y="17409"/>
                        </a:lnTo>
                        <a:lnTo>
                          <a:pt x="10546" y="17430"/>
                        </a:lnTo>
                        <a:lnTo>
                          <a:pt x="10546" y="17472"/>
                        </a:lnTo>
                        <a:lnTo>
                          <a:pt x="10316" y="17765"/>
                        </a:lnTo>
                        <a:lnTo>
                          <a:pt x="10274" y="17786"/>
                        </a:lnTo>
                        <a:lnTo>
                          <a:pt x="10064" y="18058"/>
                        </a:lnTo>
                        <a:lnTo>
                          <a:pt x="9960" y="18100"/>
                        </a:lnTo>
                        <a:lnTo>
                          <a:pt x="9876" y="18037"/>
                        </a:lnTo>
                        <a:lnTo>
                          <a:pt x="9813" y="18037"/>
                        </a:lnTo>
                        <a:lnTo>
                          <a:pt x="9876" y="18141"/>
                        </a:lnTo>
                        <a:lnTo>
                          <a:pt x="10023" y="18246"/>
                        </a:lnTo>
                        <a:lnTo>
                          <a:pt x="10064" y="18309"/>
                        </a:lnTo>
                        <a:lnTo>
                          <a:pt x="10064" y="18309"/>
                        </a:lnTo>
                        <a:lnTo>
                          <a:pt x="9876" y="18246"/>
                        </a:lnTo>
                        <a:lnTo>
                          <a:pt x="9813" y="18288"/>
                        </a:lnTo>
                        <a:lnTo>
                          <a:pt x="9500" y="18309"/>
                        </a:lnTo>
                        <a:lnTo>
                          <a:pt x="9458" y="18372"/>
                        </a:lnTo>
                        <a:lnTo>
                          <a:pt x="9541" y="18476"/>
                        </a:lnTo>
                        <a:lnTo>
                          <a:pt x="9541" y="18581"/>
                        </a:lnTo>
                        <a:lnTo>
                          <a:pt x="9458" y="18706"/>
                        </a:lnTo>
                        <a:lnTo>
                          <a:pt x="9500" y="18895"/>
                        </a:lnTo>
                        <a:lnTo>
                          <a:pt x="9458" y="19020"/>
                        </a:lnTo>
                        <a:lnTo>
                          <a:pt x="9248" y="19104"/>
                        </a:lnTo>
                        <a:lnTo>
                          <a:pt x="9228" y="19146"/>
                        </a:lnTo>
                        <a:lnTo>
                          <a:pt x="9081" y="19146"/>
                        </a:lnTo>
                        <a:lnTo>
                          <a:pt x="9039" y="19229"/>
                        </a:lnTo>
                        <a:lnTo>
                          <a:pt x="8956" y="19104"/>
                        </a:lnTo>
                        <a:lnTo>
                          <a:pt x="8809" y="19208"/>
                        </a:lnTo>
                        <a:lnTo>
                          <a:pt x="8579" y="19208"/>
                        </a:lnTo>
                        <a:lnTo>
                          <a:pt x="8328" y="18916"/>
                        </a:lnTo>
                        <a:lnTo>
                          <a:pt x="8098" y="18706"/>
                        </a:lnTo>
                        <a:lnTo>
                          <a:pt x="8014" y="18644"/>
                        </a:lnTo>
                        <a:lnTo>
                          <a:pt x="8014" y="18476"/>
                        </a:lnTo>
                        <a:lnTo>
                          <a:pt x="8056" y="18413"/>
                        </a:lnTo>
                        <a:lnTo>
                          <a:pt x="8098" y="18455"/>
                        </a:lnTo>
                        <a:lnTo>
                          <a:pt x="8160" y="18372"/>
                        </a:lnTo>
                        <a:lnTo>
                          <a:pt x="8119" y="18309"/>
                        </a:lnTo>
                        <a:lnTo>
                          <a:pt x="8181" y="18267"/>
                        </a:lnTo>
                        <a:lnTo>
                          <a:pt x="8370" y="18267"/>
                        </a:lnTo>
                        <a:lnTo>
                          <a:pt x="8412" y="18183"/>
                        </a:lnTo>
                        <a:lnTo>
                          <a:pt x="8621" y="18183"/>
                        </a:lnTo>
                        <a:lnTo>
                          <a:pt x="8642" y="18100"/>
                        </a:lnTo>
                        <a:lnTo>
                          <a:pt x="8495" y="17890"/>
                        </a:lnTo>
                        <a:lnTo>
                          <a:pt x="8474" y="17807"/>
                        </a:lnTo>
                        <a:lnTo>
                          <a:pt x="8328" y="17786"/>
                        </a:lnTo>
                        <a:lnTo>
                          <a:pt x="8202" y="17660"/>
                        </a:lnTo>
                        <a:lnTo>
                          <a:pt x="8202" y="17556"/>
                        </a:lnTo>
                        <a:lnTo>
                          <a:pt x="8077" y="17451"/>
                        </a:lnTo>
                        <a:lnTo>
                          <a:pt x="7763" y="17430"/>
                        </a:lnTo>
                        <a:lnTo>
                          <a:pt x="7554" y="17451"/>
                        </a:lnTo>
                        <a:lnTo>
                          <a:pt x="7449" y="17493"/>
                        </a:lnTo>
                        <a:lnTo>
                          <a:pt x="7323" y="17493"/>
                        </a:lnTo>
                        <a:lnTo>
                          <a:pt x="7072" y="17346"/>
                        </a:lnTo>
                        <a:lnTo>
                          <a:pt x="6947" y="17346"/>
                        </a:lnTo>
                        <a:lnTo>
                          <a:pt x="6947" y="17388"/>
                        </a:lnTo>
                        <a:lnTo>
                          <a:pt x="7240" y="17639"/>
                        </a:lnTo>
                        <a:lnTo>
                          <a:pt x="7386" y="17744"/>
                        </a:lnTo>
                        <a:lnTo>
                          <a:pt x="7470" y="17974"/>
                        </a:lnTo>
                        <a:lnTo>
                          <a:pt x="7470" y="18100"/>
                        </a:lnTo>
                        <a:lnTo>
                          <a:pt x="7533" y="18183"/>
                        </a:lnTo>
                        <a:lnTo>
                          <a:pt x="7470" y="18225"/>
                        </a:lnTo>
                        <a:lnTo>
                          <a:pt x="7470" y="18330"/>
                        </a:lnTo>
                        <a:lnTo>
                          <a:pt x="7491" y="18413"/>
                        </a:lnTo>
                        <a:lnTo>
                          <a:pt x="7449" y="18434"/>
                        </a:lnTo>
                        <a:lnTo>
                          <a:pt x="7449" y="18706"/>
                        </a:lnTo>
                        <a:lnTo>
                          <a:pt x="7386" y="18853"/>
                        </a:lnTo>
                        <a:lnTo>
                          <a:pt x="7449" y="18999"/>
                        </a:lnTo>
                        <a:lnTo>
                          <a:pt x="7595" y="18999"/>
                        </a:lnTo>
                        <a:lnTo>
                          <a:pt x="7742" y="19062"/>
                        </a:lnTo>
                        <a:lnTo>
                          <a:pt x="7805" y="19167"/>
                        </a:lnTo>
                        <a:lnTo>
                          <a:pt x="7784" y="19229"/>
                        </a:lnTo>
                        <a:lnTo>
                          <a:pt x="7805" y="19313"/>
                        </a:lnTo>
                        <a:lnTo>
                          <a:pt x="7784" y="19355"/>
                        </a:lnTo>
                        <a:lnTo>
                          <a:pt x="7784" y="19418"/>
                        </a:lnTo>
                        <a:lnTo>
                          <a:pt x="7847" y="19460"/>
                        </a:lnTo>
                        <a:lnTo>
                          <a:pt x="7784" y="19543"/>
                        </a:lnTo>
                        <a:lnTo>
                          <a:pt x="7784" y="19794"/>
                        </a:lnTo>
                        <a:lnTo>
                          <a:pt x="7742" y="19857"/>
                        </a:lnTo>
                        <a:lnTo>
                          <a:pt x="7805" y="20004"/>
                        </a:lnTo>
                        <a:lnTo>
                          <a:pt x="7847" y="20213"/>
                        </a:lnTo>
                        <a:lnTo>
                          <a:pt x="7763" y="20171"/>
                        </a:lnTo>
                        <a:lnTo>
                          <a:pt x="7700" y="20045"/>
                        </a:lnTo>
                        <a:lnTo>
                          <a:pt x="7575" y="19941"/>
                        </a:lnTo>
                        <a:lnTo>
                          <a:pt x="7449" y="20066"/>
                        </a:lnTo>
                        <a:lnTo>
                          <a:pt x="7470" y="19941"/>
                        </a:lnTo>
                        <a:lnTo>
                          <a:pt x="7428" y="19857"/>
                        </a:lnTo>
                        <a:lnTo>
                          <a:pt x="7240" y="19836"/>
                        </a:lnTo>
                        <a:lnTo>
                          <a:pt x="7072" y="19857"/>
                        </a:lnTo>
                        <a:lnTo>
                          <a:pt x="6968" y="19773"/>
                        </a:lnTo>
                        <a:lnTo>
                          <a:pt x="6821" y="19753"/>
                        </a:lnTo>
                        <a:lnTo>
                          <a:pt x="6738" y="19794"/>
                        </a:lnTo>
                        <a:lnTo>
                          <a:pt x="6612" y="20087"/>
                        </a:lnTo>
                        <a:lnTo>
                          <a:pt x="6424" y="20255"/>
                        </a:lnTo>
                        <a:lnTo>
                          <a:pt x="6298" y="20276"/>
                        </a:lnTo>
                        <a:lnTo>
                          <a:pt x="6194" y="20380"/>
                        </a:lnTo>
                        <a:lnTo>
                          <a:pt x="6173" y="20527"/>
                        </a:lnTo>
                        <a:lnTo>
                          <a:pt x="6026" y="20694"/>
                        </a:lnTo>
                        <a:lnTo>
                          <a:pt x="5963" y="20757"/>
                        </a:lnTo>
                        <a:lnTo>
                          <a:pt x="5963" y="20841"/>
                        </a:lnTo>
                        <a:lnTo>
                          <a:pt x="6005" y="21029"/>
                        </a:lnTo>
                        <a:lnTo>
                          <a:pt x="6277" y="21301"/>
                        </a:lnTo>
                        <a:lnTo>
                          <a:pt x="6424" y="21531"/>
                        </a:lnTo>
                        <a:lnTo>
                          <a:pt x="6340" y="21636"/>
                        </a:lnTo>
                        <a:lnTo>
                          <a:pt x="6277" y="21636"/>
                        </a:lnTo>
                        <a:lnTo>
                          <a:pt x="6277" y="21761"/>
                        </a:lnTo>
                        <a:lnTo>
                          <a:pt x="6173" y="21845"/>
                        </a:lnTo>
                        <a:lnTo>
                          <a:pt x="6110" y="21949"/>
                        </a:lnTo>
                        <a:lnTo>
                          <a:pt x="5963" y="21782"/>
                        </a:lnTo>
                        <a:lnTo>
                          <a:pt x="5587" y="21615"/>
                        </a:lnTo>
                        <a:lnTo>
                          <a:pt x="5461" y="21615"/>
                        </a:lnTo>
                        <a:lnTo>
                          <a:pt x="5398" y="21531"/>
                        </a:lnTo>
                        <a:lnTo>
                          <a:pt x="5189" y="21531"/>
                        </a:lnTo>
                        <a:lnTo>
                          <a:pt x="5085" y="21447"/>
                        </a:lnTo>
                        <a:lnTo>
                          <a:pt x="5022" y="21322"/>
                        </a:lnTo>
                        <a:lnTo>
                          <a:pt x="4854" y="21301"/>
                        </a:lnTo>
                        <a:lnTo>
                          <a:pt x="4729" y="21217"/>
                        </a:lnTo>
                        <a:lnTo>
                          <a:pt x="4603" y="21217"/>
                        </a:lnTo>
                        <a:lnTo>
                          <a:pt x="4562" y="21301"/>
                        </a:lnTo>
                        <a:lnTo>
                          <a:pt x="4603" y="21364"/>
                        </a:lnTo>
                        <a:lnTo>
                          <a:pt x="4562" y="21426"/>
                        </a:lnTo>
                        <a:lnTo>
                          <a:pt x="4603" y="21468"/>
                        </a:lnTo>
                        <a:lnTo>
                          <a:pt x="4520" y="21552"/>
                        </a:lnTo>
                        <a:lnTo>
                          <a:pt x="4415" y="21552"/>
                        </a:lnTo>
                        <a:lnTo>
                          <a:pt x="4499" y="21719"/>
                        </a:lnTo>
                        <a:lnTo>
                          <a:pt x="4520" y="21845"/>
                        </a:lnTo>
                        <a:lnTo>
                          <a:pt x="4666" y="21929"/>
                        </a:lnTo>
                        <a:lnTo>
                          <a:pt x="4771" y="22054"/>
                        </a:lnTo>
                        <a:lnTo>
                          <a:pt x="4917" y="22138"/>
                        </a:lnTo>
                        <a:lnTo>
                          <a:pt x="5022" y="22075"/>
                        </a:lnTo>
                        <a:lnTo>
                          <a:pt x="5085" y="22075"/>
                        </a:lnTo>
                        <a:lnTo>
                          <a:pt x="5168" y="22033"/>
                        </a:lnTo>
                        <a:lnTo>
                          <a:pt x="5189" y="22096"/>
                        </a:lnTo>
                        <a:lnTo>
                          <a:pt x="5336" y="22159"/>
                        </a:lnTo>
                        <a:lnTo>
                          <a:pt x="5336" y="22201"/>
                        </a:lnTo>
                        <a:lnTo>
                          <a:pt x="5273" y="22263"/>
                        </a:lnTo>
                        <a:lnTo>
                          <a:pt x="5357" y="22347"/>
                        </a:lnTo>
                        <a:lnTo>
                          <a:pt x="5357" y="22514"/>
                        </a:lnTo>
                        <a:lnTo>
                          <a:pt x="5273" y="22556"/>
                        </a:lnTo>
                        <a:lnTo>
                          <a:pt x="5168" y="22556"/>
                        </a:lnTo>
                        <a:lnTo>
                          <a:pt x="5043" y="22682"/>
                        </a:lnTo>
                        <a:lnTo>
                          <a:pt x="4980" y="22682"/>
                        </a:lnTo>
                        <a:lnTo>
                          <a:pt x="4875" y="22577"/>
                        </a:lnTo>
                        <a:lnTo>
                          <a:pt x="4729" y="22577"/>
                        </a:lnTo>
                        <a:lnTo>
                          <a:pt x="4645" y="22514"/>
                        </a:lnTo>
                        <a:lnTo>
                          <a:pt x="4457" y="22514"/>
                        </a:lnTo>
                        <a:lnTo>
                          <a:pt x="4415" y="22473"/>
                        </a:lnTo>
                        <a:lnTo>
                          <a:pt x="4415" y="22347"/>
                        </a:lnTo>
                        <a:lnTo>
                          <a:pt x="4310" y="22284"/>
                        </a:lnTo>
                        <a:lnTo>
                          <a:pt x="4227" y="22180"/>
                        </a:lnTo>
                        <a:lnTo>
                          <a:pt x="4185" y="22180"/>
                        </a:lnTo>
                        <a:lnTo>
                          <a:pt x="4080" y="22263"/>
                        </a:lnTo>
                        <a:lnTo>
                          <a:pt x="3829" y="22180"/>
                        </a:lnTo>
                        <a:lnTo>
                          <a:pt x="3787" y="22075"/>
                        </a:lnTo>
                        <a:lnTo>
                          <a:pt x="3725" y="22033"/>
                        </a:lnTo>
                        <a:lnTo>
                          <a:pt x="3787" y="21949"/>
                        </a:lnTo>
                        <a:lnTo>
                          <a:pt x="3766" y="21824"/>
                        </a:lnTo>
                        <a:lnTo>
                          <a:pt x="3766" y="21719"/>
                        </a:lnTo>
                        <a:lnTo>
                          <a:pt x="3662" y="21636"/>
                        </a:lnTo>
                        <a:lnTo>
                          <a:pt x="3662" y="21531"/>
                        </a:lnTo>
                        <a:lnTo>
                          <a:pt x="3494" y="21385"/>
                        </a:lnTo>
                        <a:lnTo>
                          <a:pt x="3494" y="21238"/>
                        </a:lnTo>
                        <a:lnTo>
                          <a:pt x="3411" y="21217"/>
                        </a:lnTo>
                        <a:lnTo>
                          <a:pt x="3453" y="21113"/>
                        </a:lnTo>
                        <a:lnTo>
                          <a:pt x="3515" y="21092"/>
                        </a:lnTo>
                        <a:lnTo>
                          <a:pt x="3557" y="20903"/>
                        </a:lnTo>
                        <a:lnTo>
                          <a:pt x="3557" y="20799"/>
                        </a:lnTo>
                        <a:lnTo>
                          <a:pt x="3515" y="20778"/>
                        </a:lnTo>
                        <a:lnTo>
                          <a:pt x="3515" y="20694"/>
                        </a:lnTo>
                        <a:lnTo>
                          <a:pt x="3578" y="20610"/>
                        </a:lnTo>
                        <a:lnTo>
                          <a:pt x="3515" y="20589"/>
                        </a:lnTo>
                        <a:lnTo>
                          <a:pt x="3390" y="20401"/>
                        </a:lnTo>
                        <a:lnTo>
                          <a:pt x="3139" y="20297"/>
                        </a:lnTo>
                        <a:lnTo>
                          <a:pt x="3055" y="20359"/>
                        </a:lnTo>
                        <a:lnTo>
                          <a:pt x="2992" y="20297"/>
                        </a:lnTo>
                        <a:lnTo>
                          <a:pt x="2930" y="20297"/>
                        </a:lnTo>
                        <a:lnTo>
                          <a:pt x="2867" y="20338"/>
                        </a:lnTo>
                        <a:lnTo>
                          <a:pt x="2741" y="20297"/>
                        </a:lnTo>
                        <a:lnTo>
                          <a:pt x="2783" y="20255"/>
                        </a:lnTo>
                        <a:lnTo>
                          <a:pt x="2888" y="20234"/>
                        </a:lnTo>
                        <a:lnTo>
                          <a:pt x="2930" y="20150"/>
                        </a:lnTo>
                        <a:lnTo>
                          <a:pt x="2783" y="20108"/>
                        </a:lnTo>
                        <a:lnTo>
                          <a:pt x="2783" y="20087"/>
                        </a:lnTo>
                        <a:lnTo>
                          <a:pt x="2867" y="20066"/>
                        </a:lnTo>
                        <a:lnTo>
                          <a:pt x="2783" y="20004"/>
                        </a:lnTo>
                        <a:lnTo>
                          <a:pt x="2720" y="20066"/>
                        </a:lnTo>
                        <a:lnTo>
                          <a:pt x="2532" y="20108"/>
                        </a:lnTo>
                        <a:lnTo>
                          <a:pt x="2511" y="20087"/>
                        </a:lnTo>
                        <a:lnTo>
                          <a:pt x="2553" y="20004"/>
                        </a:lnTo>
                        <a:lnTo>
                          <a:pt x="2658" y="19962"/>
                        </a:lnTo>
                        <a:lnTo>
                          <a:pt x="2637" y="19941"/>
                        </a:lnTo>
                        <a:lnTo>
                          <a:pt x="2448" y="19899"/>
                        </a:lnTo>
                        <a:lnTo>
                          <a:pt x="2427" y="19836"/>
                        </a:lnTo>
                        <a:lnTo>
                          <a:pt x="2302" y="19753"/>
                        </a:lnTo>
                        <a:lnTo>
                          <a:pt x="2260" y="19585"/>
                        </a:lnTo>
                        <a:lnTo>
                          <a:pt x="2134" y="19522"/>
                        </a:lnTo>
                        <a:lnTo>
                          <a:pt x="2155" y="19481"/>
                        </a:lnTo>
                        <a:lnTo>
                          <a:pt x="2260" y="19481"/>
                        </a:lnTo>
                        <a:lnTo>
                          <a:pt x="2302" y="19522"/>
                        </a:lnTo>
                        <a:lnTo>
                          <a:pt x="2448" y="19543"/>
                        </a:lnTo>
                        <a:lnTo>
                          <a:pt x="2469" y="19648"/>
                        </a:lnTo>
                        <a:lnTo>
                          <a:pt x="2720" y="19857"/>
                        </a:lnTo>
                        <a:lnTo>
                          <a:pt x="2783" y="19857"/>
                        </a:lnTo>
                        <a:lnTo>
                          <a:pt x="2825" y="19794"/>
                        </a:lnTo>
                        <a:lnTo>
                          <a:pt x="2950" y="19878"/>
                        </a:lnTo>
                        <a:lnTo>
                          <a:pt x="3139" y="19878"/>
                        </a:lnTo>
                        <a:lnTo>
                          <a:pt x="3160" y="19836"/>
                        </a:lnTo>
                        <a:lnTo>
                          <a:pt x="3243" y="19899"/>
                        </a:lnTo>
                        <a:lnTo>
                          <a:pt x="3160" y="19962"/>
                        </a:lnTo>
                        <a:lnTo>
                          <a:pt x="3202" y="19983"/>
                        </a:lnTo>
                        <a:lnTo>
                          <a:pt x="3202" y="20045"/>
                        </a:lnTo>
                        <a:lnTo>
                          <a:pt x="3306" y="20045"/>
                        </a:lnTo>
                        <a:lnTo>
                          <a:pt x="3369" y="19983"/>
                        </a:lnTo>
                        <a:lnTo>
                          <a:pt x="3557" y="19983"/>
                        </a:lnTo>
                        <a:lnTo>
                          <a:pt x="3494" y="20004"/>
                        </a:lnTo>
                        <a:lnTo>
                          <a:pt x="3599" y="20004"/>
                        </a:lnTo>
                        <a:lnTo>
                          <a:pt x="3704" y="19983"/>
                        </a:lnTo>
                        <a:lnTo>
                          <a:pt x="3704" y="20066"/>
                        </a:lnTo>
                        <a:lnTo>
                          <a:pt x="3871" y="20192"/>
                        </a:lnTo>
                        <a:lnTo>
                          <a:pt x="3934" y="20150"/>
                        </a:lnTo>
                        <a:lnTo>
                          <a:pt x="4038" y="20171"/>
                        </a:lnTo>
                        <a:lnTo>
                          <a:pt x="4080" y="20213"/>
                        </a:lnTo>
                        <a:lnTo>
                          <a:pt x="4227" y="20213"/>
                        </a:lnTo>
                        <a:lnTo>
                          <a:pt x="4331" y="20255"/>
                        </a:lnTo>
                        <a:lnTo>
                          <a:pt x="4415" y="20192"/>
                        </a:lnTo>
                        <a:lnTo>
                          <a:pt x="4541" y="20297"/>
                        </a:lnTo>
                        <a:lnTo>
                          <a:pt x="4729" y="20359"/>
                        </a:lnTo>
                        <a:lnTo>
                          <a:pt x="5064" y="20380"/>
                        </a:lnTo>
                        <a:lnTo>
                          <a:pt x="5336" y="20359"/>
                        </a:lnTo>
                        <a:lnTo>
                          <a:pt x="5357" y="20297"/>
                        </a:lnTo>
                        <a:lnTo>
                          <a:pt x="5545" y="20297"/>
                        </a:lnTo>
                        <a:lnTo>
                          <a:pt x="5608" y="20255"/>
                        </a:lnTo>
                        <a:lnTo>
                          <a:pt x="5796" y="20213"/>
                        </a:lnTo>
                        <a:lnTo>
                          <a:pt x="5963" y="20150"/>
                        </a:lnTo>
                        <a:lnTo>
                          <a:pt x="6173" y="19857"/>
                        </a:lnTo>
                        <a:lnTo>
                          <a:pt x="6194" y="19773"/>
                        </a:lnTo>
                        <a:lnTo>
                          <a:pt x="6319" y="19627"/>
                        </a:lnTo>
                        <a:lnTo>
                          <a:pt x="6319" y="19543"/>
                        </a:lnTo>
                        <a:lnTo>
                          <a:pt x="6340" y="19460"/>
                        </a:lnTo>
                        <a:lnTo>
                          <a:pt x="6382" y="19313"/>
                        </a:lnTo>
                        <a:lnTo>
                          <a:pt x="6382" y="19167"/>
                        </a:lnTo>
                        <a:lnTo>
                          <a:pt x="6382" y="19041"/>
                        </a:lnTo>
                        <a:lnTo>
                          <a:pt x="6319" y="18999"/>
                        </a:lnTo>
                        <a:lnTo>
                          <a:pt x="6277" y="18999"/>
                        </a:lnTo>
                        <a:lnTo>
                          <a:pt x="6173" y="18832"/>
                        </a:lnTo>
                        <a:lnTo>
                          <a:pt x="6089" y="18790"/>
                        </a:lnTo>
                        <a:lnTo>
                          <a:pt x="6068" y="18644"/>
                        </a:lnTo>
                        <a:lnTo>
                          <a:pt x="5963" y="18392"/>
                        </a:lnTo>
                        <a:lnTo>
                          <a:pt x="5859" y="18372"/>
                        </a:lnTo>
                        <a:lnTo>
                          <a:pt x="5817" y="18413"/>
                        </a:lnTo>
                        <a:lnTo>
                          <a:pt x="5691" y="18372"/>
                        </a:lnTo>
                        <a:lnTo>
                          <a:pt x="5691" y="18288"/>
                        </a:lnTo>
                        <a:lnTo>
                          <a:pt x="5461" y="18120"/>
                        </a:lnTo>
                        <a:lnTo>
                          <a:pt x="5461" y="18016"/>
                        </a:lnTo>
                        <a:lnTo>
                          <a:pt x="5336" y="17890"/>
                        </a:lnTo>
                        <a:lnTo>
                          <a:pt x="5273" y="17890"/>
                        </a:lnTo>
                        <a:lnTo>
                          <a:pt x="5294" y="17953"/>
                        </a:lnTo>
                        <a:lnTo>
                          <a:pt x="5378" y="18079"/>
                        </a:lnTo>
                        <a:lnTo>
                          <a:pt x="5294" y="18100"/>
                        </a:lnTo>
                        <a:lnTo>
                          <a:pt x="5168" y="17974"/>
                        </a:lnTo>
                        <a:lnTo>
                          <a:pt x="5085" y="17974"/>
                        </a:lnTo>
                        <a:lnTo>
                          <a:pt x="4938" y="17807"/>
                        </a:lnTo>
                        <a:lnTo>
                          <a:pt x="4875" y="17807"/>
                        </a:lnTo>
                        <a:lnTo>
                          <a:pt x="4875" y="17869"/>
                        </a:lnTo>
                        <a:lnTo>
                          <a:pt x="4917" y="17911"/>
                        </a:lnTo>
                        <a:lnTo>
                          <a:pt x="4834" y="17890"/>
                        </a:lnTo>
                        <a:lnTo>
                          <a:pt x="4708" y="17681"/>
                        </a:lnTo>
                        <a:lnTo>
                          <a:pt x="4603" y="17660"/>
                        </a:lnTo>
                        <a:lnTo>
                          <a:pt x="4520" y="17556"/>
                        </a:lnTo>
                        <a:lnTo>
                          <a:pt x="4122" y="17284"/>
                        </a:lnTo>
                        <a:lnTo>
                          <a:pt x="3515" y="16970"/>
                        </a:lnTo>
                        <a:lnTo>
                          <a:pt x="3390" y="16928"/>
                        </a:lnTo>
                        <a:lnTo>
                          <a:pt x="3369" y="16970"/>
                        </a:lnTo>
                        <a:lnTo>
                          <a:pt x="3243" y="16907"/>
                        </a:lnTo>
                        <a:lnTo>
                          <a:pt x="3097" y="16865"/>
                        </a:lnTo>
                        <a:lnTo>
                          <a:pt x="3097" y="16928"/>
                        </a:lnTo>
                        <a:lnTo>
                          <a:pt x="3034" y="16970"/>
                        </a:lnTo>
                        <a:lnTo>
                          <a:pt x="2930" y="16928"/>
                        </a:lnTo>
                        <a:lnTo>
                          <a:pt x="2762" y="16928"/>
                        </a:lnTo>
                        <a:lnTo>
                          <a:pt x="2678" y="16823"/>
                        </a:lnTo>
                        <a:lnTo>
                          <a:pt x="2574" y="16760"/>
                        </a:lnTo>
                        <a:lnTo>
                          <a:pt x="2574" y="16802"/>
                        </a:lnTo>
                        <a:lnTo>
                          <a:pt x="2637" y="16865"/>
                        </a:lnTo>
                        <a:lnTo>
                          <a:pt x="2616" y="16928"/>
                        </a:lnTo>
                        <a:lnTo>
                          <a:pt x="2532" y="16865"/>
                        </a:lnTo>
                        <a:lnTo>
                          <a:pt x="2406" y="16907"/>
                        </a:lnTo>
                        <a:lnTo>
                          <a:pt x="2344" y="16949"/>
                        </a:lnTo>
                        <a:lnTo>
                          <a:pt x="2365" y="17032"/>
                        </a:lnTo>
                        <a:lnTo>
                          <a:pt x="2302" y="17158"/>
                        </a:lnTo>
                        <a:lnTo>
                          <a:pt x="2155" y="17158"/>
                        </a:lnTo>
                        <a:lnTo>
                          <a:pt x="2239" y="17053"/>
                        </a:lnTo>
                        <a:lnTo>
                          <a:pt x="2323" y="17012"/>
                        </a:lnTo>
                        <a:lnTo>
                          <a:pt x="2260" y="16949"/>
                        </a:lnTo>
                        <a:lnTo>
                          <a:pt x="2197" y="16949"/>
                        </a:lnTo>
                        <a:lnTo>
                          <a:pt x="2218" y="16907"/>
                        </a:lnTo>
                        <a:lnTo>
                          <a:pt x="2239" y="16844"/>
                        </a:lnTo>
                        <a:lnTo>
                          <a:pt x="2197" y="16823"/>
                        </a:lnTo>
                        <a:lnTo>
                          <a:pt x="2134" y="16886"/>
                        </a:lnTo>
                        <a:lnTo>
                          <a:pt x="2030" y="17012"/>
                        </a:lnTo>
                        <a:lnTo>
                          <a:pt x="2030" y="16928"/>
                        </a:lnTo>
                        <a:lnTo>
                          <a:pt x="2030" y="16886"/>
                        </a:lnTo>
                        <a:lnTo>
                          <a:pt x="2009" y="16844"/>
                        </a:lnTo>
                        <a:lnTo>
                          <a:pt x="1946" y="16928"/>
                        </a:lnTo>
                        <a:lnTo>
                          <a:pt x="1925" y="16928"/>
                        </a:lnTo>
                        <a:lnTo>
                          <a:pt x="1925" y="16844"/>
                        </a:lnTo>
                        <a:lnTo>
                          <a:pt x="1821" y="16823"/>
                        </a:lnTo>
                        <a:lnTo>
                          <a:pt x="1716" y="16907"/>
                        </a:lnTo>
                        <a:lnTo>
                          <a:pt x="1695" y="16802"/>
                        </a:lnTo>
                        <a:lnTo>
                          <a:pt x="1632" y="16760"/>
                        </a:lnTo>
                        <a:lnTo>
                          <a:pt x="1569" y="16844"/>
                        </a:lnTo>
                        <a:lnTo>
                          <a:pt x="1528" y="16740"/>
                        </a:lnTo>
                        <a:lnTo>
                          <a:pt x="1528" y="16614"/>
                        </a:lnTo>
                        <a:lnTo>
                          <a:pt x="1590" y="16530"/>
                        </a:lnTo>
                        <a:lnTo>
                          <a:pt x="1590" y="16614"/>
                        </a:lnTo>
                        <a:lnTo>
                          <a:pt x="1674" y="16698"/>
                        </a:lnTo>
                        <a:lnTo>
                          <a:pt x="1800" y="16656"/>
                        </a:lnTo>
                        <a:lnTo>
                          <a:pt x="1883" y="16719"/>
                        </a:lnTo>
                        <a:lnTo>
                          <a:pt x="1988" y="16635"/>
                        </a:lnTo>
                        <a:lnTo>
                          <a:pt x="1988" y="16593"/>
                        </a:lnTo>
                        <a:lnTo>
                          <a:pt x="1904" y="16530"/>
                        </a:lnTo>
                        <a:lnTo>
                          <a:pt x="1883" y="16509"/>
                        </a:lnTo>
                        <a:lnTo>
                          <a:pt x="1800" y="16488"/>
                        </a:lnTo>
                        <a:lnTo>
                          <a:pt x="1737" y="16530"/>
                        </a:lnTo>
                        <a:lnTo>
                          <a:pt x="1695" y="16488"/>
                        </a:lnTo>
                        <a:lnTo>
                          <a:pt x="1632" y="16405"/>
                        </a:lnTo>
                        <a:lnTo>
                          <a:pt x="1528" y="16342"/>
                        </a:lnTo>
                        <a:lnTo>
                          <a:pt x="1423" y="16342"/>
                        </a:lnTo>
                        <a:lnTo>
                          <a:pt x="1402" y="16384"/>
                        </a:lnTo>
                        <a:lnTo>
                          <a:pt x="1465" y="16426"/>
                        </a:lnTo>
                        <a:lnTo>
                          <a:pt x="1486" y="16426"/>
                        </a:lnTo>
                        <a:lnTo>
                          <a:pt x="1486" y="16488"/>
                        </a:lnTo>
                        <a:lnTo>
                          <a:pt x="1402" y="16509"/>
                        </a:lnTo>
                        <a:lnTo>
                          <a:pt x="1360" y="16509"/>
                        </a:lnTo>
                        <a:lnTo>
                          <a:pt x="1360" y="16551"/>
                        </a:lnTo>
                        <a:lnTo>
                          <a:pt x="1465" y="16635"/>
                        </a:lnTo>
                        <a:lnTo>
                          <a:pt x="1402" y="16656"/>
                        </a:lnTo>
                        <a:lnTo>
                          <a:pt x="1318" y="16656"/>
                        </a:lnTo>
                        <a:lnTo>
                          <a:pt x="1277" y="16740"/>
                        </a:lnTo>
                        <a:lnTo>
                          <a:pt x="1256" y="16886"/>
                        </a:lnTo>
                        <a:lnTo>
                          <a:pt x="1193" y="16802"/>
                        </a:lnTo>
                        <a:lnTo>
                          <a:pt x="1193" y="16698"/>
                        </a:lnTo>
                        <a:lnTo>
                          <a:pt x="1151" y="16635"/>
                        </a:lnTo>
                        <a:lnTo>
                          <a:pt x="1005" y="16614"/>
                        </a:lnTo>
                        <a:lnTo>
                          <a:pt x="1005" y="16740"/>
                        </a:lnTo>
                        <a:lnTo>
                          <a:pt x="942" y="16823"/>
                        </a:lnTo>
                        <a:lnTo>
                          <a:pt x="795" y="16781"/>
                        </a:lnTo>
                        <a:lnTo>
                          <a:pt x="691" y="16781"/>
                        </a:lnTo>
                        <a:lnTo>
                          <a:pt x="691" y="16928"/>
                        </a:lnTo>
                        <a:lnTo>
                          <a:pt x="628" y="17053"/>
                        </a:lnTo>
                        <a:lnTo>
                          <a:pt x="481" y="17095"/>
                        </a:lnTo>
                        <a:lnTo>
                          <a:pt x="335" y="17242"/>
                        </a:lnTo>
                        <a:lnTo>
                          <a:pt x="335" y="17451"/>
                        </a:lnTo>
                        <a:lnTo>
                          <a:pt x="251" y="17451"/>
                        </a:lnTo>
                        <a:lnTo>
                          <a:pt x="105" y="17514"/>
                        </a:lnTo>
                        <a:lnTo>
                          <a:pt x="0" y="17556"/>
                        </a:lnTo>
                        <a:lnTo>
                          <a:pt x="105" y="17576"/>
                        </a:lnTo>
                        <a:lnTo>
                          <a:pt x="63" y="17744"/>
                        </a:lnTo>
                        <a:lnTo>
                          <a:pt x="21" y="17932"/>
                        </a:lnTo>
                        <a:lnTo>
                          <a:pt x="105" y="18037"/>
                        </a:lnTo>
                        <a:lnTo>
                          <a:pt x="209" y="18288"/>
                        </a:lnTo>
                        <a:lnTo>
                          <a:pt x="272" y="18288"/>
                        </a:lnTo>
                        <a:lnTo>
                          <a:pt x="440" y="18372"/>
                        </a:lnTo>
                        <a:lnTo>
                          <a:pt x="523" y="18497"/>
                        </a:lnTo>
                        <a:lnTo>
                          <a:pt x="565" y="18602"/>
                        </a:lnTo>
                        <a:lnTo>
                          <a:pt x="837" y="18769"/>
                        </a:lnTo>
                        <a:lnTo>
                          <a:pt x="900" y="18832"/>
                        </a:lnTo>
                        <a:lnTo>
                          <a:pt x="858" y="19020"/>
                        </a:lnTo>
                        <a:lnTo>
                          <a:pt x="753" y="19208"/>
                        </a:lnTo>
                        <a:lnTo>
                          <a:pt x="649" y="19460"/>
                        </a:lnTo>
                        <a:lnTo>
                          <a:pt x="774" y="19627"/>
                        </a:lnTo>
                        <a:lnTo>
                          <a:pt x="837" y="19773"/>
                        </a:lnTo>
                        <a:lnTo>
                          <a:pt x="1067" y="20234"/>
                        </a:lnTo>
                        <a:lnTo>
                          <a:pt x="1318" y="20820"/>
                        </a:lnTo>
                        <a:lnTo>
                          <a:pt x="1214" y="20861"/>
                        </a:lnTo>
                        <a:lnTo>
                          <a:pt x="1193" y="21217"/>
                        </a:lnTo>
                        <a:lnTo>
                          <a:pt x="1193" y="21322"/>
                        </a:lnTo>
                        <a:lnTo>
                          <a:pt x="1297" y="21343"/>
                        </a:lnTo>
                        <a:lnTo>
                          <a:pt x="1214" y="21447"/>
                        </a:lnTo>
                        <a:lnTo>
                          <a:pt x="1214" y="21636"/>
                        </a:lnTo>
                        <a:lnTo>
                          <a:pt x="1297" y="21740"/>
                        </a:lnTo>
                        <a:lnTo>
                          <a:pt x="1423" y="21761"/>
                        </a:lnTo>
                        <a:lnTo>
                          <a:pt x="1486" y="21866"/>
                        </a:lnTo>
                        <a:lnTo>
                          <a:pt x="1423" y="21929"/>
                        </a:lnTo>
                        <a:lnTo>
                          <a:pt x="1423" y="22138"/>
                        </a:lnTo>
                        <a:lnTo>
                          <a:pt x="1486" y="22263"/>
                        </a:lnTo>
                        <a:lnTo>
                          <a:pt x="1674" y="22389"/>
                        </a:lnTo>
                        <a:lnTo>
                          <a:pt x="1674" y="22577"/>
                        </a:lnTo>
                        <a:lnTo>
                          <a:pt x="1569" y="22745"/>
                        </a:lnTo>
                        <a:lnTo>
                          <a:pt x="1507" y="22912"/>
                        </a:lnTo>
                        <a:lnTo>
                          <a:pt x="1779" y="23289"/>
                        </a:lnTo>
                        <a:lnTo>
                          <a:pt x="1925" y="23330"/>
                        </a:lnTo>
                        <a:lnTo>
                          <a:pt x="2197" y="23623"/>
                        </a:lnTo>
                        <a:lnTo>
                          <a:pt x="2218" y="23812"/>
                        </a:lnTo>
                        <a:lnTo>
                          <a:pt x="2051" y="24230"/>
                        </a:lnTo>
                        <a:lnTo>
                          <a:pt x="1821" y="24628"/>
                        </a:lnTo>
                        <a:lnTo>
                          <a:pt x="1695" y="24900"/>
                        </a:lnTo>
                        <a:lnTo>
                          <a:pt x="1528" y="25151"/>
                        </a:lnTo>
                        <a:lnTo>
                          <a:pt x="1381" y="25402"/>
                        </a:lnTo>
                        <a:lnTo>
                          <a:pt x="1256" y="25486"/>
                        </a:lnTo>
                        <a:lnTo>
                          <a:pt x="984" y="25737"/>
                        </a:lnTo>
                        <a:lnTo>
                          <a:pt x="1005" y="25904"/>
                        </a:lnTo>
                        <a:cubicBezTo>
                          <a:pt x="1005" y="25883"/>
                          <a:pt x="1046" y="25883"/>
                          <a:pt x="1046" y="25883"/>
                        </a:cubicBezTo>
                        <a:cubicBezTo>
                          <a:pt x="1067" y="25883"/>
                          <a:pt x="1193" y="25799"/>
                          <a:pt x="1193" y="25799"/>
                        </a:cubicBezTo>
                        <a:lnTo>
                          <a:pt x="1318" y="25779"/>
                        </a:lnTo>
                        <a:lnTo>
                          <a:pt x="1256" y="25841"/>
                        </a:lnTo>
                        <a:lnTo>
                          <a:pt x="1297" y="25925"/>
                        </a:lnTo>
                        <a:lnTo>
                          <a:pt x="1297" y="26030"/>
                        </a:lnTo>
                        <a:lnTo>
                          <a:pt x="1172" y="25925"/>
                        </a:lnTo>
                        <a:lnTo>
                          <a:pt x="1151" y="26009"/>
                        </a:lnTo>
                        <a:lnTo>
                          <a:pt x="1277" y="26155"/>
                        </a:lnTo>
                        <a:lnTo>
                          <a:pt x="1402" y="26155"/>
                        </a:lnTo>
                        <a:lnTo>
                          <a:pt x="1486" y="26260"/>
                        </a:lnTo>
                        <a:lnTo>
                          <a:pt x="1611" y="26260"/>
                        </a:lnTo>
                        <a:lnTo>
                          <a:pt x="1674" y="26239"/>
                        </a:lnTo>
                        <a:lnTo>
                          <a:pt x="1779" y="26239"/>
                        </a:lnTo>
                        <a:lnTo>
                          <a:pt x="1883" y="26364"/>
                        </a:lnTo>
                        <a:lnTo>
                          <a:pt x="1800" y="26448"/>
                        </a:lnTo>
                        <a:lnTo>
                          <a:pt x="1611" y="26406"/>
                        </a:lnTo>
                        <a:lnTo>
                          <a:pt x="1528" y="26427"/>
                        </a:lnTo>
                        <a:lnTo>
                          <a:pt x="1507" y="26532"/>
                        </a:lnTo>
                        <a:lnTo>
                          <a:pt x="1381" y="26636"/>
                        </a:lnTo>
                        <a:lnTo>
                          <a:pt x="1277" y="26553"/>
                        </a:lnTo>
                        <a:lnTo>
                          <a:pt x="1214" y="26615"/>
                        </a:lnTo>
                        <a:lnTo>
                          <a:pt x="1214" y="26720"/>
                        </a:lnTo>
                        <a:lnTo>
                          <a:pt x="1109" y="26741"/>
                        </a:lnTo>
                        <a:lnTo>
                          <a:pt x="1067" y="26636"/>
                        </a:lnTo>
                        <a:lnTo>
                          <a:pt x="1005" y="26657"/>
                        </a:lnTo>
                        <a:lnTo>
                          <a:pt x="1005" y="26720"/>
                        </a:lnTo>
                        <a:lnTo>
                          <a:pt x="1067" y="26783"/>
                        </a:lnTo>
                        <a:lnTo>
                          <a:pt x="1046" y="26929"/>
                        </a:lnTo>
                        <a:lnTo>
                          <a:pt x="1088" y="26992"/>
                        </a:lnTo>
                        <a:lnTo>
                          <a:pt x="1088" y="27034"/>
                        </a:lnTo>
                        <a:lnTo>
                          <a:pt x="1067" y="27055"/>
                        </a:lnTo>
                        <a:lnTo>
                          <a:pt x="984" y="27159"/>
                        </a:lnTo>
                        <a:lnTo>
                          <a:pt x="942" y="27306"/>
                        </a:lnTo>
                        <a:lnTo>
                          <a:pt x="858" y="27369"/>
                        </a:lnTo>
                        <a:lnTo>
                          <a:pt x="795" y="27808"/>
                        </a:lnTo>
                        <a:lnTo>
                          <a:pt x="1067" y="28289"/>
                        </a:lnTo>
                        <a:lnTo>
                          <a:pt x="1067" y="28394"/>
                        </a:lnTo>
                        <a:lnTo>
                          <a:pt x="984" y="28457"/>
                        </a:lnTo>
                        <a:lnTo>
                          <a:pt x="1005" y="28561"/>
                        </a:lnTo>
                        <a:lnTo>
                          <a:pt x="942" y="28708"/>
                        </a:lnTo>
                        <a:lnTo>
                          <a:pt x="1046" y="28729"/>
                        </a:lnTo>
                        <a:lnTo>
                          <a:pt x="1067" y="28833"/>
                        </a:lnTo>
                        <a:lnTo>
                          <a:pt x="1046" y="28875"/>
                        </a:lnTo>
                        <a:lnTo>
                          <a:pt x="1088" y="28938"/>
                        </a:lnTo>
                        <a:lnTo>
                          <a:pt x="1109" y="29043"/>
                        </a:lnTo>
                        <a:lnTo>
                          <a:pt x="1088" y="29126"/>
                        </a:lnTo>
                        <a:lnTo>
                          <a:pt x="1172" y="29252"/>
                        </a:lnTo>
                        <a:lnTo>
                          <a:pt x="1193" y="29294"/>
                        </a:lnTo>
                        <a:lnTo>
                          <a:pt x="1256" y="29461"/>
                        </a:lnTo>
                        <a:lnTo>
                          <a:pt x="1318" y="29566"/>
                        </a:lnTo>
                        <a:lnTo>
                          <a:pt x="1360" y="29712"/>
                        </a:lnTo>
                        <a:lnTo>
                          <a:pt x="1402" y="29712"/>
                        </a:lnTo>
                        <a:lnTo>
                          <a:pt x="1507" y="29796"/>
                        </a:lnTo>
                        <a:lnTo>
                          <a:pt x="1632" y="29712"/>
                        </a:lnTo>
                        <a:lnTo>
                          <a:pt x="1737" y="29900"/>
                        </a:lnTo>
                        <a:lnTo>
                          <a:pt x="1883" y="29817"/>
                        </a:lnTo>
                        <a:lnTo>
                          <a:pt x="2009" y="29859"/>
                        </a:lnTo>
                        <a:lnTo>
                          <a:pt x="2113" y="30026"/>
                        </a:lnTo>
                        <a:lnTo>
                          <a:pt x="2260" y="29921"/>
                        </a:lnTo>
                        <a:lnTo>
                          <a:pt x="2427" y="29880"/>
                        </a:lnTo>
                        <a:lnTo>
                          <a:pt x="2511" y="29963"/>
                        </a:lnTo>
                        <a:lnTo>
                          <a:pt x="2574" y="29963"/>
                        </a:lnTo>
                        <a:lnTo>
                          <a:pt x="2846" y="30026"/>
                        </a:lnTo>
                        <a:lnTo>
                          <a:pt x="2867" y="30172"/>
                        </a:lnTo>
                        <a:lnTo>
                          <a:pt x="2825" y="30319"/>
                        </a:lnTo>
                        <a:lnTo>
                          <a:pt x="2930" y="30424"/>
                        </a:lnTo>
                        <a:lnTo>
                          <a:pt x="2930" y="30612"/>
                        </a:lnTo>
                        <a:lnTo>
                          <a:pt x="3055" y="30737"/>
                        </a:lnTo>
                        <a:lnTo>
                          <a:pt x="3139" y="30905"/>
                        </a:lnTo>
                        <a:lnTo>
                          <a:pt x="3285" y="31114"/>
                        </a:lnTo>
                        <a:lnTo>
                          <a:pt x="3390" y="31177"/>
                        </a:lnTo>
                        <a:lnTo>
                          <a:pt x="3453" y="31365"/>
                        </a:lnTo>
                        <a:lnTo>
                          <a:pt x="3620" y="31428"/>
                        </a:lnTo>
                        <a:lnTo>
                          <a:pt x="3829" y="31595"/>
                        </a:lnTo>
                        <a:lnTo>
                          <a:pt x="3871" y="31700"/>
                        </a:lnTo>
                        <a:lnTo>
                          <a:pt x="4018" y="31805"/>
                        </a:lnTo>
                        <a:lnTo>
                          <a:pt x="3934" y="31867"/>
                        </a:lnTo>
                        <a:lnTo>
                          <a:pt x="3829" y="32056"/>
                        </a:lnTo>
                        <a:lnTo>
                          <a:pt x="3557" y="32097"/>
                        </a:lnTo>
                        <a:lnTo>
                          <a:pt x="3411" y="31993"/>
                        </a:lnTo>
                        <a:lnTo>
                          <a:pt x="3369" y="32097"/>
                        </a:lnTo>
                        <a:lnTo>
                          <a:pt x="3369" y="32223"/>
                        </a:lnTo>
                        <a:lnTo>
                          <a:pt x="3474" y="32411"/>
                        </a:lnTo>
                        <a:lnTo>
                          <a:pt x="3453" y="32579"/>
                        </a:lnTo>
                        <a:lnTo>
                          <a:pt x="3578" y="32725"/>
                        </a:lnTo>
                        <a:lnTo>
                          <a:pt x="3578" y="32893"/>
                        </a:lnTo>
                        <a:lnTo>
                          <a:pt x="3683" y="32913"/>
                        </a:lnTo>
                        <a:lnTo>
                          <a:pt x="3808" y="32893"/>
                        </a:lnTo>
                        <a:lnTo>
                          <a:pt x="3808" y="32746"/>
                        </a:lnTo>
                        <a:lnTo>
                          <a:pt x="3892" y="32683"/>
                        </a:lnTo>
                        <a:lnTo>
                          <a:pt x="4185" y="32788"/>
                        </a:lnTo>
                        <a:lnTo>
                          <a:pt x="4457" y="32788"/>
                        </a:lnTo>
                        <a:lnTo>
                          <a:pt x="4624" y="32704"/>
                        </a:lnTo>
                        <a:lnTo>
                          <a:pt x="4750" y="32704"/>
                        </a:lnTo>
                        <a:lnTo>
                          <a:pt x="4834" y="32955"/>
                        </a:lnTo>
                        <a:lnTo>
                          <a:pt x="4959" y="33060"/>
                        </a:lnTo>
                        <a:lnTo>
                          <a:pt x="4875" y="33206"/>
                        </a:lnTo>
                        <a:lnTo>
                          <a:pt x="5043" y="33416"/>
                        </a:lnTo>
                        <a:lnTo>
                          <a:pt x="5357" y="33353"/>
                        </a:lnTo>
                        <a:lnTo>
                          <a:pt x="5461" y="33457"/>
                        </a:lnTo>
                        <a:lnTo>
                          <a:pt x="5482" y="33583"/>
                        </a:lnTo>
                        <a:lnTo>
                          <a:pt x="5587" y="33625"/>
                        </a:lnTo>
                        <a:lnTo>
                          <a:pt x="5587" y="33771"/>
                        </a:lnTo>
                        <a:lnTo>
                          <a:pt x="5650" y="33960"/>
                        </a:lnTo>
                        <a:lnTo>
                          <a:pt x="5901" y="34211"/>
                        </a:lnTo>
                        <a:lnTo>
                          <a:pt x="6005" y="34106"/>
                        </a:lnTo>
                        <a:lnTo>
                          <a:pt x="6173" y="34190"/>
                        </a:lnTo>
                        <a:lnTo>
                          <a:pt x="6298" y="34169"/>
                        </a:lnTo>
                        <a:lnTo>
                          <a:pt x="6424" y="34190"/>
                        </a:lnTo>
                        <a:lnTo>
                          <a:pt x="6612" y="34043"/>
                        </a:lnTo>
                        <a:lnTo>
                          <a:pt x="6696" y="34043"/>
                        </a:lnTo>
                        <a:lnTo>
                          <a:pt x="6821" y="34315"/>
                        </a:lnTo>
                        <a:lnTo>
                          <a:pt x="7010" y="34420"/>
                        </a:lnTo>
                        <a:lnTo>
                          <a:pt x="7051" y="34525"/>
                        </a:lnTo>
                        <a:lnTo>
                          <a:pt x="7135" y="34462"/>
                        </a:lnTo>
                        <a:lnTo>
                          <a:pt x="7344" y="34504"/>
                        </a:lnTo>
                        <a:lnTo>
                          <a:pt x="7491" y="34504"/>
                        </a:lnTo>
                        <a:lnTo>
                          <a:pt x="7595" y="34587"/>
                        </a:lnTo>
                        <a:lnTo>
                          <a:pt x="7742" y="34566"/>
                        </a:lnTo>
                        <a:lnTo>
                          <a:pt x="7888" y="34671"/>
                        </a:lnTo>
                        <a:lnTo>
                          <a:pt x="8077" y="34692"/>
                        </a:lnTo>
                        <a:lnTo>
                          <a:pt x="8160" y="34608"/>
                        </a:lnTo>
                        <a:lnTo>
                          <a:pt x="8202" y="34734"/>
                        </a:lnTo>
                        <a:lnTo>
                          <a:pt x="8286" y="34797"/>
                        </a:lnTo>
                        <a:lnTo>
                          <a:pt x="8286" y="34943"/>
                        </a:lnTo>
                        <a:lnTo>
                          <a:pt x="8181" y="35090"/>
                        </a:lnTo>
                        <a:lnTo>
                          <a:pt x="8056" y="35110"/>
                        </a:lnTo>
                        <a:lnTo>
                          <a:pt x="8014" y="35362"/>
                        </a:lnTo>
                        <a:lnTo>
                          <a:pt x="8181" y="35466"/>
                        </a:lnTo>
                        <a:lnTo>
                          <a:pt x="8202" y="35634"/>
                        </a:lnTo>
                        <a:lnTo>
                          <a:pt x="8119" y="35843"/>
                        </a:lnTo>
                        <a:lnTo>
                          <a:pt x="8160" y="35989"/>
                        </a:lnTo>
                        <a:lnTo>
                          <a:pt x="8056" y="36073"/>
                        </a:lnTo>
                        <a:lnTo>
                          <a:pt x="7763" y="36094"/>
                        </a:lnTo>
                        <a:lnTo>
                          <a:pt x="7637" y="36303"/>
                        </a:lnTo>
                        <a:lnTo>
                          <a:pt x="7554" y="36345"/>
                        </a:lnTo>
                        <a:lnTo>
                          <a:pt x="7533" y="36596"/>
                        </a:lnTo>
                        <a:lnTo>
                          <a:pt x="7554" y="36596"/>
                        </a:lnTo>
                        <a:lnTo>
                          <a:pt x="7658" y="36617"/>
                        </a:lnTo>
                        <a:lnTo>
                          <a:pt x="7784" y="36554"/>
                        </a:lnTo>
                        <a:lnTo>
                          <a:pt x="7951" y="36512"/>
                        </a:lnTo>
                        <a:lnTo>
                          <a:pt x="7972" y="36575"/>
                        </a:lnTo>
                        <a:lnTo>
                          <a:pt x="7951" y="36659"/>
                        </a:lnTo>
                        <a:lnTo>
                          <a:pt x="7637" y="36805"/>
                        </a:lnTo>
                        <a:lnTo>
                          <a:pt x="7491" y="36889"/>
                        </a:lnTo>
                        <a:lnTo>
                          <a:pt x="7554" y="36931"/>
                        </a:lnTo>
                        <a:lnTo>
                          <a:pt x="7637" y="36931"/>
                        </a:lnTo>
                        <a:lnTo>
                          <a:pt x="7554" y="37014"/>
                        </a:lnTo>
                        <a:lnTo>
                          <a:pt x="7428" y="36994"/>
                        </a:lnTo>
                        <a:lnTo>
                          <a:pt x="7240" y="37014"/>
                        </a:lnTo>
                        <a:lnTo>
                          <a:pt x="7323" y="37203"/>
                        </a:lnTo>
                        <a:lnTo>
                          <a:pt x="7386" y="37286"/>
                        </a:lnTo>
                        <a:lnTo>
                          <a:pt x="7449" y="37224"/>
                        </a:lnTo>
                        <a:lnTo>
                          <a:pt x="7470" y="37286"/>
                        </a:lnTo>
                        <a:lnTo>
                          <a:pt x="7575" y="37307"/>
                        </a:lnTo>
                        <a:lnTo>
                          <a:pt x="7575" y="37349"/>
                        </a:lnTo>
                        <a:lnTo>
                          <a:pt x="7491" y="37391"/>
                        </a:lnTo>
                        <a:lnTo>
                          <a:pt x="7449" y="37454"/>
                        </a:lnTo>
                        <a:lnTo>
                          <a:pt x="7365" y="37454"/>
                        </a:lnTo>
                        <a:lnTo>
                          <a:pt x="7323" y="37517"/>
                        </a:lnTo>
                        <a:lnTo>
                          <a:pt x="7323" y="37559"/>
                        </a:lnTo>
                        <a:lnTo>
                          <a:pt x="7177" y="37705"/>
                        </a:lnTo>
                        <a:lnTo>
                          <a:pt x="7177" y="37831"/>
                        </a:lnTo>
                        <a:lnTo>
                          <a:pt x="7240" y="37851"/>
                        </a:lnTo>
                        <a:lnTo>
                          <a:pt x="7219" y="38019"/>
                        </a:lnTo>
                        <a:lnTo>
                          <a:pt x="7114" y="37977"/>
                        </a:lnTo>
                        <a:lnTo>
                          <a:pt x="7072" y="38019"/>
                        </a:lnTo>
                        <a:lnTo>
                          <a:pt x="6968" y="37935"/>
                        </a:lnTo>
                        <a:lnTo>
                          <a:pt x="6842" y="37914"/>
                        </a:lnTo>
                        <a:lnTo>
                          <a:pt x="6842" y="37956"/>
                        </a:lnTo>
                        <a:lnTo>
                          <a:pt x="6905" y="38040"/>
                        </a:lnTo>
                        <a:lnTo>
                          <a:pt x="6821" y="38061"/>
                        </a:lnTo>
                        <a:lnTo>
                          <a:pt x="6738" y="38144"/>
                        </a:lnTo>
                        <a:lnTo>
                          <a:pt x="6863" y="38165"/>
                        </a:lnTo>
                        <a:lnTo>
                          <a:pt x="6947" y="38165"/>
                        </a:lnTo>
                        <a:lnTo>
                          <a:pt x="7114" y="38291"/>
                        </a:lnTo>
                        <a:lnTo>
                          <a:pt x="7114" y="38375"/>
                        </a:lnTo>
                        <a:lnTo>
                          <a:pt x="7240" y="38500"/>
                        </a:lnTo>
                        <a:lnTo>
                          <a:pt x="7449" y="38479"/>
                        </a:lnTo>
                        <a:lnTo>
                          <a:pt x="7679" y="38605"/>
                        </a:lnTo>
                        <a:lnTo>
                          <a:pt x="7847" y="38647"/>
                        </a:lnTo>
                        <a:lnTo>
                          <a:pt x="8202" y="38898"/>
                        </a:lnTo>
                        <a:lnTo>
                          <a:pt x="8286" y="39023"/>
                        </a:lnTo>
                        <a:lnTo>
                          <a:pt x="8391" y="39065"/>
                        </a:lnTo>
                        <a:lnTo>
                          <a:pt x="8412" y="39128"/>
                        </a:lnTo>
                        <a:lnTo>
                          <a:pt x="8516" y="39211"/>
                        </a:lnTo>
                        <a:lnTo>
                          <a:pt x="8600" y="39211"/>
                        </a:lnTo>
                        <a:lnTo>
                          <a:pt x="8621" y="39295"/>
                        </a:lnTo>
                        <a:lnTo>
                          <a:pt x="8725" y="39337"/>
                        </a:lnTo>
                        <a:lnTo>
                          <a:pt x="8788" y="39337"/>
                        </a:lnTo>
                        <a:lnTo>
                          <a:pt x="8893" y="39483"/>
                        </a:lnTo>
                        <a:lnTo>
                          <a:pt x="8997" y="39504"/>
                        </a:lnTo>
                        <a:lnTo>
                          <a:pt x="9039" y="39525"/>
                        </a:lnTo>
                        <a:lnTo>
                          <a:pt x="9102" y="39504"/>
                        </a:lnTo>
                        <a:lnTo>
                          <a:pt x="9248" y="39630"/>
                        </a:lnTo>
                        <a:lnTo>
                          <a:pt x="9248" y="39714"/>
                        </a:lnTo>
                        <a:lnTo>
                          <a:pt x="9374" y="39735"/>
                        </a:lnTo>
                        <a:lnTo>
                          <a:pt x="9520" y="39923"/>
                        </a:lnTo>
                        <a:lnTo>
                          <a:pt x="9583" y="40007"/>
                        </a:lnTo>
                        <a:lnTo>
                          <a:pt x="9625" y="40237"/>
                        </a:lnTo>
                        <a:lnTo>
                          <a:pt x="9730" y="40425"/>
                        </a:lnTo>
                        <a:lnTo>
                          <a:pt x="9688" y="40488"/>
                        </a:lnTo>
                        <a:lnTo>
                          <a:pt x="9730" y="40572"/>
                        </a:lnTo>
                        <a:cubicBezTo>
                          <a:pt x="9939" y="40572"/>
                          <a:pt x="10483" y="40572"/>
                          <a:pt x="10462" y="40446"/>
                        </a:cubicBezTo>
                        <a:lnTo>
                          <a:pt x="10420" y="40279"/>
                        </a:lnTo>
                        <a:lnTo>
                          <a:pt x="11090" y="40258"/>
                        </a:lnTo>
                        <a:cubicBezTo>
                          <a:pt x="11090" y="40258"/>
                          <a:pt x="11215" y="40383"/>
                          <a:pt x="11320" y="40383"/>
                        </a:cubicBezTo>
                        <a:cubicBezTo>
                          <a:pt x="11425" y="40383"/>
                          <a:pt x="11948" y="40153"/>
                          <a:pt x="11948" y="40153"/>
                        </a:cubicBezTo>
                        <a:cubicBezTo>
                          <a:pt x="11948" y="40153"/>
                          <a:pt x="12073" y="40174"/>
                          <a:pt x="12136" y="40279"/>
                        </a:cubicBezTo>
                        <a:cubicBezTo>
                          <a:pt x="12159" y="40337"/>
                          <a:pt x="12208" y="40350"/>
                          <a:pt x="12254" y="40350"/>
                        </a:cubicBezTo>
                        <a:cubicBezTo>
                          <a:pt x="12291" y="40350"/>
                          <a:pt x="12327" y="40341"/>
                          <a:pt x="12345" y="40341"/>
                        </a:cubicBezTo>
                        <a:lnTo>
                          <a:pt x="12345" y="40320"/>
                        </a:lnTo>
                        <a:lnTo>
                          <a:pt x="12492" y="40341"/>
                        </a:lnTo>
                        <a:lnTo>
                          <a:pt x="12764" y="40551"/>
                        </a:lnTo>
                        <a:lnTo>
                          <a:pt x="12826" y="40676"/>
                        </a:lnTo>
                        <a:lnTo>
                          <a:pt x="13098" y="40697"/>
                        </a:lnTo>
                        <a:lnTo>
                          <a:pt x="13140" y="40592"/>
                        </a:lnTo>
                        <a:lnTo>
                          <a:pt x="13308" y="40488"/>
                        </a:lnTo>
                        <a:lnTo>
                          <a:pt x="13496" y="40258"/>
                        </a:lnTo>
                        <a:lnTo>
                          <a:pt x="13433" y="40237"/>
                        </a:lnTo>
                        <a:lnTo>
                          <a:pt x="13119" y="39965"/>
                        </a:lnTo>
                        <a:lnTo>
                          <a:pt x="12910" y="39714"/>
                        </a:lnTo>
                        <a:lnTo>
                          <a:pt x="12889" y="39546"/>
                        </a:lnTo>
                        <a:lnTo>
                          <a:pt x="12805" y="39442"/>
                        </a:lnTo>
                        <a:lnTo>
                          <a:pt x="12805" y="39295"/>
                        </a:lnTo>
                        <a:lnTo>
                          <a:pt x="12785" y="39211"/>
                        </a:lnTo>
                        <a:lnTo>
                          <a:pt x="12764" y="39170"/>
                        </a:lnTo>
                        <a:lnTo>
                          <a:pt x="12680" y="39170"/>
                        </a:lnTo>
                        <a:lnTo>
                          <a:pt x="12680" y="39065"/>
                        </a:lnTo>
                        <a:lnTo>
                          <a:pt x="12722" y="39086"/>
                        </a:lnTo>
                        <a:lnTo>
                          <a:pt x="12764" y="38981"/>
                        </a:lnTo>
                        <a:lnTo>
                          <a:pt x="12805" y="38877"/>
                        </a:lnTo>
                        <a:lnTo>
                          <a:pt x="12722" y="38877"/>
                        </a:lnTo>
                        <a:lnTo>
                          <a:pt x="12680" y="38919"/>
                        </a:lnTo>
                        <a:lnTo>
                          <a:pt x="12554" y="38856"/>
                        </a:lnTo>
                        <a:lnTo>
                          <a:pt x="12554" y="38667"/>
                        </a:lnTo>
                        <a:lnTo>
                          <a:pt x="12450" y="38647"/>
                        </a:lnTo>
                        <a:lnTo>
                          <a:pt x="12366" y="38563"/>
                        </a:lnTo>
                        <a:lnTo>
                          <a:pt x="12282" y="38584"/>
                        </a:lnTo>
                        <a:lnTo>
                          <a:pt x="12178" y="38584"/>
                        </a:lnTo>
                        <a:lnTo>
                          <a:pt x="12136" y="38375"/>
                        </a:lnTo>
                        <a:lnTo>
                          <a:pt x="12157" y="38270"/>
                        </a:lnTo>
                        <a:lnTo>
                          <a:pt x="12199" y="38228"/>
                        </a:lnTo>
                        <a:lnTo>
                          <a:pt x="12199" y="38019"/>
                        </a:lnTo>
                        <a:lnTo>
                          <a:pt x="12261" y="37914"/>
                        </a:lnTo>
                        <a:lnTo>
                          <a:pt x="12282" y="37768"/>
                        </a:lnTo>
                        <a:lnTo>
                          <a:pt x="12345" y="37726"/>
                        </a:lnTo>
                        <a:lnTo>
                          <a:pt x="12366" y="37600"/>
                        </a:lnTo>
                        <a:lnTo>
                          <a:pt x="12408" y="37517"/>
                        </a:lnTo>
                        <a:lnTo>
                          <a:pt x="12408" y="37433"/>
                        </a:lnTo>
                        <a:lnTo>
                          <a:pt x="12471" y="37454"/>
                        </a:lnTo>
                        <a:lnTo>
                          <a:pt x="12513" y="37517"/>
                        </a:lnTo>
                        <a:lnTo>
                          <a:pt x="12575" y="37496"/>
                        </a:lnTo>
                        <a:lnTo>
                          <a:pt x="12596" y="37412"/>
                        </a:lnTo>
                        <a:lnTo>
                          <a:pt x="12659" y="37454"/>
                        </a:lnTo>
                        <a:lnTo>
                          <a:pt x="12701" y="37412"/>
                        </a:lnTo>
                        <a:lnTo>
                          <a:pt x="12785" y="37412"/>
                        </a:lnTo>
                        <a:lnTo>
                          <a:pt x="12868" y="37349"/>
                        </a:lnTo>
                        <a:lnTo>
                          <a:pt x="12826" y="37307"/>
                        </a:lnTo>
                        <a:lnTo>
                          <a:pt x="12764" y="37286"/>
                        </a:lnTo>
                        <a:lnTo>
                          <a:pt x="12805" y="37286"/>
                        </a:lnTo>
                        <a:cubicBezTo>
                          <a:pt x="12805" y="37286"/>
                          <a:pt x="12826" y="37307"/>
                          <a:pt x="12868" y="37307"/>
                        </a:cubicBezTo>
                        <a:cubicBezTo>
                          <a:pt x="12889" y="37307"/>
                          <a:pt x="12931" y="37286"/>
                          <a:pt x="12931" y="37286"/>
                        </a:cubicBezTo>
                        <a:lnTo>
                          <a:pt x="12994" y="37328"/>
                        </a:lnTo>
                        <a:lnTo>
                          <a:pt x="13036" y="37307"/>
                        </a:lnTo>
                        <a:lnTo>
                          <a:pt x="13015" y="37245"/>
                        </a:lnTo>
                        <a:lnTo>
                          <a:pt x="12847" y="37140"/>
                        </a:lnTo>
                        <a:lnTo>
                          <a:pt x="12931" y="37119"/>
                        </a:lnTo>
                        <a:lnTo>
                          <a:pt x="13036" y="37140"/>
                        </a:lnTo>
                        <a:lnTo>
                          <a:pt x="13098" y="37119"/>
                        </a:lnTo>
                        <a:lnTo>
                          <a:pt x="13161" y="37140"/>
                        </a:lnTo>
                        <a:lnTo>
                          <a:pt x="13161" y="37077"/>
                        </a:lnTo>
                        <a:lnTo>
                          <a:pt x="13119" y="37035"/>
                        </a:lnTo>
                        <a:lnTo>
                          <a:pt x="13161" y="37035"/>
                        </a:lnTo>
                        <a:lnTo>
                          <a:pt x="13161" y="36994"/>
                        </a:lnTo>
                        <a:lnTo>
                          <a:pt x="13119" y="36931"/>
                        </a:lnTo>
                        <a:lnTo>
                          <a:pt x="13203" y="36910"/>
                        </a:lnTo>
                        <a:lnTo>
                          <a:pt x="13203" y="36868"/>
                        </a:lnTo>
                        <a:lnTo>
                          <a:pt x="13203" y="36805"/>
                        </a:lnTo>
                        <a:lnTo>
                          <a:pt x="13057" y="36722"/>
                        </a:lnTo>
                        <a:lnTo>
                          <a:pt x="12910" y="36784"/>
                        </a:lnTo>
                        <a:lnTo>
                          <a:pt x="12701" y="36659"/>
                        </a:lnTo>
                        <a:lnTo>
                          <a:pt x="12701" y="36554"/>
                        </a:lnTo>
                        <a:lnTo>
                          <a:pt x="12910" y="36554"/>
                        </a:lnTo>
                        <a:lnTo>
                          <a:pt x="12680" y="36157"/>
                        </a:lnTo>
                        <a:lnTo>
                          <a:pt x="12408" y="35885"/>
                        </a:lnTo>
                        <a:lnTo>
                          <a:pt x="12052" y="35780"/>
                        </a:lnTo>
                        <a:lnTo>
                          <a:pt x="11989" y="35864"/>
                        </a:lnTo>
                        <a:lnTo>
                          <a:pt x="11822" y="35717"/>
                        </a:lnTo>
                        <a:lnTo>
                          <a:pt x="11843" y="35634"/>
                        </a:lnTo>
                        <a:lnTo>
                          <a:pt x="11738" y="35466"/>
                        </a:lnTo>
                        <a:lnTo>
                          <a:pt x="11508" y="35403"/>
                        </a:lnTo>
                        <a:lnTo>
                          <a:pt x="11571" y="35194"/>
                        </a:lnTo>
                        <a:lnTo>
                          <a:pt x="11634" y="34818"/>
                        </a:lnTo>
                        <a:lnTo>
                          <a:pt x="11550" y="34734"/>
                        </a:lnTo>
                        <a:lnTo>
                          <a:pt x="11529" y="34462"/>
                        </a:lnTo>
                        <a:lnTo>
                          <a:pt x="11634" y="34399"/>
                        </a:lnTo>
                        <a:lnTo>
                          <a:pt x="11780" y="34211"/>
                        </a:lnTo>
                        <a:lnTo>
                          <a:pt x="11780" y="34064"/>
                        </a:lnTo>
                        <a:lnTo>
                          <a:pt x="11864" y="33960"/>
                        </a:lnTo>
                        <a:lnTo>
                          <a:pt x="12178" y="34253"/>
                        </a:lnTo>
                        <a:lnTo>
                          <a:pt x="12199" y="34357"/>
                        </a:lnTo>
                        <a:lnTo>
                          <a:pt x="12387" y="34462"/>
                        </a:lnTo>
                        <a:lnTo>
                          <a:pt x="12575" y="34420"/>
                        </a:lnTo>
                        <a:lnTo>
                          <a:pt x="12554" y="34253"/>
                        </a:lnTo>
                        <a:lnTo>
                          <a:pt x="12617" y="34190"/>
                        </a:lnTo>
                        <a:lnTo>
                          <a:pt x="12492" y="33729"/>
                        </a:lnTo>
                        <a:lnTo>
                          <a:pt x="12680" y="33688"/>
                        </a:lnTo>
                        <a:lnTo>
                          <a:pt x="12868" y="33688"/>
                        </a:lnTo>
                        <a:lnTo>
                          <a:pt x="12868" y="33562"/>
                        </a:lnTo>
                        <a:lnTo>
                          <a:pt x="12785" y="33457"/>
                        </a:lnTo>
                        <a:lnTo>
                          <a:pt x="12805" y="33332"/>
                        </a:lnTo>
                        <a:lnTo>
                          <a:pt x="12994" y="33227"/>
                        </a:lnTo>
                        <a:lnTo>
                          <a:pt x="13077" y="33227"/>
                        </a:lnTo>
                        <a:lnTo>
                          <a:pt x="13119" y="33060"/>
                        </a:lnTo>
                        <a:lnTo>
                          <a:pt x="13203" y="32997"/>
                        </a:lnTo>
                        <a:lnTo>
                          <a:pt x="13329" y="33018"/>
                        </a:lnTo>
                        <a:lnTo>
                          <a:pt x="13349" y="32913"/>
                        </a:lnTo>
                        <a:lnTo>
                          <a:pt x="13329" y="32809"/>
                        </a:lnTo>
                        <a:lnTo>
                          <a:pt x="13349" y="32725"/>
                        </a:lnTo>
                        <a:lnTo>
                          <a:pt x="13538" y="32830"/>
                        </a:lnTo>
                        <a:lnTo>
                          <a:pt x="13663" y="32893"/>
                        </a:lnTo>
                        <a:lnTo>
                          <a:pt x="13642" y="32955"/>
                        </a:lnTo>
                        <a:lnTo>
                          <a:pt x="13559" y="33060"/>
                        </a:lnTo>
                        <a:lnTo>
                          <a:pt x="13621" y="33123"/>
                        </a:lnTo>
                        <a:lnTo>
                          <a:pt x="13726" y="33060"/>
                        </a:lnTo>
                        <a:lnTo>
                          <a:pt x="13747" y="32997"/>
                        </a:lnTo>
                        <a:lnTo>
                          <a:pt x="13831" y="32934"/>
                        </a:lnTo>
                        <a:lnTo>
                          <a:pt x="13831" y="33039"/>
                        </a:lnTo>
                        <a:lnTo>
                          <a:pt x="13914" y="32955"/>
                        </a:lnTo>
                        <a:lnTo>
                          <a:pt x="13935" y="32893"/>
                        </a:lnTo>
                        <a:lnTo>
                          <a:pt x="14040" y="32893"/>
                        </a:lnTo>
                        <a:lnTo>
                          <a:pt x="14165" y="32809"/>
                        </a:lnTo>
                        <a:lnTo>
                          <a:pt x="14270" y="32809"/>
                        </a:lnTo>
                        <a:lnTo>
                          <a:pt x="14312" y="32955"/>
                        </a:lnTo>
                        <a:lnTo>
                          <a:pt x="14458" y="33039"/>
                        </a:lnTo>
                        <a:lnTo>
                          <a:pt x="14668" y="32955"/>
                        </a:lnTo>
                        <a:lnTo>
                          <a:pt x="14772" y="32955"/>
                        </a:lnTo>
                        <a:lnTo>
                          <a:pt x="14814" y="33039"/>
                        </a:lnTo>
                        <a:lnTo>
                          <a:pt x="14898" y="33039"/>
                        </a:lnTo>
                        <a:lnTo>
                          <a:pt x="15002" y="33206"/>
                        </a:lnTo>
                        <a:lnTo>
                          <a:pt x="15128" y="33206"/>
                        </a:lnTo>
                        <a:lnTo>
                          <a:pt x="15233" y="33332"/>
                        </a:lnTo>
                        <a:lnTo>
                          <a:pt x="15400" y="33457"/>
                        </a:lnTo>
                        <a:lnTo>
                          <a:pt x="15463" y="33457"/>
                        </a:lnTo>
                        <a:lnTo>
                          <a:pt x="15526" y="33541"/>
                        </a:lnTo>
                        <a:lnTo>
                          <a:pt x="15526" y="33667"/>
                        </a:lnTo>
                        <a:lnTo>
                          <a:pt x="15609" y="33688"/>
                        </a:lnTo>
                        <a:lnTo>
                          <a:pt x="15672" y="33583"/>
                        </a:lnTo>
                        <a:lnTo>
                          <a:pt x="15672" y="33437"/>
                        </a:lnTo>
                        <a:lnTo>
                          <a:pt x="15777" y="33353"/>
                        </a:lnTo>
                        <a:lnTo>
                          <a:pt x="15860" y="33457"/>
                        </a:lnTo>
                        <a:lnTo>
                          <a:pt x="16070" y="33478"/>
                        </a:lnTo>
                        <a:lnTo>
                          <a:pt x="16153" y="33583"/>
                        </a:lnTo>
                        <a:lnTo>
                          <a:pt x="16258" y="33625"/>
                        </a:lnTo>
                        <a:lnTo>
                          <a:pt x="16383" y="33520"/>
                        </a:lnTo>
                        <a:lnTo>
                          <a:pt x="16383" y="33311"/>
                        </a:lnTo>
                        <a:lnTo>
                          <a:pt x="16509" y="33311"/>
                        </a:lnTo>
                        <a:lnTo>
                          <a:pt x="16509" y="33206"/>
                        </a:lnTo>
                        <a:lnTo>
                          <a:pt x="16614" y="33165"/>
                        </a:lnTo>
                        <a:lnTo>
                          <a:pt x="16697" y="33248"/>
                        </a:lnTo>
                        <a:lnTo>
                          <a:pt x="16760" y="33144"/>
                        </a:lnTo>
                        <a:lnTo>
                          <a:pt x="16886" y="33123"/>
                        </a:lnTo>
                        <a:lnTo>
                          <a:pt x="17032" y="33269"/>
                        </a:lnTo>
                        <a:lnTo>
                          <a:pt x="17074" y="33332"/>
                        </a:lnTo>
                        <a:lnTo>
                          <a:pt x="17220" y="33311"/>
                        </a:lnTo>
                        <a:lnTo>
                          <a:pt x="17199" y="33165"/>
                        </a:lnTo>
                        <a:lnTo>
                          <a:pt x="17283" y="33144"/>
                        </a:lnTo>
                        <a:lnTo>
                          <a:pt x="17409" y="33144"/>
                        </a:lnTo>
                        <a:lnTo>
                          <a:pt x="17451" y="33060"/>
                        </a:lnTo>
                        <a:lnTo>
                          <a:pt x="17597" y="33144"/>
                        </a:lnTo>
                        <a:lnTo>
                          <a:pt x="17660" y="33206"/>
                        </a:lnTo>
                        <a:lnTo>
                          <a:pt x="17639" y="33269"/>
                        </a:lnTo>
                        <a:lnTo>
                          <a:pt x="17555" y="33332"/>
                        </a:lnTo>
                        <a:lnTo>
                          <a:pt x="17660" y="33457"/>
                        </a:lnTo>
                        <a:lnTo>
                          <a:pt x="17764" y="33478"/>
                        </a:lnTo>
                        <a:lnTo>
                          <a:pt x="17827" y="33457"/>
                        </a:lnTo>
                        <a:lnTo>
                          <a:pt x="17911" y="33520"/>
                        </a:lnTo>
                        <a:lnTo>
                          <a:pt x="18078" y="33520"/>
                        </a:lnTo>
                        <a:lnTo>
                          <a:pt x="18287" y="33625"/>
                        </a:lnTo>
                        <a:lnTo>
                          <a:pt x="18434" y="33583"/>
                        </a:lnTo>
                        <a:lnTo>
                          <a:pt x="18476" y="33457"/>
                        </a:lnTo>
                        <a:lnTo>
                          <a:pt x="18476" y="33353"/>
                        </a:lnTo>
                        <a:lnTo>
                          <a:pt x="18539" y="33311"/>
                        </a:lnTo>
                        <a:lnTo>
                          <a:pt x="18706" y="33416"/>
                        </a:lnTo>
                        <a:lnTo>
                          <a:pt x="18873" y="33437"/>
                        </a:lnTo>
                        <a:lnTo>
                          <a:pt x="19062" y="33353"/>
                        </a:lnTo>
                        <a:lnTo>
                          <a:pt x="19103" y="33248"/>
                        </a:lnTo>
                        <a:lnTo>
                          <a:pt x="19083" y="32809"/>
                        </a:lnTo>
                        <a:lnTo>
                          <a:pt x="19020" y="32746"/>
                        </a:lnTo>
                        <a:lnTo>
                          <a:pt x="18852" y="32746"/>
                        </a:lnTo>
                        <a:lnTo>
                          <a:pt x="18748" y="32683"/>
                        </a:lnTo>
                        <a:lnTo>
                          <a:pt x="18706" y="32621"/>
                        </a:lnTo>
                        <a:lnTo>
                          <a:pt x="18580" y="32600"/>
                        </a:lnTo>
                        <a:lnTo>
                          <a:pt x="18497" y="32516"/>
                        </a:lnTo>
                        <a:lnTo>
                          <a:pt x="18371" y="32516"/>
                        </a:lnTo>
                        <a:lnTo>
                          <a:pt x="18371" y="32432"/>
                        </a:lnTo>
                        <a:lnTo>
                          <a:pt x="18350" y="32369"/>
                        </a:lnTo>
                        <a:lnTo>
                          <a:pt x="18371" y="32307"/>
                        </a:lnTo>
                        <a:lnTo>
                          <a:pt x="18476" y="32307"/>
                        </a:lnTo>
                        <a:lnTo>
                          <a:pt x="18497" y="32181"/>
                        </a:lnTo>
                        <a:lnTo>
                          <a:pt x="18580" y="32077"/>
                        </a:lnTo>
                        <a:lnTo>
                          <a:pt x="18559" y="31951"/>
                        </a:lnTo>
                        <a:lnTo>
                          <a:pt x="18476" y="31951"/>
                        </a:lnTo>
                        <a:lnTo>
                          <a:pt x="18476" y="31805"/>
                        </a:lnTo>
                        <a:lnTo>
                          <a:pt x="18601" y="31637"/>
                        </a:lnTo>
                        <a:lnTo>
                          <a:pt x="18748" y="31491"/>
                        </a:lnTo>
                        <a:lnTo>
                          <a:pt x="18978" y="31470"/>
                        </a:lnTo>
                        <a:lnTo>
                          <a:pt x="19083" y="31491"/>
                        </a:lnTo>
                        <a:lnTo>
                          <a:pt x="19166" y="31449"/>
                        </a:lnTo>
                        <a:lnTo>
                          <a:pt x="19166" y="31344"/>
                        </a:lnTo>
                        <a:lnTo>
                          <a:pt x="19062" y="31323"/>
                        </a:lnTo>
                        <a:lnTo>
                          <a:pt x="18978" y="31219"/>
                        </a:lnTo>
                        <a:lnTo>
                          <a:pt x="18873" y="31219"/>
                        </a:lnTo>
                        <a:lnTo>
                          <a:pt x="18790" y="31260"/>
                        </a:lnTo>
                        <a:lnTo>
                          <a:pt x="18685" y="31219"/>
                        </a:lnTo>
                        <a:lnTo>
                          <a:pt x="18539" y="31219"/>
                        </a:lnTo>
                        <a:lnTo>
                          <a:pt x="18539" y="31135"/>
                        </a:lnTo>
                        <a:lnTo>
                          <a:pt x="18580" y="31072"/>
                        </a:lnTo>
                        <a:lnTo>
                          <a:pt x="18748" y="31072"/>
                        </a:lnTo>
                        <a:lnTo>
                          <a:pt x="18685" y="30947"/>
                        </a:lnTo>
                        <a:lnTo>
                          <a:pt x="18539" y="30968"/>
                        </a:lnTo>
                        <a:lnTo>
                          <a:pt x="18434" y="30947"/>
                        </a:lnTo>
                        <a:lnTo>
                          <a:pt x="18476" y="30905"/>
                        </a:lnTo>
                        <a:lnTo>
                          <a:pt x="18434" y="30758"/>
                        </a:lnTo>
                        <a:lnTo>
                          <a:pt x="18476" y="30737"/>
                        </a:lnTo>
                        <a:lnTo>
                          <a:pt x="18601" y="30737"/>
                        </a:lnTo>
                        <a:lnTo>
                          <a:pt x="18664" y="30654"/>
                        </a:lnTo>
                        <a:lnTo>
                          <a:pt x="18748" y="30654"/>
                        </a:lnTo>
                        <a:lnTo>
                          <a:pt x="18769" y="30716"/>
                        </a:lnTo>
                        <a:lnTo>
                          <a:pt x="18894" y="30696"/>
                        </a:lnTo>
                        <a:lnTo>
                          <a:pt x="18999" y="30758"/>
                        </a:lnTo>
                        <a:lnTo>
                          <a:pt x="19062" y="30716"/>
                        </a:lnTo>
                        <a:lnTo>
                          <a:pt x="19062" y="30633"/>
                        </a:lnTo>
                        <a:lnTo>
                          <a:pt x="19166" y="30591"/>
                        </a:lnTo>
                        <a:lnTo>
                          <a:pt x="19271" y="30591"/>
                        </a:lnTo>
                        <a:lnTo>
                          <a:pt x="19334" y="30696"/>
                        </a:lnTo>
                        <a:lnTo>
                          <a:pt x="19396" y="30612"/>
                        </a:lnTo>
                        <a:lnTo>
                          <a:pt x="19396" y="30528"/>
                        </a:lnTo>
                        <a:lnTo>
                          <a:pt x="19606" y="30486"/>
                        </a:lnTo>
                        <a:lnTo>
                          <a:pt x="19731" y="30486"/>
                        </a:lnTo>
                        <a:lnTo>
                          <a:pt x="19899" y="30403"/>
                        </a:lnTo>
                        <a:lnTo>
                          <a:pt x="20045" y="30403"/>
                        </a:lnTo>
                        <a:lnTo>
                          <a:pt x="20066" y="30340"/>
                        </a:lnTo>
                        <a:lnTo>
                          <a:pt x="20233" y="30235"/>
                        </a:lnTo>
                        <a:lnTo>
                          <a:pt x="20359" y="30235"/>
                        </a:lnTo>
                        <a:lnTo>
                          <a:pt x="20443" y="30193"/>
                        </a:lnTo>
                        <a:lnTo>
                          <a:pt x="20526" y="30193"/>
                        </a:lnTo>
                        <a:lnTo>
                          <a:pt x="20589" y="30214"/>
                        </a:lnTo>
                        <a:lnTo>
                          <a:pt x="20652" y="30172"/>
                        </a:lnTo>
                        <a:lnTo>
                          <a:pt x="20652" y="30026"/>
                        </a:lnTo>
                        <a:lnTo>
                          <a:pt x="20736" y="29984"/>
                        </a:lnTo>
                        <a:lnTo>
                          <a:pt x="20861" y="29984"/>
                        </a:lnTo>
                        <a:lnTo>
                          <a:pt x="20882" y="29900"/>
                        </a:lnTo>
                        <a:lnTo>
                          <a:pt x="20966" y="29859"/>
                        </a:lnTo>
                        <a:lnTo>
                          <a:pt x="21008" y="29900"/>
                        </a:lnTo>
                        <a:lnTo>
                          <a:pt x="21091" y="29921"/>
                        </a:lnTo>
                        <a:lnTo>
                          <a:pt x="21196" y="29880"/>
                        </a:lnTo>
                        <a:lnTo>
                          <a:pt x="21321" y="29817"/>
                        </a:lnTo>
                        <a:lnTo>
                          <a:pt x="21572" y="29670"/>
                        </a:lnTo>
                        <a:lnTo>
                          <a:pt x="21614" y="29670"/>
                        </a:lnTo>
                        <a:lnTo>
                          <a:pt x="21677" y="29649"/>
                        </a:lnTo>
                        <a:lnTo>
                          <a:pt x="21803" y="29608"/>
                        </a:lnTo>
                        <a:lnTo>
                          <a:pt x="21886" y="29503"/>
                        </a:lnTo>
                        <a:lnTo>
                          <a:pt x="21949" y="29545"/>
                        </a:lnTo>
                        <a:lnTo>
                          <a:pt x="22116" y="29503"/>
                        </a:lnTo>
                        <a:lnTo>
                          <a:pt x="22116" y="29440"/>
                        </a:lnTo>
                        <a:lnTo>
                          <a:pt x="22054" y="29356"/>
                        </a:lnTo>
                        <a:lnTo>
                          <a:pt x="22116" y="29336"/>
                        </a:lnTo>
                        <a:lnTo>
                          <a:pt x="22284" y="29336"/>
                        </a:lnTo>
                        <a:lnTo>
                          <a:pt x="22305" y="29231"/>
                        </a:lnTo>
                        <a:lnTo>
                          <a:pt x="22409" y="29168"/>
                        </a:lnTo>
                        <a:lnTo>
                          <a:pt x="22472" y="29168"/>
                        </a:lnTo>
                        <a:lnTo>
                          <a:pt x="22556" y="29147"/>
                        </a:lnTo>
                        <a:lnTo>
                          <a:pt x="22681" y="29189"/>
                        </a:lnTo>
                        <a:lnTo>
                          <a:pt x="22849" y="29168"/>
                        </a:lnTo>
                        <a:lnTo>
                          <a:pt x="22974" y="29273"/>
                        </a:lnTo>
                        <a:lnTo>
                          <a:pt x="23100" y="29273"/>
                        </a:lnTo>
                        <a:lnTo>
                          <a:pt x="23246" y="29210"/>
                        </a:lnTo>
                        <a:lnTo>
                          <a:pt x="23372" y="29210"/>
                        </a:lnTo>
                        <a:lnTo>
                          <a:pt x="23414" y="29356"/>
                        </a:lnTo>
                        <a:lnTo>
                          <a:pt x="23477" y="29377"/>
                        </a:lnTo>
                        <a:lnTo>
                          <a:pt x="23539" y="29503"/>
                        </a:lnTo>
                        <a:lnTo>
                          <a:pt x="23602" y="29608"/>
                        </a:lnTo>
                        <a:lnTo>
                          <a:pt x="23686" y="29670"/>
                        </a:lnTo>
                        <a:lnTo>
                          <a:pt x="23686" y="29712"/>
                        </a:lnTo>
                        <a:lnTo>
                          <a:pt x="23665" y="29817"/>
                        </a:lnTo>
                        <a:lnTo>
                          <a:pt x="23686" y="29921"/>
                        </a:lnTo>
                        <a:lnTo>
                          <a:pt x="23686" y="29984"/>
                        </a:lnTo>
                        <a:lnTo>
                          <a:pt x="23602" y="30005"/>
                        </a:lnTo>
                        <a:lnTo>
                          <a:pt x="23665" y="30110"/>
                        </a:lnTo>
                        <a:lnTo>
                          <a:pt x="23749" y="30152"/>
                        </a:lnTo>
                        <a:lnTo>
                          <a:pt x="23874" y="30089"/>
                        </a:lnTo>
                        <a:lnTo>
                          <a:pt x="23937" y="30152"/>
                        </a:lnTo>
                        <a:lnTo>
                          <a:pt x="24000" y="30131"/>
                        </a:lnTo>
                        <a:lnTo>
                          <a:pt x="24021" y="30026"/>
                        </a:lnTo>
                        <a:lnTo>
                          <a:pt x="24104" y="30005"/>
                        </a:lnTo>
                        <a:lnTo>
                          <a:pt x="24125" y="30110"/>
                        </a:lnTo>
                        <a:lnTo>
                          <a:pt x="24209" y="30110"/>
                        </a:lnTo>
                        <a:lnTo>
                          <a:pt x="24230" y="30026"/>
                        </a:lnTo>
                        <a:lnTo>
                          <a:pt x="24188" y="29921"/>
                        </a:lnTo>
                        <a:lnTo>
                          <a:pt x="24209" y="29900"/>
                        </a:lnTo>
                        <a:lnTo>
                          <a:pt x="24418" y="30026"/>
                        </a:lnTo>
                        <a:lnTo>
                          <a:pt x="24439" y="30214"/>
                        </a:lnTo>
                        <a:lnTo>
                          <a:pt x="24523" y="30340"/>
                        </a:lnTo>
                        <a:lnTo>
                          <a:pt x="24606" y="30340"/>
                        </a:lnTo>
                        <a:lnTo>
                          <a:pt x="24669" y="30256"/>
                        </a:lnTo>
                        <a:lnTo>
                          <a:pt x="24627" y="30235"/>
                        </a:lnTo>
                        <a:lnTo>
                          <a:pt x="24606" y="30193"/>
                        </a:lnTo>
                        <a:lnTo>
                          <a:pt x="24732" y="30152"/>
                        </a:lnTo>
                        <a:lnTo>
                          <a:pt x="24941" y="30256"/>
                        </a:lnTo>
                        <a:lnTo>
                          <a:pt x="25025" y="30256"/>
                        </a:lnTo>
                        <a:lnTo>
                          <a:pt x="25088" y="30193"/>
                        </a:lnTo>
                        <a:lnTo>
                          <a:pt x="25150" y="30214"/>
                        </a:lnTo>
                        <a:lnTo>
                          <a:pt x="25088" y="30319"/>
                        </a:lnTo>
                        <a:lnTo>
                          <a:pt x="25025" y="30361"/>
                        </a:lnTo>
                        <a:lnTo>
                          <a:pt x="25025" y="30528"/>
                        </a:lnTo>
                        <a:lnTo>
                          <a:pt x="25088" y="30633"/>
                        </a:lnTo>
                        <a:lnTo>
                          <a:pt x="25171" y="30633"/>
                        </a:lnTo>
                        <a:lnTo>
                          <a:pt x="25255" y="30549"/>
                        </a:lnTo>
                        <a:lnTo>
                          <a:pt x="25381" y="30528"/>
                        </a:lnTo>
                        <a:lnTo>
                          <a:pt x="25611" y="30570"/>
                        </a:lnTo>
                        <a:lnTo>
                          <a:pt x="25673" y="30612"/>
                        </a:lnTo>
                        <a:lnTo>
                          <a:pt x="25757" y="30549"/>
                        </a:lnTo>
                        <a:lnTo>
                          <a:pt x="25715" y="30424"/>
                        </a:lnTo>
                        <a:lnTo>
                          <a:pt x="25820" y="30361"/>
                        </a:lnTo>
                        <a:lnTo>
                          <a:pt x="25987" y="30340"/>
                        </a:lnTo>
                        <a:lnTo>
                          <a:pt x="26092" y="30256"/>
                        </a:lnTo>
                        <a:lnTo>
                          <a:pt x="26134" y="30152"/>
                        </a:lnTo>
                        <a:lnTo>
                          <a:pt x="26217" y="30089"/>
                        </a:lnTo>
                        <a:lnTo>
                          <a:pt x="26217" y="30005"/>
                        </a:lnTo>
                        <a:lnTo>
                          <a:pt x="26343" y="29880"/>
                        </a:lnTo>
                        <a:lnTo>
                          <a:pt x="26448" y="29838"/>
                        </a:lnTo>
                        <a:lnTo>
                          <a:pt x="26531" y="29733"/>
                        </a:lnTo>
                        <a:lnTo>
                          <a:pt x="26657" y="29712"/>
                        </a:lnTo>
                        <a:lnTo>
                          <a:pt x="26824" y="29670"/>
                        </a:lnTo>
                        <a:lnTo>
                          <a:pt x="26866" y="29712"/>
                        </a:lnTo>
                        <a:lnTo>
                          <a:pt x="26866" y="29817"/>
                        </a:lnTo>
                        <a:lnTo>
                          <a:pt x="27138" y="29900"/>
                        </a:lnTo>
                        <a:lnTo>
                          <a:pt x="27054" y="29921"/>
                        </a:lnTo>
                        <a:lnTo>
                          <a:pt x="27117" y="30005"/>
                        </a:lnTo>
                        <a:lnTo>
                          <a:pt x="28163" y="30800"/>
                        </a:lnTo>
                        <a:lnTo>
                          <a:pt x="29565" y="32579"/>
                        </a:lnTo>
                        <a:lnTo>
                          <a:pt x="29712" y="32537"/>
                        </a:lnTo>
                        <a:lnTo>
                          <a:pt x="29816" y="32495"/>
                        </a:lnTo>
                        <a:lnTo>
                          <a:pt x="29837" y="32411"/>
                        </a:lnTo>
                        <a:lnTo>
                          <a:pt x="29816" y="32390"/>
                        </a:lnTo>
                        <a:lnTo>
                          <a:pt x="29816" y="32265"/>
                        </a:lnTo>
                        <a:lnTo>
                          <a:pt x="29879" y="32202"/>
                        </a:lnTo>
                        <a:lnTo>
                          <a:pt x="30047" y="32286"/>
                        </a:lnTo>
                        <a:lnTo>
                          <a:pt x="30026" y="32369"/>
                        </a:lnTo>
                        <a:lnTo>
                          <a:pt x="30026" y="32432"/>
                        </a:lnTo>
                        <a:lnTo>
                          <a:pt x="30151" y="32474"/>
                        </a:lnTo>
                        <a:lnTo>
                          <a:pt x="30214" y="32537"/>
                        </a:lnTo>
                        <a:lnTo>
                          <a:pt x="30319" y="32537"/>
                        </a:lnTo>
                        <a:lnTo>
                          <a:pt x="30402" y="32495"/>
                        </a:lnTo>
                        <a:lnTo>
                          <a:pt x="30507" y="32474"/>
                        </a:lnTo>
                        <a:lnTo>
                          <a:pt x="30674" y="32537"/>
                        </a:lnTo>
                        <a:lnTo>
                          <a:pt x="30800" y="32495"/>
                        </a:lnTo>
                        <a:lnTo>
                          <a:pt x="30904" y="32516"/>
                        </a:lnTo>
                        <a:lnTo>
                          <a:pt x="31009" y="32474"/>
                        </a:lnTo>
                        <a:lnTo>
                          <a:pt x="31030" y="32411"/>
                        </a:lnTo>
                        <a:lnTo>
                          <a:pt x="31009" y="32369"/>
                        </a:lnTo>
                        <a:lnTo>
                          <a:pt x="31030" y="32307"/>
                        </a:lnTo>
                        <a:lnTo>
                          <a:pt x="31218" y="32286"/>
                        </a:lnTo>
                        <a:lnTo>
                          <a:pt x="31427" y="32286"/>
                        </a:lnTo>
                        <a:lnTo>
                          <a:pt x="31616" y="32328"/>
                        </a:lnTo>
                        <a:lnTo>
                          <a:pt x="31783" y="32474"/>
                        </a:lnTo>
                        <a:lnTo>
                          <a:pt x="31888" y="32621"/>
                        </a:lnTo>
                        <a:lnTo>
                          <a:pt x="31951" y="32746"/>
                        </a:lnTo>
                        <a:lnTo>
                          <a:pt x="32013" y="32746"/>
                        </a:lnTo>
                        <a:lnTo>
                          <a:pt x="32139" y="32788"/>
                        </a:lnTo>
                        <a:lnTo>
                          <a:pt x="32264" y="32851"/>
                        </a:lnTo>
                        <a:lnTo>
                          <a:pt x="32327" y="32851"/>
                        </a:lnTo>
                        <a:lnTo>
                          <a:pt x="32390" y="32913"/>
                        </a:lnTo>
                        <a:lnTo>
                          <a:pt x="32390" y="32997"/>
                        </a:lnTo>
                        <a:lnTo>
                          <a:pt x="32369" y="33039"/>
                        </a:lnTo>
                        <a:lnTo>
                          <a:pt x="32369" y="33144"/>
                        </a:lnTo>
                        <a:lnTo>
                          <a:pt x="32390" y="33227"/>
                        </a:lnTo>
                        <a:lnTo>
                          <a:pt x="32453" y="33269"/>
                        </a:lnTo>
                        <a:lnTo>
                          <a:pt x="32474" y="33311"/>
                        </a:lnTo>
                        <a:lnTo>
                          <a:pt x="32536" y="33311"/>
                        </a:lnTo>
                        <a:lnTo>
                          <a:pt x="32641" y="33353"/>
                        </a:lnTo>
                        <a:lnTo>
                          <a:pt x="32704" y="33416"/>
                        </a:lnTo>
                        <a:lnTo>
                          <a:pt x="32746" y="33353"/>
                        </a:lnTo>
                        <a:lnTo>
                          <a:pt x="32850" y="33311"/>
                        </a:lnTo>
                        <a:lnTo>
                          <a:pt x="33101" y="33269"/>
                        </a:lnTo>
                        <a:lnTo>
                          <a:pt x="33227" y="33248"/>
                        </a:lnTo>
                        <a:lnTo>
                          <a:pt x="33290" y="33144"/>
                        </a:lnTo>
                        <a:lnTo>
                          <a:pt x="33394" y="33102"/>
                        </a:lnTo>
                        <a:lnTo>
                          <a:pt x="33436" y="33123"/>
                        </a:lnTo>
                        <a:lnTo>
                          <a:pt x="33394" y="33248"/>
                        </a:lnTo>
                        <a:lnTo>
                          <a:pt x="33415" y="33353"/>
                        </a:lnTo>
                        <a:lnTo>
                          <a:pt x="33499" y="33374"/>
                        </a:lnTo>
                        <a:lnTo>
                          <a:pt x="33624" y="33478"/>
                        </a:lnTo>
                        <a:lnTo>
                          <a:pt x="33792" y="33541"/>
                        </a:lnTo>
                        <a:lnTo>
                          <a:pt x="33813" y="33562"/>
                        </a:lnTo>
                        <a:lnTo>
                          <a:pt x="33896" y="33562"/>
                        </a:lnTo>
                        <a:lnTo>
                          <a:pt x="34001" y="33625"/>
                        </a:lnTo>
                        <a:lnTo>
                          <a:pt x="34043" y="33625"/>
                        </a:lnTo>
                        <a:lnTo>
                          <a:pt x="34043" y="33583"/>
                        </a:lnTo>
                        <a:lnTo>
                          <a:pt x="34127" y="33374"/>
                        </a:lnTo>
                        <a:lnTo>
                          <a:pt x="34231" y="33332"/>
                        </a:lnTo>
                        <a:lnTo>
                          <a:pt x="34482" y="33332"/>
                        </a:lnTo>
                        <a:lnTo>
                          <a:pt x="34524" y="33269"/>
                        </a:lnTo>
                        <a:lnTo>
                          <a:pt x="34629" y="33165"/>
                        </a:lnTo>
                        <a:lnTo>
                          <a:pt x="34796" y="33102"/>
                        </a:lnTo>
                        <a:lnTo>
                          <a:pt x="34796" y="32997"/>
                        </a:lnTo>
                        <a:lnTo>
                          <a:pt x="34859" y="32893"/>
                        </a:lnTo>
                        <a:lnTo>
                          <a:pt x="35005" y="32809"/>
                        </a:lnTo>
                        <a:lnTo>
                          <a:pt x="35005" y="32725"/>
                        </a:lnTo>
                        <a:lnTo>
                          <a:pt x="35110" y="32621"/>
                        </a:lnTo>
                        <a:lnTo>
                          <a:pt x="35215" y="32600"/>
                        </a:lnTo>
                        <a:lnTo>
                          <a:pt x="35298" y="32495"/>
                        </a:lnTo>
                        <a:lnTo>
                          <a:pt x="35361" y="32432"/>
                        </a:lnTo>
                        <a:lnTo>
                          <a:pt x="35298" y="32390"/>
                        </a:lnTo>
                        <a:lnTo>
                          <a:pt x="35298" y="32307"/>
                        </a:lnTo>
                        <a:lnTo>
                          <a:pt x="35319" y="32265"/>
                        </a:lnTo>
                        <a:lnTo>
                          <a:pt x="35508" y="32307"/>
                        </a:lnTo>
                        <a:lnTo>
                          <a:pt x="35591" y="32265"/>
                        </a:lnTo>
                        <a:lnTo>
                          <a:pt x="35633" y="32097"/>
                        </a:lnTo>
                        <a:lnTo>
                          <a:pt x="35717" y="32077"/>
                        </a:lnTo>
                        <a:lnTo>
                          <a:pt x="35926" y="32056"/>
                        </a:lnTo>
                        <a:lnTo>
                          <a:pt x="36031" y="32014"/>
                        </a:lnTo>
                        <a:lnTo>
                          <a:pt x="36261" y="32014"/>
                        </a:lnTo>
                        <a:lnTo>
                          <a:pt x="36345" y="31972"/>
                        </a:lnTo>
                        <a:lnTo>
                          <a:pt x="36365" y="31972"/>
                        </a:lnTo>
                        <a:lnTo>
                          <a:pt x="36449" y="32077"/>
                        </a:lnTo>
                        <a:lnTo>
                          <a:pt x="36449" y="32160"/>
                        </a:lnTo>
                        <a:lnTo>
                          <a:pt x="36533" y="32223"/>
                        </a:lnTo>
                        <a:lnTo>
                          <a:pt x="36658" y="32223"/>
                        </a:lnTo>
                        <a:lnTo>
                          <a:pt x="36700" y="32202"/>
                        </a:lnTo>
                        <a:lnTo>
                          <a:pt x="36805" y="32202"/>
                        </a:lnTo>
                        <a:lnTo>
                          <a:pt x="36889" y="32160"/>
                        </a:lnTo>
                        <a:lnTo>
                          <a:pt x="37077" y="32160"/>
                        </a:lnTo>
                        <a:lnTo>
                          <a:pt x="37098" y="32223"/>
                        </a:lnTo>
                        <a:lnTo>
                          <a:pt x="37119" y="32328"/>
                        </a:lnTo>
                        <a:lnTo>
                          <a:pt x="37161" y="32411"/>
                        </a:lnTo>
                        <a:lnTo>
                          <a:pt x="37453" y="32579"/>
                        </a:lnTo>
                        <a:lnTo>
                          <a:pt x="37537" y="32641"/>
                        </a:lnTo>
                        <a:lnTo>
                          <a:pt x="37746" y="32746"/>
                        </a:lnTo>
                        <a:lnTo>
                          <a:pt x="37830" y="32704"/>
                        </a:lnTo>
                        <a:lnTo>
                          <a:pt x="37935" y="32641"/>
                        </a:lnTo>
                        <a:lnTo>
                          <a:pt x="38060" y="32579"/>
                        </a:lnTo>
                        <a:lnTo>
                          <a:pt x="38165" y="32579"/>
                        </a:lnTo>
                        <a:lnTo>
                          <a:pt x="38269" y="32600"/>
                        </a:lnTo>
                        <a:lnTo>
                          <a:pt x="38353" y="32641"/>
                        </a:lnTo>
                        <a:lnTo>
                          <a:pt x="38437" y="32621"/>
                        </a:lnTo>
                        <a:lnTo>
                          <a:pt x="38688" y="32621"/>
                        </a:lnTo>
                        <a:lnTo>
                          <a:pt x="38793" y="32683"/>
                        </a:lnTo>
                        <a:lnTo>
                          <a:pt x="38897" y="32683"/>
                        </a:lnTo>
                        <a:lnTo>
                          <a:pt x="38939" y="32641"/>
                        </a:lnTo>
                        <a:lnTo>
                          <a:pt x="39044" y="32683"/>
                        </a:lnTo>
                        <a:lnTo>
                          <a:pt x="39211" y="32641"/>
                        </a:lnTo>
                        <a:lnTo>
                          <a:pt x="39316" y="32474"/>
                        </a:lnTo>
                        <a:lnTo>
                          <a:pt x="39274" y="32390"/>
                        </a:lnTo>
                        <a:lnTo>
                          <a:pt x="39169" y="32307"/>
                        </a:lnTo>
                        <a:lnTo>
                          <a:pt x="39169" y="32118"/>
                        </a:lnTo>
                        <a:lnTo>
                          <a:pt x="39190" y="31951"/>
                        </a:lnTo>
                        <a:lnTo>
                          <a:pt x="39169" y="31867"/>
                        </a:lnTo>
                        <a:lnTo>
                          <a:pt x="39065" y="31846"/>
                        </a:lnTo>
                        <a:lnTo>
                          <a:pt x="39002" y="31763"/>
                        </a:lnTo>
                        <a:lnTo>
                          <a:pt x="38834" y="31700"/>
                        </a:lnTo>
                        <a:lnTo>
                          <a:pt x="38772" y="31574"/>
                        </a:lnTo>
                        <a:lnTo>
                          <a:pt x="38772" y="31281"/>
                        </a:lnTo>
                        <a:lnTo>
                          <a:pt x="38876" y="31156"/>
                        </a:lnTo>
                        <a:lnTo>
                          <a:pt x="38876" y="31072"/>
                        </a:lnTo>
                        <a:lnTo>
                          <a:pt x="38939" y="30968"/>
                        </a:lnTo>
                        <a:lnTo>
                          <a:pt x="39044" y="30947"/>
                        </a:lnTo>
                        <a:lnTo>
                          <a:pt x="39086" y="30968"/>
                        </a:lnTo>
                        <a:lnTo>
                          <a:pt x="39148" y="30863"/>
                        </a:lnTo>
                        <a:lnTo>
                          <a:pt x="39106" y="30758"/>
                        </a:lnTo>
                        <a:lnTo>
                          <a:pt x="39148" y="30696"/>
                        </a:lnTo>
                        <a:lnTo>
                          <a:pt x="39211" y="30633"/>
                        </a:lnTo>
                        <a:lnTo>
                          <a:pt x="39316" y="30633"/>
                        </a:lnTo>
                        <a:lnTo>
                          <a:pt x="39399" y="30696"/>
                        </a:lnTo>
                        <a:lnTo>
                          <a:pt x="39567" y="30737"/>
                        </a:lnTo>
                        <a:lnTo>
                          <a:pt x="39713" y="30821"/>
                        </a:lnTo>
                        <a:lnTo>
                          <a:pt x="39734" y="30863"/>
                        </a:lnTo>
                        <a:lnTo>
                          <a:pt x="39881" y="30926"/>
                        </a:lnTo>
                        <a:lnTo>
                          <a:pt x="40236" y="30926"/>
                        </a:lnTo>
                        <a:lnTo>
                          <a:pt x="40320" y="30968"/>
                        </a:lnTo>
                        <a:lnTo>
                          <a:pt x="40362" y="31030"/>
                        </a:lnTo>
                        <a:lnTo>
                          <a:pt x="40529" y="31051"/>
                        </a:lnTo>
                        <a:lnTo>
                          <a:pt x="40613" y="31114"/>
                        </a:lnTo>
                        <a:lnTo>
                          <a:pt x="40718" y="31135"/>
                        </a:lnTo>
                        <a:lnTo>
                          <a:pt x="40948" y="31135"/>
                        </a:lnTo>
                        <a:lnTo>
                          <a:pt x="41031" y="31156"/>
                        </a:lnTo>
                        <a:lnTo>
                          <a:pt x="41073" y="31240"/>
                        </a:lnTo>
                        <a:lnTo>
                          <a:pt x="41073" y="31323"/>
                        </a:lnTo>
                        <a:lnTo>
                          <a:pt x="41136" y="31386"/>
                        </a:lnTo>
                        <a:lnTo>
                          <a:pt x="41136" y="31470"/>
                        </a:lnTo>
                        <a:lnTo>
                          <a:pt x="41178" y="31533"/>
                        </a:lnTo>
                        <a:lnTo>
                          <a:pt x="41241" y="31658"/>
                        </a:lnTo>
                        <a:lnTo>
                          <a:pt x="41241" y="31763"/>
                        </a:lnTo>
                        <a:lnTo>
                          <a:pt x="41303" y="31805"/>
                        </a:lnTo>
                        <a:lnTo>
                          <a:pt x="41387" y="31805"/>
                        </a:lnTo>
                        <a:lnTo>
                          <a:pt x="41492" y="31909"/>
                        </a:lnTo>
                        <a:lnTo>
                          <a:pt x="41513" y="31972"/>
                        </a:lnTo>
                        <a:lnTo>
                          <a:pt x="41680" y="32014"/>
                        </a:lnTo>
                        <a:lnTo>
                          <a:pt x="41868" y="32118"/>
                        </a:lnTo>
                        <a:lnTo>
                          <a:pt x="41931" y="32118"/>
                        </a:lnTo>
                        <a:lnTo>
                          <a:pt x="41994" y="32077"/>
                        </a:lnTo>
                        <a:lnTo>
                          <a:pt x="42182" y="32077"/>
                        </a:lnTo>
                        <a:lnTo>
                          <a:pt x="42245" y="32014"/>
                        </a:lnTo>
                        <a:lnTo>
                          <a:pt x="42329" y="32014"/>
                        </a:lnTo>
                        <a:lnTo>
                          <a:pt x="42412" y="32056"/>
                        </a:lnTo>
                        <a:lnTo>
                          <a:pt x="42496" y="32014"/>
                        </a:lnTo>
                        <a:lnTo>
                          <a:pt x="42601" y="31909"/>
                        </a:lnTo>
                        <a:lnTo>
                          <a:pt x="42747" y="31867"/>
                        </a:lnTo>
                        <a:lnTo>
                          <a:pt x="42977" y="31846"/>
                        </a:lnTo>
                        <a:lnTo>
                          <a:pt x="43124" y="31763"/>
                        </a:lnTo>
                        <a:lnTo>
                          <a:pt x="43270" y="31763"/>
                        </a:lnTo>
                        <a:lnTo>
                          <a:pt x="43396" y="31700"/>
                        </a:lnTo>
                        <a:lnTo>
                          <a:pt x="43542" y="31784"/>
                        </a:lnTo>
                        <a:lnTo>
                          <a:pt x="43710" y="31805"/>
                        </a:lnTo>
                        <a:lnTo>
                          <a:pt x="43961" y="31805"/>
                        </a:lnTo>
                        <a:lnTo>
                          <a:pt x="44065" y="31972"/>
                        </a:lnTo>
                        <a:lnTo>
                          <a:pt x="44275" y="32056"/>
                        </a:lnTo>
                        <a:lnTo>
                          <a:pt x="44421" y="32056"/>
                        </a:lnTo>
                        <a:lnTo>
                          <a:pt x="44547" y="32014"/>
                        </a:lnTo>
                        <a:lnTo>
                          <a:pt x="44609" y="32077"/>
                        </a:lnTo>
                        <a:lnTo>
                          <a:pt x="44651" y="32265"/>
                        </a:lnTo>
                        <a:lnTo>
                          <a:pt x="44756" y="32328"/>
                        </a:lnTo>
                        <a:lnTo>
                          <a:pt x="44840" y="32390"/>
                        </a:lnTo>
                        <a:lnTo>
                          <a:pt x="44923" y="32411"/>
                        </a:lnTo>
                        <a:lnTo>
                          <a:pt x="45028" y="32516"/>
                        </a:lnTo>
                        <a:lnTo>
                          <a:pt x="45112" y="32516"/>
                        </a:lnTo>
                        <a:lnTo>
                          <a:pt x="45363" y="32495"/>
                        </a:lnTo>
                        <a:lnTo>
                          <a:pt x="45593" y="32579"/>
                        </a:lnTo>
                        <a:lnTo>
                          <a:pt x="45948" y="32579"/>
                        </a:lnTo>
                        <a:lnTo>
                          <a:pt x="46095" y="32537"/>
                        </a:lnTo>
                        <a:lnTo>
                          <a:pt x="46158" y="32495"/>
                        </a:lnTo>
                        <a:lnTo>
                          <a:pt x="46283" y="32495"/>
                        </a:lnTo>
                        <a:lnTo>
                          <a:pt x="46388" y="32537"/>
                        </a:lnTo>
                        <a:lnTo>
                          <a:pt x="46472" y="32537"/>
                        </a:lnTo>
                        <a:lnTo>
                          <a:pt x="46534" y="32411"/>
                        </a:lnTo>
                        <a:lnTo>
                          <a:pt x="46744" y="32286"/>
                        </a:lnTo>
                        <a:lnTo>
                          <a:pt x="46890" y="32286"/>
                        </a:lnTo>
                        <a:lnTo>
                          <a:pt x="46953" y="32181"/>
                        </a:lnTo>
                        <a:lnTo>
                          <a:pt x="47329" y="32181"/>
                        </a:lnTo>
                        <a:lnTo>
                          <a:pt x="47434" y="32077"/>
                        </a:lnTo>
                        <a:lnTo>
                          <a:pt x="47455" y="31972"/>
                        </a:lnTo>
                        <a:lnTo>
                          <a:pt x="47455" y="31909"/>
                        </a:lnTo>
                        <a:lnTo>
                          <a:pt x="47539" y="31805"/>
                        </a:lnTo>
                        <a:lnTo>
                          <a:pt x="47664" y="31763"/>
                        </a:lnTo>
                        <a:lnTo>
                          <a:pt x="47748" y="31679"/>
                        </a:lnTo>
                        <a:lnTo>
                          <a:pt x="47790" y="31553"/>
                        </a:lnTo>
                        <a:lnTo>
                          <a:pt x="47873" y="31470"/>
                        </a:lnTo>
                        <a:lnTo>
                          <a:pt x="47978" y="31470"/>
                        </a:lnTo>
                        <a:lnTo>
                          <a:pt x="47999" y="31491"/>
                        </a:lnTo>
                        <a:lnTo>
                          <a:pt x="48187" y="31449"/>
                        </a:lnTo>
                        <a:lnTo>
                          <a:pt x="48292" y="31449"/>
                        </a:lnTo>
                        <a:lnTo>
                          <a:pt x="48417" y="31533"/>
                        </a:lnTo>
                        <a:lnTo>
                          <a:pt x="48501" y="31637"/>
                        </a:lnTo>
                        <a:lnTo>
                          <a:pt x="48585" y="31658"/>
                        </a:lnTo>
                        <a:lnTo>
                          <a:pt x="48689" y="31595"/>
                        </a:lnTo>
                        <a:lnTo>
                          <a:pt x="48731" y="31658"/>
                        </a:lnTo>
                        <a:lnTo>
                          <a:pt x="48836" y="31658"/>
                        </a:lnTo>
                        <a:lnTo>
                          <a:pt x="48982" y="31574"/>
                        </a:lnTo>
                        <a:lnTo>
                          <a:pt x="48982" y="31533"/>
                        </a:lnTo>
                        <a:lnTo>
                          <a:pt x="49150" y="31491"/>
                        </a:lnTo>
                        <a:lnTo>
                          <a:pt x="49359" y="31574"/>
                        </a:lnTo>
                        <a:lnTo>
                          <a:pt x="49422" y="31637"/>
                        </a:lnTo>
                        <a:lnTo>
                          <a:pt x="49464" y="31595"/>
                        </a:lnTo>
                        <a:lnTo>
                          <a:pt x="49547" y="31595"/>
                        </a:lnTo>
                        <a:lnTo>
                          <a:pt x="49568" y="31658"/>
                        </a:lnTo>
                        <a:lnTo>
                          <a:pt x="49673" y="31637"/>
                        </a:lnTo>
                        <a:lnTo>
                          <a:pt x="49840" y="31658"/>
                        </a:lnTo>
                        <a:lnTo>
                          <a:pt x="49924" y="31742"/>
                        </a:lnTo>
                        <a:lnTo>
                          <a:pt x="49966" y="31742"/>
                        </a:lnTo>
                        <a:lnTo>
                          <a:pt x="50259" y="31470"/>
                        </a:lnTo>
                        <a:lnTo>
                          <a:pt x="50384" y="31365"/>
                        </a:lnTo>
                        <a:lnTo>
                          <a:pt x="50594" y="31344"/>
                        </a:lnTo>
                        <a:lnTo>
                          <a:pt x="50677" y="31260"/>
                        </a:lnTo>
                        <a:lnTo>
                          <a:pt x="50698" y="31156"/>
                        </a:lnTo>
                        <a:lnTo>
                          <a:pt x="50677" y="31030"/>
                        </a:lnTo>
                        <a:lnTo>
                          <a:pt x="50614" y="31009"/>
                        </a:lnTo>
                        <a:lnTo>
                          <a:pt x="50573" y="31030"/>
                        </a:lnTo>
                        <a:lnTo>
                          <a:pt x="50510" y="31009"/>
                        </a:lnTo>
                        <a:lnTo>
                          <a:pt x="50468" y="31009"/>
                        </a:lnTo>
                        <a:lnTo>
                          <a:pt x="50468" y="30842"/>
                        </a:lnTo>
                        <a:lnTo>
                          <a:pt x="50489" y="30800"/>
                        </a:lnTo>
                        <a:lnTo>
                          <a:pt x="50489" y="30633"/>
                        </a:lnTo>
                        <a:lnTo>
                          <a:pt x="50447" y="30528"/>
                        </a:lnTo>
                        <a:lnTo>
                          <a:pt x="50468" y="30444"/>
                        </a:lnTo>
                        <a:lnTo>
                          <a:pt x="50552" y="30424"/>
                        </a:lnTo>
                        <a:lnTo>
                          <a:pt x="50552" y="30319"/>
                        </a:lnTo>
                        <a:lnTo>
                          <a:pt x="50468" y="30235"/>
                        </a:lnTo>
                        <a:lnTo>
                          <a:pt x="50447" y="30110"/>
                        </a:lnTo>
                        <a:lnTo>
                          <a:pt x="50468" y="30068"/>
                        </a:lnTo>
                        <a:lnTo>
                          <a:pt x="50405" y="29963"/>
                        </a:lnTo>
                        <a:lnTo>
                          <a:pt x="50405" y="29859"/>
                        </a:lnTo>
                        <a:lnTo>
                          <a:pt x="50489" y="29754"/>
                        </a:lnTo>
                        <a:lnTo>
                          <a:pt x="50573" y="29691"/>
                        </a:lnTo>
                        <a:lnTo>
                          <a:pt x="50594" y="29566"/>
                        </a:lnTo>
                        <a:lnTo>
                          <a:pt x="50677" y="29461"/>
                        </a:lnTo>
                        <a:lnTo>
                          <a:pt x="50761" y="29398"/>
                        </a:lnTo>
                        <a:lnTo>
                          <a:pt x="50761" y="29273"/>
                        </a:lnTo>
                        <a:lnTo>
                          <a:pt x="50719" y="29189"/>
                        </a:lnTo>
                        <a:lnTo>
                          <a:pt x="50719" y="29126"/>
                        </a:lnTo>
                        <a:lnTo>
                          <a:pt x="50656" y="29064"/>
                        </a:lnTo>
                        <a:lnTo>
                          <a:pt x="50594" y="28959"/>
                        </a:lnTo>
                        <a:lnTo>
                          <a:pt x="50510" y="28833"/>
                        </a:lnTo>
                        <a:lnTo>
                          <a:pt x="50447" y="28812"/>
                        </a:lnTo>
                        <a:lnTo>
                          <a:pt x="50363" y="28833"/>
                        </a:lnTo>
                        <a:lnTo>
                          <a:pt x="50238" y="28917"/>
                        </a:lnTo>
                        <a:lnTo>
                          <a:pt x="50175" y="28917"/>
                        </a:lnTo>
                        <a:lnTo>
                          <a:pt x="50154" y="28854"/>
                        </a:lnTo>
                        <a:lnTo>
                          <a:pt x="50154" y="28603"/>
                        </a:lnTo>
                        <a:lnTo>
                          <a:pt x="50175" y="28540"/>
                        </a:lnTo>
                        <a:lnTo>
                          <a:pt x="50175" y="28499"/>
                        </a:lnTo>
                        <a:lnTo>
                          <a:pt x="50238" y="28436"/>
                        </a:lnTo>
                        <a:lnTo>
                          <a:pt x="50259" y="28331"/>
                        </a:lnTo>
                        <a:lnTo>
                          <a:pt x="50342" y="28227"/>
                        </a:lnTo>
                        <a:lnTo>
                          <a:pt x="50342" y="28143"/>
                        </a:lnTo>
                        <a:lnTo>
                          <a:pt x="50384" y="28101"/>
                        </a:lnTo>
                        <a:lnTo>
                          <a:pt x="50552" y="28080"/>
                        </a:lnTo>
                        <a:lnTo>
                          <a:pt x="50614" y="28038"/>
                        </a:lnTo>
                        <a:lnTo>
                          <a:pt x="50698" y="28038"/>
                        </a:lnTo>
                        <a:lnTo>
                          <a:pt x="50719" y="28017"/>
                        </a:lnTo>
                        <a:lnTo>
                          <a:pt x="50803" y="28017"/>
                        </a:lnTo>
                        <a:lnTo>
                          <a:pt x="50886" y="27996"/>
                        </a:lnTo>
                        <a:lnTo>
                          <a:pt x="50928" y="27913"/>
                        </a:lnTo>
                        <a:lnTo>
                          <a:pt x="51033" y="27913"/>
                        </a:lnTo>
                        <a:lnTo>
                          <a:pt x="51117" y="27829"/>
                        </a:lnTo>
                        <a:lnTo>
                          <a:pt x="51242" y="27871"/>
                        </a:lnTo>
                        <a:lnTo>
                          <a:pt x="51451" y="27871"/>
                        </a:lnTo>
                        <a:lnTo>
                          <a:pt x="51514" y="27808"/>
                        </a:lnTo>
                        <a:lnTo>
                          <a:pt x="51556" y="27808"/>
                        </a:lnTo>
                        <a:lnTo>
                          <a:pt x="51598" y="27724"/>
                        </a:lnTo>
                        <a:lnTo>
                          <a:pt x="51744" y="27703"/>
                        </a:lnTo>
                        <a:lnTo>
                          <a:pt x="51765" y="27683"/>
                        </a:lnTo>
                        <a:lnTo>
                          <a:pt x="51849" y="27703"/>
                        </a:lnTo>
                        <a:lnTo>
                          <a:pt x="51933" y="27703"/>
                        </a:lnTo>
                        <a:lnTo>
                          <a:pt x="52016" y="27745"/>
                        </a:lnTo>
                        <a:lnTo>
                          <a:pt x="52184" y="27787"/>
                        </a:lnTo>
                        <a:lnTo>
                          <a:pt x="52267" y="27829"/>
                        </a:lnTo>
                        <a:lnTo>
                          <a:pt x="52288" y="27892"/>
                        </a:lnTo>
                        <a:lnTo>
                          <a:pt x="52435" y="27892"/>
                        </a:lnTo>
                        <a:lnTo>
                          <a:pt x="52498" y="27850"/>
                        </a:lnTo>
                        <a:lnTo>
                          <a:pt x="52539" y="27892"/>
                        </a:lnTo>
                        <a:lnTo>
                          <a:pt x="52644" y="27934"/>
                        </a:lnTo>
                        <a:lnTo>
                          <a:pt x="52686" y="27913"/>
                        </a:lnTo>
                        <a:lnTo>
                          <a:pt x="52686" y="27829"/>
                        </a:lnTo>
                        <a:lnTo>
                          <a:pt x="52749" y="27808"/>
                        </a:lnTo>
                        <a:lnTo>
                          <a:pt x="52790" y="27829"/>
                        </a:lnTo>
                        <a:lnTo>
                          <a:pt x="52874" y="27829"/>
                        </a:lnTo>
                        <a:lnTo>
                          <a:pt x="52916" y="27808"/>
                        </a:lnTo>
                        <a:lnTo>
                          <a:pt x="52979" y="27892"/>
                        </a:lnTo>
                        <a:lnTo>
                          <a:pt x="53021" y="27892"/>
                        </a:lnTo>
                        <a:lnTo>
                          <a:pt x="53104" y="27913"/>
                        </a:lnTo>
                        <a:lnTo>
                          <a:pt x="53125" y="27955"/>
                        </a:lnTo>
                        <a:lnTo>
                          <a:pt x="53104" y="28017"/>
                        </a:lnTo>
                        <a:lnTo>
                          <a:pt x="53125" y="28059"/>
                        </a:lnTo>
                        <a:lnTo>
                          <a:pt x="53188" y="28059"/>
                        </a:lnTo>
                        <a:lnTo>
                          <a:pt x="53209" y="28122"/>
                        </a:lnTo>
                        <a:lnTo>
                          <a:pt x="53272" y="28059"/>
                        </a:lnTo>
                        <a:lnTo>
                          <a:pt x="53335" y="28101"/>
                        </a:lnTo>
                        <a:lnTo>
                          <a:pt x="53376" y="28143"/>
                        </a:lnTo>
                        <a:lnTo>
                          <a:pt x="53335" y="28206"/>
                        </a:lnTo>
                        <a:lnTo>
                          <a:pt x="53376" y="28247"/>
                        </a:lnTo>
                        <a:lnTo>
                          <a:pt x="53481" y="28268"/>
                        </a:lnTo>
                        <a:lnTo>
                          <a:pt x="53523" y="28268"/>
                        </a:lnTo>
                        <a:lnTo>
                          <a:pt x="53586" y="28310"/>
                        </a:lnTo>
                        <a:lnTo>
                          <a:pt x="53586" y="28352"/>
                        </a:lnTo>
                        <a:lnTo>
                          <a:pt x="53627" y="28373"/>
                        </a:lnTo>
                        <a:lnTo>
                          <a:pt x="53690" y="28457"/>
                        </a:lnTo>
                        <a:lnTo>
                          <a:pt x="53690" y="28540"/>
                        </a:lnTo>
                        <a:lnTo>
                          <a:pt x="53711" y="28624"/>
                        </a:lnTo>
                        <a:lnTo>
                          <a:pt x="53711" y="28666"/>
                        </a:lnTo>
                        <a:lnTo>
                          <a:pt x="53732" y="28687"/>
                        </a:lnTo>
                        <a:lnTo>
                          <a:pt x="53899" y="28687"/>
                        </a:lnTo>
                        <a:lnTo>
                          <a:pt x="53920" y="28750"/>
                        </a:lnTo>
                        <a:lnTo>
                          <a:pt x="53899" y="28833"/>
                        </a:lnTo>
                        <a:lnTo>
                          <a:pt x="53899" y="28875"/>
                        </a:lnTo>
                        <a:lnTo>
                          <a:pt x="54025" y="28959"/>
                        </a:lnTo>
                        <a:lnTo>
                          <a:pt x="54067" y="29064"/>
                        </a:lnTo>
                        <a:lnTo>
                          <a:pt x="54151" y="29147"/>
                        </a:lnTo>
                        <a:lnTo>
                          <a:pt x="54171" y="29210"/>
                        </a:lnTo>
                        <a:lnTo>
                          <a:pt x="54234" y="29252"/>
                        </a:lnTo>
                        <a:lnTo>
                          <a:pt x="54255" y="29356"/>
                        </a:lnTo>
                        <a:lnTo>
                          <a:pt x="54339" y="29398"/>
                        </a:lnTo>
                        <a:lnTo>
                          <a:pt x="54339" y="29461"/>
                        </a:lnTo>
                        <a:lnTo>
                          <a:pt x="54318" y="29503"/>
                        </a:lnTo>
                        <a:lnTo>
                          <a:pt x="54339" y="29524"/>
                        </a:lnTo>
                        <a:lnTo>
                          <a:pt x="54381" y="29503"/>
                        </a:lnTo>
                        <a:lnTo>
                          <a:pt x="54443" y="29587"/>
                        </a:lnTo>
                        <a:lnTo>
                          <a:pt x="54464" y="29670"/>
                        </a:lnTo>
                        <a:lnTo>
                          <a:pt x="54569" y="29817"/>
                        </a:lnTo>
                        <a:lnTo>
                          <a:pt x="54778" y="29963"/>
                        </a:lnTo>
                        <a:lnTo>
                          <a:pt x="54799" y="30047"/>
                        </a:lnTo>
                        <a:lnTo>
                          <a:pt x="54841" y="30152"/>
                        </a:lnTo>
                        <a:lnTo>
                          <a:pt x="54883" y="30193"/>
                        </a:lnTo>
                        <a:lnTo>
                          <a:pt x="54883" y="30298"/>
                        </a:lnTo>
                        <a:lnTo>
                          <a:pt x="54967" y="30319"/>
                        </a:lnTo>
                        <a:lnTo>
                          <a:pt x="55008" y="30319"/>
                        </a:lnTo>
                        <a:lnTo>
                          <a:pt x="55050" y="30424"/>
                        </a:lnTo>
                        <a:lnTo>
                          <a:pt x="55050" y="30507"/>
                        </a:lnTo>
                        <a:lnTo>
                          <a:pt x="55092" y="30612"/>
                        </a:lnTo>
                        <a:lnTo>
                          <a:pt x="55218" y="30737"/>
                        </a:lnTo>
                        <a:lnTo>
                          <a:pt x="55322" y="30758"/>
                        </a:lnTo>
                        <a:lnTo>
                          <a:pt x="55385" y="30842"/>
                        </a:lnTo>
                        <a:lnTo>
                          <a:pt x="55469" y="30842"/>
                        </a:lnTo>
                        <a:lnTo>
                          <a:pt x="55511" y="30821"/>
                        </a:lnTo>
                        <a:lnTo>
                          <a:pt x="55573" y="30842"/>
                        </a:lnTo>
                        <a:lnTo>
                          <a:pt x="55615" y="30821"/>
                        </a:lnTo>
                        <a:lnTo>
                          <a:pt x="55741" y="30842"/>
                        </a:lnTo>
                        <a:lnTo>
                          <a:pt x="55803" y="30779"/>
                        </a:lnTo>
                        <a:lnTo>
                          <a:pt x="55887" y="30779"/>
                        </a:lnTo>
                        <a:lnTo>
                          <a:pt x="55887" y="30821"/>
                        </a:lnTo>
                        <a:lnTo>
                          <a:pt x="55824" y="30863"/>
                        </a:lnTo>
                        <a:lnTo>
                          <a:pt x="55845" y="30905"/>
                        </a:lnTo>
                        <a:lnTo>
                          <a:pt x="55992" y="30905"/>
                        </a:lnTo>
                        <a:lnTo>
                          <a:pt x="56034" y="30926"/>
                        </a:lnTo>
                        <a:lnTo>
                          <a:pt x="56055" y="30968"/>
                        </a:lnTo>
                        <a:lnTo>
                          <a:pt x="56138" y="31030"/>
                        </a:lnTo>
                        <a:lnTo>
                          <a:pt x="56159" y="30968"/>
                        </a:lnTo>
                        <a:lnTo>
                          <a:pt x="56222" y="30947"/>
                        </a:lnTo>
                        <a:lnTo>
                          <a:pt x="56264" y="30968"/>
                        </a:lnTo>
                        <a:lnTo>
                          <a:pt x="56306" y="30905"/>
                        </a:lnTo>
                        <a:lnTo>
                          <a:pt x="56348" y="30905"/>
                        </a:lnTo>
                        <a:lnTo>
                          <a:pt x="56410" y="30947"/>
                        </a:lnTo>
                        <a:lnTo>
                          <a:pt x="56431" y="31009"/>
                        </a:lnTo>
                        <a:lnTo>
                          <a:pt x="56473" y="31072"/>
                        </a:lnTo>
                        <a:lnTo>
                          <a:pt x="56536" y="31072"/>
                        </a:lnTo>
                        <a:lnTo>
                          <a:pt x="56557" y="31135"/>
                        </a:lnTo>
                        <a:lnTo>
                          <a:pt x="56620" y="31177"/>
                        </a:lnTo>
                        <a:lnTo>
                          <a:pt x="56640" y="31177"/>
                        </a:lnTo>
                        <a:lnTo>
                          <a:pt x="56682" y="31240"/>
                        </a:lnTo>
                        <a:lnTo>
                          <a:pt x="56724" y="31281"/>
                        </a:lnTo>
                        <a:lnTo>
                          <a:pt x="56850" y="31344"/>
                        </a:lnTo>
                        <a:lnTo>
                          <a:pt x="56871" y="31365"/>
                        </a:lnTo>
                        <a:lnTo>
                          <a:pt x="56933" y="31365"/>
                        </a:lnTo>
                        <a:lnTo>
                          <a:pt x="56975" y="31407"/>
                        </a:lnTo>
                        <a:lnTo>
                          <a:pt x="57059" y="31449"/>
                        </a:lnTo>
                        <a:lnTo>
                          <a:pt x="57122" y="31407"/>
                        </a:lnTo>
                        <a:lnTo>
                          <a:pt x="57184" y="31407"/>
                        </a:lnTo>
                        <a:lnTo>
                          <a:pt x="57247" y="31365"/>
                        </a:lnTo>
                        <a:lnTo>
                          <a:pt x="57289" y="31365"/>
                        </a:lnTo>
                        <a:lnTo>
                          <a:pt x="57352" y="31386"/>
                        </a:lnTo>
                        <a:lnTo>
                          <a:pt x="57352" y="31470"/>
                        </a:lnTo>
                        <a:lnTo>
                          <a:pt x="57289" y="31553"/>
                        </a:lnTo>
                        <a:lnTo>
                          <a:pt x="57289" y="31637"/>
                        </a:lnTo>
                        <a:lnTo>
                          <a:pt x="57289" y="31700"/>
                        </a:lnTo>
                        <a:lnTo>
                          <a:pt x="57394" y="31700"/>
                        </a:lnTo>
                        <a:lnTo>
                          <a:pt x="57436" y="31805"/>
                        </a:lnTo>
                        <a:lnTo>
                          <a:pt x="57456" y="31909"/>
                        </a:lnTo>
                        <a:lnTo>
                          <a:pt x="57436" y="32014"/>
                        </a:lnTo>
                        <a:lnTo>
                          <a:pt x="57394" y="32056"/>
                        </a:lnTo>
                        <a:lnTo>
                          <a:pt x="57394" y="32118"/>
                        </a:lnTo>
                        <a:lnTo>
                          <a:pt x="57498" y="32265"/>
                        </a:lnTo>
                        <a:lnTo>
                          <a:pt x="57561" y="32286"/>
                        </a:lnTo>
                        <a:lnTo>
                          <a:pt x="57645" y="32390"/>
                        </a:lnTo>
                        <a:lnTo>
                          <a:pt x="57666" y="32432"/>
                        </a:lnTo>
                        <a:lnTo>
                          <a:pt x="57749" y="32411"/>
                        </a:lnTo>
                        <a:lnTo>
                          <a:pt x="57812" y="32369"/>
                        </a:lnTo>
                        <a:lnTo>
                          <a:pt x="57896" y="32369"/>
                        </a:lnTo>
                        <a:lnTo>
                          <a:pt x="57938" y="32432"/>
                        </a:lnTo>
                        <a:lnTo>
                          <a:pt x="57980" y="32516"/>
                        </a:lnTo>
                        <a:lnTo>
                          <a:pt x="58042" y="32495"/>
                        </a:lnTo>
                        <a:lnTo>
                          <a:pt x="58105" y="32432"/>
                        </a:lnTo>
                        <a:lnTo>
                          <a:pt x="58189" y="32474"/>
                        </a:lnTo>
                        <a:lnTo>
                          <a:pt x="58231" y="32432"/>
                        </a:lnTo>
                        <a:lnTo>
                          <a:pt x="58398" y="32411"/>
                        </a:lnTo>
                        <a:lnTo>
                          <a:pt x="58461" y="32328"/>
                        </a:lnTo>
                        <a:lnTo>
                          <a:pt x="58524" y="32307"/>
                        </a:lnTo>
                        <a:lnTo>
                          <a:pt x="58524" y="32244"/>
                        </a:lnTo>
                        <a:lnTo>
                          <a:pt x="58544" y="32160"/>
                        </a:lnTo>
                        <a:lnTo>
                          <a:pt x="58628" y="32097"/>
                        </a:lnTo>
                        <a:lnTo>
                          <a:pt x="58628" y="31993"/>
                        </a:lnTo>
                        <a:lnTo>
                          <a:pt x="58649" y="31909"/>
                        </a:lnTo>
                        <a:lnTo>
                          <a:pt x="58837" y="31909"/>
                        </a:lnTo>
                        <a:lnTo>
                          <a:pt x="58858" y="31805"/>
                        </a:lnTo>
                        <a:lnTo>
                          <a:pt x="58921" y="31805"/>
                        </a:lnTo>
                        <a:lnTo>
                          <a:pt x="58963" y="31784"/>
                        </a:lnTo>
                        <a:lnTo>
                          <a:pt x="59005" y="31700"/>
                        </a:lnTo>
                        <a:lnTo>
                          <a:pt x="59047" y="31658"/>
                        </a:lnTo>
                        <a:lnTo>
                          <a:pt x="59151" y="31658"/>
                        </a:lnTo>
                        <a:lnTo>
                          <a:pt x="59214" y="31595"/>
                        </a:lnTo>
                        <a:lnTo>
                          <a:pt x="59319" y="31658"/>
                        </a:lnTo>
                        <a:lnTo>
                          <a:pt x="59361" y="31700"/>
                        </a:lnTo>
                        <a:lnTo>
                          <a:pt x="59465" y="31700"/>
                        </a:lnTo>
                        <a:lnTo>
                          <a:pt x="59486" y="31763"/>
                        </a:lnTo>
                        <a:lnTo>
                          <a:pt x="59549" y="31867"/>
                        </a:lnTo>
                        <a:lnTo>
                          <a:pt x="59486" y="31909"/>
                        </a:lnTo>
                        <a:lnTo>
                          <a:pt x="59528" y="31972"/>
                        </a:lnTo>
                        <a:lnTo>
                          <a:pt x="59633" y="32077"/>
                        </a:lnTo>
                        <a:lnTo>
                          <a:pt x="59633" y="32139"/>
                        </a:lnTo>
                        <a:lnTo>
                          <a:pt x="59674" y="32202"/>
                        </a:lnTo>
                        <a:lnTo>
                          <a:pt x="59758" y="32244"/>
                        </a:lnTo>
                        <a:lnTo>
                          <a:pt x="59737" y="32390"/>
                        </a:lnTo>
                        <a:lnTo>
                          <a:pt x="59737" y="32495"/>
                        </a:lnTo>
                        <a:lnTo>
                          <a:pt x="59695" y="32537"/>
                        </a:lnTo>
                        <a:lnTo>
                          <a:pt x="59633" y="32558"/>
                        </a:lnTo>
                        <a:lnTo>
                          <a:pt x="59549" y="32662"/>
                        </a:lnTo>
                        <a:lnTo>
                          <a:pt x="59549" y="32725"/>
                        </a:lnTo>
                        <a:lnTo>
                          <a:pt x="59591" y="32809"/>
                        </a:lnTo>
                        <a:lnTo>
                          <a:pt x="59633" y="32830"/>
                        </a:lnTo>
                        <a:lnTo>
                          <a:pt x="59633" y="32934"/>
                        </a:lnTo>
                        <a:lnTo>
                          <a:pt x="59591" y="33018"/>
                        </a:lnTo>
                        <a:lnTo>
                          <a:pt x="59633" y="33060"/>
                        </a:lnTo>
                        <a:lnTo>
                          <a:pt x="59674" y="33081"/>
                        </a:lnTo>
                        <a:lnTo>
                          <a:pt x="59674" y="33144"/>
                        </a:lnTo>
                        <a:lnTo>
                          <a:pt x="59695" y="33185"/>
                        </a:lnTo>
                        <a:lnTo>
                          <a:pt x="59695" y="33248"/>
                        </a:lnTo>
                        <a:lnTo>
                          <a:pt x="59674" y="33269"/>
                        </a:lnTo>
                        <a:lnTo>
                          <a:pt x="59653" y="33290"/>
                        </a:lnTo>
                        <a:lnTo>
                          <a:pt x="59653" y="33437"/>
                        </a:lnTo>
                        <a:lnTo>
                          <a:pt x="59695" y="33562"/>
                        </a:lnTo>
                        <a:lnTo>
                          <a:pt x="59737" y="33604"/>
                        </a:lnTo>
                        <a:lnTo>
                          <a:pt x="59737" y="33667"/>
                        </a:lnTo>
                        <a:lnTo>
                          <a:pt x="59674" y="33709"/>
                        </a:lnTo>
                        <a:lnTo>
                          <a:pt x="59653" y="33792"/>
                        </a:lnTo>
                        <a:lnTo>
                          <a:pt x="59674" y="33855"/>
                        </a:lnTo>
                        <a:lnTo>
                          <a:pt x="59674" y="33897"/>
                        </a:lnTo>
                        <a:lnTo>
                          <a:pt x="59695" y="33960"/>
                        </a:lnTo>
                        <a:lnTo>
                          <a:pt x="59633" y="34001"/>
                        </a:lnTo>
                        <a:lnTo>
                          <a:pt x="59591" y="34022"/>
                        </a:lnTo>
                        <a:lnTo>
                          <a:pt x="59633" y="34085"/>
                        </a:lnTo>
                        <a:lnTo>
                          <a:pt x="59653" y="34169"/>
                        </a:lnTo>
                        <a:lnTo>
                          <a:pt x="59633" y="34211"/>
                        </a:lnTo>
                        <a:lnTo>
                          <a:pt x="59570" y="34315"/>
                        </a:lnTo>
                        <a:lnTo>
                          <a:pt x="59591" y="34378"/>
                        </a:lnTo>
                        <a:lnTo>
                          <a:pt x="59633" y="34420"/>
                        </a:lnTo>
                        <a:lnTo>
                          <a:pt x="59591" y="34483"/>
                        </a:lnTo>
                        <a:lnTo>
                          <a:pt x="59591" y="34525"/>
                        </a:lnTo>
                        <a:lnTo>
                          <a:pt x="59633" y="34587"/>
                        </a:lnTo>
                        <a:lnTo>
                          <a:pt x="59653" y="34650"/>
                        </a:lnTo>
                        <a:lnTo>
                          <a:pt x="59591" y="34713"/>
                        </a:lnTo>
                        <a:lnTo>
                          <a:pt x="59549" y="34713"/>
                        </a:lnTo>
                        <a:lnTo>
                          <a:pt x="59486" y="34692"/>
                        </a:lnTo>
                        <a:lnTo>
                          <a:pt x="59130" y="34608"/>
                        </a:lnTo>
                        <a:lnTo>
                          <a:pt x="59047" y="34587"/>
                        </a:lnTo>
                        <a:lnTo>
                          <a:pt x="58942" y="34546"/>
                        </a:lnTo>
                        <a:lnTo>
                          <a:pt x="58900" y="34546"/>
                        </a:lnTo>
                        <a:lnTo>
                          <a:pt x="58796" y="34713"/>
                        </a:lnTo>
                        <a:lnTo>
                          <a:pt x="58754" y="34797"/>
                        </a:lnTo>
                        <a:lnTo>
                          <a:pt x="58712" y="34859"/>
                        </a:lnTo>
                        <a:lnTo>
                          <a:pt x="58628" y="34859"/>
                        </a:lnTo>
                        <a:lnTo>
                          <a:pt x="58544" y="34922"/>
                        </a:lnTo>
                        <a:lnTo>
                          <a:pt x="58524" y="34964"/>
                        </a:lnTo>
                        <a:lnTo>
                          <a:pt x="58586" y="35069"/>
                        </a:lnTo>
                        <a:lnTo>
                          <a:pt x="58712" y="35278"/>
                        </a:lnTo>
                        <a:lnTo>
                          <a:pt x="58733" y="35362"/>
                        </a:lnTo>
                        <a:lnTo>
                          <a:pt x="58754" y="35445"/>
                        </a:lnTo>
                        <a:lnTo>
                          <a:pt x="58837" y="35550"/>
                        </a:lnTo>
                        <a:lnTo>
                          <a:pt x="58837" y="35654"/>
                        </a:lnTo>
                        <a:lnTo>
                          <a:pt x="58837" y="35780"/>
                        </a:lnTo>
                        <a:lnTo>
                          <a:pt x="58837" y="35885"/>
                        </a:lnTo>
                        <a:lnTo>
                          <a:pt x="58837" y="36094"/>
                        </a:lnTo>
                        <a:lnTo>
                          <a:pt x="58921" y="36157"/>
                        </a:lnTo>
                        <a:lnTo>
                          <a:pt x="58921" y="36261"/>
                        </a:lnTo>
                        <a:lnTo>
                          <a:pt x="58921" y="36366"/>
                        </a:lnTo>
                        <a:lnTo>
                          <a:pt x="58900" y="36408"/>
                        </a:lnTo>
                        <a:lnTo>
                          <a:pt x="58900" y="36491"/>
                        </a:lnTo>
                        <a:lnTo>
                          <a:pt x="58921" y="36533"/>
                        </a:lnTo>
                        <a:lnTo>
                          <a:pt x="58921" y="36638"/>
                        </a:lnTo>
                        <a:lnTo>
                          <a:pt x="58858" y="36638"/>
                        </a:lnTo>
                        <a:lnTo>
                          <a:pt x="58733" y="36617"/>
                        </a:lnTo>
                        <a:lnTo>
                          <a:pt x="58649" y="36680"/>
                        </a:lnTo>
                        <a:lnTo>
                          <a:pt x="58649" y="36722"/>
                        </a:lnTo>
                        <a:lnTo>
                          <a:pt x="58691" y="36826"/>
                        </a:lnTo>
                        <a:lnTo>
                          <a:pt x="58733" y="36847"/>
                        </a:lnTo>
                        <a:lnTo>
                          <a:pt x="58733" y="36931"/>
                        </a:lnTo>
                        <a:lnTo>
                          <a:pt x="58733" y="36952"/>
                        </a:lnTo>
                        <a:lnTo>
                          <a:pt x="58837" y="37098"/>
                        </a:lnTo>
                        <a:lnTo>
                          <a:pt x="58858" y="37098"/>
                        </a:lnTo>
                        <a:lnTo>
                          <a:pt x="58921" y="36931"/>
                        </a:lnTo>
                        <a:lnTo>
                          <a:pt x="59068" y="36910"/>
                        </a:lnTo>
                        <a:lnTo>
                          <a:pt x="59130" y="36952"/>
                        </a:lnTo>
                        <a:lnTo>
                          <a:pt x="59172" y="36784"/>
                        </a:lnTo>
                        <a:lnTo>
                          <a:pt x="59256" y="36722"/>
                        </a:lnTo>
                        <a:lnTo>
                          <a:pt x="59256" y="36512"/>
                        </a:lnTo>
                        <a:lnTo>
                          <a:pt x="59361" y="36429"/>
                        </a:lnTo>
                        <a:lnTo>
                          <a:pt x="59361" y="36324"/>
                        </a:lnTo>
                        <a:lnTo>
                          <a:pt x="59381" y="36282"/>
                        </a:lnTo>
                        <a:lnTo>
                          <a:pt x="59528" y="36366"/>
                        </a:lnTo>
                        <a:lnTo>
                          <a:pt x="59653" y="36303"/>
                        </a:lnTo>
                        <a:lnTo>
                          <a:pt x="59695" y="36366"/>
                        </a:lnTo>
                        <a:lnTo>
                          <a:pt x="59695" y="36575"/>
                        </a:lnTo>
                        <a:lnTo>
                          <a:pt x="59884" y="36617"/>
                        </a:lnTo>
                        <a:lnTo>
                          <a:pt x="60072" y="36722"/>
                        </a:lnTo>
                        <a:lnTo>
                          <a:pt x="60114" y="36680"/>
                        </a:lnTo>
                        <a:lnTo>
                          <a:pt x="60197" y="36742"/>
                        </a:lnTo>
                        <a:lnTo>
                          <a:pt x="60323" y="36617"/>
                        </a:lnTo>
                        <a:lnTo>
                          <a:pt x="60490" y="36596"/>
                        </a:lnTo>
                        <a:lnTo>
                          <a:pt x="60511" y="36512"/>
                        </a:lnTo>
                        <a:lnTo>
                          <a:pt x="60595" y="36512"/>
                        </a:lnTo>
                        <a:lnTo>
                          <a:pt x="60679" y="36366"/>
                        </a:lnTo>
                        <a:lnTo>
                          <a:pt x="60846" y="36115"/>
                        </a:lnTo>
                        <a:lnTo>
                          <a:pt x="60825" y="36073"/>
                        </a:lnTo>
                        <a:lnTo>
                          <a:pt x="60951" y="36010"/>
                        </a:lnTo>
                        <a:lnTo>
                          <a:pt x="60951" y="35926"/>
                        </a:lnTo>
                        <a:lnTo>
                          <a:pt x="60909" y="35780"/>
                        </a:lnTo>
                        <a:lnTo>
                          <a:pt x="60993" y="35822"/>
                        </a:lnTo>
                        <a:lnTo>
                          <a:pt x="60993" y="35843"/>
                        </a:lnTo>
                        <a:lnTo>
                          <a:pt x="61118" y="35654"/>
                        </a:lnTo>
                        <a:lnTo>
                          <a:pt x="61055" y="35550"/>
                        </a:lnTo>
                        <a:lnTo>
                          <a:pt x="61118" y="35529"/>
                        </a:lnTo>
                        <a:lnTo>
                          <a:pt x="61118" y="35341"/>
                        </a:lnTo>
                        <a:lnTo>
                          <a:pt x="61223" y="35299"/>
                        </a:lnTo>
                        <a:lnTo>
                          <a:pt x="61223" y="35194"/>
                        </a:lnTo>
                        <a:lnTo>
                          <a:pt x="61369" y="35090"/>
                        </a:lnTo>
                        <a:lnTo>
                          <a:pt x="61411" y="35027"/>
                        </a:lnTo>
                        <a:lnTo>
                          <a:pt x="61348" y="34985"/>
                        </a:lnTo>
                        <a:lnTo>
                          <a:pt x="61369" y="34838"/>
                        </a:lnTo>
                        <a:lnTo>
                          <a:pt x="61453" y="34818"/>
                        </a:lnTo>
                        <a:lnTo>
                          <a:pt x="61557" y="34315"/>
                        </a:lnTo>
                        <a:lnTo>
                          <a:pt x="61683" y="34169"/>
                        </a:lnTo>
                        <a:lnTo>
                          <a:pt x="61683" y="34064"/>
                        </a:lnTo>
                        <a:lnTo>
                          <a:pt x="61829" y="33960"/>
                        </a:lnTo>
                        <a:lnTo>
                          <a:pt x="61850" y="33834"/>
                        </a:lnTo>
                        <a:lnTo>
                          <a:pt x="61976" y="33667"/>
                        </a:lnTo>
                        <a:lnTo>
                          <a:pt x="61976" y="33541"/>
                        </a:lnTo>
                        <a:lnTo>
                          <a:pt x="61934" y="33520"/>
                        </a:lnTo>
                        <a:lnTo>
                          <a:pt x="61892" y="33353"/>
                        </a:lnTo>
                        <a:lnTo>
                          <a:pt x="62039" y="33227"/>
                        </a:lnTo>
                        <a:lnTo>
                          <a:pt x="61976" y="32955"/>
                        </a:lnTo>
                        <a:lnTo>
                          <a:pt x="62081" y="32830"/>
                        </a:lnTo>
                        <a:lnTo>
                          <a:pt x="62081" y="32746"/>
                        </a:lnTo>
                        <a:lnTo>
                          <a:pt x="62039" y="32746"/>
                        </a:lnTo>
                        <a:lnTo>
                          <a:pt x="62101" y="32579"/>
                        </a:lnTo>
                        <a:lnTo>
                          <a:pt x="62101" y="32411"/>
                        </a:lnTo>
                        <a:lnTo>
                          <a:pt x="62206" y="32307"/>
                        </a:lnTo>
                        <a:lnTo>
                          <a:pt x="62206" y="32118"/>
                        </a:lnTo>
                        <a:lnTo>
                          <a:pt x="62185" y="32097"/>
                        </a:lnTo>
                        <a:lnTo>
                          <a:pt x="62164" y="31909"/>
                        </a:lnTo>
                        <a:lnTo>
                          <a:pt x="62248" y="31742"/>
                        </a:lnTo>
                        <a:lnTo>
                          <a:pt x="62248" y="31574"/>
                        </a:lnTo>
                        <a:lnTo>
                          <a:pt x="62394" y="31386"/>
                        </a:lnTo>
                        <a:lnTo>
                          <a:pt x="62394" y="31240"/>
                        </a:lnTo>
                        <a:lnTo>
                          <a:pt x="62353" y="31135"/>
                        </a:lnTo>
                        <a:lnTo>
                          <a:pt x="62353" y="30947"/>
                        </a:lnTo>
                        <a:lnTo>
                          <a:pt x="62394" y="30905"/>
                        </a:lnTo>
                        <a:lnTo>
                          <a:pt x="62394" y="30758"/>
                        </a:lnTo>
                        <a:lnTo>
                          <a:pt x="62311" y="30758"/>
                        </a:lnTo>
                        <a:lnTo>
                          <a:pt x="62269" y="30486"/>
                        </a:lnTo>
                        <a:lnTo>
                          <a:pt x="62269" y="30403"/>
                        </a:lnTo>
                        <a:lnTo>
                          <a:pt x="62248" y="30319"/>
                        </a:lnTo>
                        <a:lnTo>
                          <a:pt x="62248" y="30110"/>
                        </a:lnTo>
                        <a:lnTo>
                          <a:pt x="62081" y="29921"/>
                        </a:lnTo>
                        <a:lnTo>
                          <a:pt x="62039" y="29921"/>
                        </a:lnTo>
                        <a:lnTo>
                          <a:pt x="61976" y="29817"/>
                        </a:lnTo>
                        <a:lnTo>
                          <a:pt x="62039" y="29775"/>
                        </a:lnTo>
                        <a:lnTo>
                          <a:pt x="62101" y="29608"/>
                        </a:lnTo>
                        <a:lnTo>
                          <a:pt x="62101" y="29566"/>
                        </a:lnTo>
                        <a:lnTo>
                          <a:pt x="61997" y="29649"/>
                        </a:lnTo>
                        <a:lnTo>
                          <a:pt x="61892" y="29608"/>
                        </a:lnTo>
                        <a:lnTo>
                          <a:pt x="61788" y="29231"/>
                        </a:lnTo>
                        <a:lnTo>
                          <a:pt x="61788" y="29126"/>
                        </a:lnTo>
                        <a:lnTo>
                          <a:pt x="61767" y="29043"/>
                        </a:lnTo>
                        <a:lnTo>
                          <a:pt x="61746" y="28833"/>
                        </a:lnTo>
                        <a:lnTo>
                          <a:pt x="61788" y="28750"/>
                        </a:lnTo>
                        <a:lnTo>
                          <a:pt x="61683" y="28457"/>
                        </a:lnTo>
                        <a:lnTo>
                          <a:pt x="61767" y="28394"/>
                        </a:lnTo>
                        <a:lnTo>
                          <a:pt x="61725" y="28352"/>
                        </a:lnTo>
                        <a:lnTo>
                          <a:pt x="61746" y="28310"/>
                        </a:lnTo>
                        <a:lnTo>
                          <a:pt x="61746" y="28227"/>
                        </a:lnTo>
                        <a:lnTo>
                          <a:pt x="61683" y="28185"/>
                        </a:lnTo>
                        <a:lnTo>
                          <a:pt x="61746" y="28080"/>
                        </a:lnTo>
                        <a:lnTo>
                          <a:pt x="61683" y="27975"/>
                        </a:lnTo>
                        <a:lnTo>
                          <a:pt x="61683" y="27892"/>
                        </a:lnTo>
                        <a:lnTo>
                          <a:pt x="61767" y="27829"/>
                        </a:lnTo>
                        <a:lnTo>
                          <a:pt x="61662" y="27766"/>
                        </a:lnTo>
                        <a:lnTo>
                          <a:pt x="61641" y="27620"/>
                        </a:lnTo>
                        <a:lnTo>
                          <a:pt x="61683" y="27557"/>
                        </a:lnTo>
                        <a:lnTo>
                          <a:pt x="61662" y="27452"/>
                        </a:lnTo>
                        <a:lnTo>
                          <a:pt x="61578" y="27515"/>
                        </a:lnTo>
                        <a:lnTo>
                          <a:pt x="61474" y="27494"/>
                        </a:lnTo>
                        <a:lnTo>
                          <a:pt x="61348" y="27390"/>
                        </a:lnTo>
                        <a:lnTo>
                          <a:pt x="61348" y="27264"/>
                        </a:lnTo>
                        <a:lnTo>
                          <a:pt x="61411" y="27180"/>
                        </a:lnTo>
                        <a:lnTo>
                          <a:pt x="61411" y="27076"/>
                        </a:lnTo>
                        <a:lnTo>
                          <a:pt x="61244" y="26887"/>
                        </a:lnTo>
                        <a:lnTo>
                          <a:pt x="61160" y="26887"/>
                        </a:lnTo>
                        <a:lnTo>
                          <a:pt x="61055" y="26762"/>
                        </a:lnTo>
                        <a:lnTo>
                          <a:pt x="61139" y="26720"/>
                        </a:lnTo>
                        <a:lnTo>
                          <a:pt x="61139" y="26615"/>
                        </a:lnTo>
                        <a:lnTo>
                          <a:pt x="61202" y="26511"/>
                        </a:lnTo>
                        <a:lnTo>
                          <a:pt x="61097" y="26323"/>
                        </a:lnTo>
                        <a:lnTo>
                          <a:pt x="61013" y="26323"/>
                        </a:lnTo>
                        <a:lnTo>
                          <a:pt x="60930" y="26239"/>
                        </a:lnTo>
                        <a:lnTo>
                          <a:pt x="60825" y="26218"/>
                        </a:lnTo>
                        <a:lnTo>
                          <a:pt x="60804" y="26134"/>
                        </a:lnTo>
                        <a:lnTo>
                          <a:pt x="60532" y="26051"/>
                        </a:lnTo>
                        <a:lnTo>
                          <a:pt x="60490" y="25988"/>
                        </a:lnTo>
                        <a:lnTo>
                          <a:pt x="60323" y="25946"/>
                        </a:lnTo>
                        <a:lnTo>
                          <a:pt x="60260" y="25904"/>
                        </a:lnTo>
                        <a:lnTo>
                          <a:pt x="60197" y="25779"/>
                        </a:lnTo>
                        <a:lnTo>
                          <a:pt x="60114" y="25695"/>
                        </a:lnTo>
                        <a:lnTo>
                          <a:pt x="59988" y="25695"/>
                        </a:lnTo>
                        <a:lnTo>
                          <a:pt x="59863" y="25590"/>
                        </a:lnTo>
                        <a:lnTo>
                          <a:pt x="59737" y="25695"/>
                        </a:lnTo>
                        <a:lnTo>
                          <a:pt x="59633" y="25695"/>
                        </a:lnTo>
                        <a:lnTo>
                          <a:pt x="59570" y="25779"/>
                        </a:lnTo>
                        <a:lnTo>
                          <a:pt x="59486" y="25779"/>
                        </a:lnTo>
                        <a:lnTo>
                          <a:pt x="59444" y="25716"/>
                        </a:lnTo>
                        <a:lnTo>
                          <a:pt x="59444" y="25674"/>
                        </a:lnTo>
                        <a:lnTo>
                          <a:pt x="59340" y="25611"/>
                        </a:lnTo>
                        <a:lnTo>
                          <a:pt x="59235" y="25611"/>
                        </a:lnTo>
                        <a:lnTo>
                          <a:pt x="59277" y="25799"/>
                        </a:lnTo>
                        <a:lnTo>
                          <a:pt x="59381" y="25904"/>
                        </a:lnTo>
                        <a:lnTo>
                          <a:pt x="59340" y="26009"/>
                        </a:lnTo>
                        <a:lnTo>
                          <a:pt x="59381" y="26197"/>
                        </a:lnTo>
                        <a:lnTo>
                          <a:pt x="59340" y="26343"/>
                        </a:lnTo>
                        <a:lnTo>
                          <a:pt x="59256" y="26406"/>
                        </a:lnTo>
                        <a:lnTo>
                          <a:pt x="59256" y="26239"/>
                        </a:lnTo>
                        <a:lnTo>
                          <a:pt x="59277" y="26113"/>
                        </a:lnTo>
                        <a:lnTo>
                          <a:pt x="59214" y="25946"/>
                        </a:lnTo>
                        <a:lnTo>
                          <a:pt x="59151" y="26030"/>
                        </a:lnTo>
                        <a:lnTo>
                          <a:pt x="59172" y="26134"/>
                        </a:lnTo>
                        <a:lnTo>
                          <a:pt x="59130" y="26323"/>
                        </a:lnTo>
                        <a:lnTo>
                          <a:pt x="59005" y="26406"/>
                        </a:lnTo>
                        <a:lnTo>
                          <a:pt x="58733" y="26427"/>
                        </a:lnTo>
                        <a:lnTo>
                          <a:pt x="58712" y="26364"/>
                        </a:lnTo>
                        <a:lnTo>
                          <a:pt x="58816" y="26302"/>
                        </a:lnTo>
                        <a:lnTo>
                          <a:pt x="58858" y="26302"/>
                        </a:lnTo>
                        <a:lnTo>
                          <a:pt x="58858" y="26134"/>
                        </a:lnTo>
                        <a:lnTo>
                          <a:pt x="58921" y="26051"/>
                        </a:lnTo>
                        <a:lnTo>
                          <a:pt x="58963" y="26009"/>
                        </a:lnTo>
                        <a:lnTo>
                          <a:pt x="58837" y="26009"/>
                        </a:lnTo>
                        <a:lnTo>
                          <a:pt x="58796" y="26051"/>
                        </a:lnTo>
                        <a:lnTo>
                          <a:pt x="58733" y="26009"/>
                        </a:lnTo>
                        <a:lnTo>
                          <a:pt x="58649" y="26030"/>
                        </a:lnTo>
                        <a:lnTo>
                          <a:pt x="58607" y="26134"/>
                        </a:lnTo>
                        <a:lnTo>
                          <a:pt x="58524" y="26197"/>
                        </a:lnTo>
                        <a:lnTo>
                          <a:pt x="58503" y="26197"/>
                        </a:lnTo>
                        <a:lnTo>
                          <a:pt x="58419" y="26302"/>
                        </a:lnTo>
                        <a:lnTo>
                          <a:pt x="58272" y="26155"/>
                        </a:lnTo>
                        <a:lnTo>
                          <a:pt x="58293" y="26009"/>
                        </a:lnTo>
                        <a:lnTo>
                          <a:pt x="58231" y="25820"/>
                        </a:lnTo>
                        <a:lnTo>
                          <a:pt x="58105" y="25632"/>
                        </a:lnTo>
                        <a:lnTo>
                          <a:pt x="58105" y="25339"/>
                        </a:lnTo>
                        <a:lnTo>
                          <a:pt x="57980" y="25381"/>
                        </a:lnTo>
                        <a:lnTo>
                          <a:pt x="57917" y="25381"/>
                        </a:lnTo>
                        <a:lnTo>
                          <a:pt x="57812" y="25423"/>
                        </a:lnTo>
                        <a:lnTo>
                          <a:pt x="57749" y="25465"/>
                        </a:lnTo>
                        <a:lnTo>
                          <a:pt x="57603" y="25548"/>
                        </a:lnTo>
                        <a:lnTo>
                          <a:pt x="57498" y="25548"/>
                        </a:lnTo>
                        <a:lnTo>
                          <a:pt x="57394" y="25486"/>
                        </a:lnTo>
                        <a:lnTo>
                          <a:pt x="57289" y="25527"/>
                        </a:lnTo>
                        <a:lnTo>
                          <a:pt x="57184" y="25444"/>
                        </a:lnTo>
                        <a:lnTo>
                          <a:pt x="57143" y="25339"/>
                        </a:lnTo>
                        <a:lnTo>
                          <a:pt x="57184" y="25255"/>
                        </a:lnTo>
                        <a:lnTo>
                          <a:pt x="57226" y="25109"/>
                        </a:lnTo>
                        <a:lnTo>
                          <a:pt x="57331" y="24942"/>
                        </a:lnTo>
                        <a:lnTo>
                          <a:pt x="57477" y="24774"/>
                        </a:lnTo>
                        <a:lnTo>
                          <a:pt x="57477" y="24586"/>
                        </a:lnTo>
                        <a:lnTo>
                          <a:pt x="57666" y="24439"/>
                        </a:lnTo>
                        <a:lnTo>
                          <a:pt x="57666" y="24272"/>
                        </a:lnTo>
                        <a:lnTo>
                          <a:pt x="57708" y="24251"/>
                        </a:lnTo>
                        <a:lnTo>
                          <a:pt x="57708" y="24188"/>
                        </a:lnTo>
                        <a:lnTo>
                          <a:pt x="57812" y="24021"/>
                        </a:lnTo>
                        <a:lnTo>
                          <a:pt x="57854" y="23874"/>
                        </a:lnTo>
                        <a:lnTo>
                          <a:pt x="57917" y="23749"/>
                        </a:lnTo>
                        <a:lnTo>
                          <a:pt x="57875" y="23623"/>
                        </a:lnTo>
                        <a:lnTo>
                          <a:pt x="57917" y="23540"/>
                        </a:lnTo>
                        <a:lnTo>
                          <a:pt x="57917" y="23330"/>
                        </a:lnTo>
                        <a:lnTo>
                          <a:pt x="57980" y="23038"/>
                        </a:lnTo>
                        <a:lnTo>
                          <a:pt x="58021" y="23038"/>
                        </a:lnTo>
                        <a:lnTo>
                          <a:pt x="58063" y="22828"/>
                        </a:lnTo>
                        <a:lnTo>
                          <a:pt x="58168" y="22786"/>
                        </a:lnTo>
                        <a:lnTo>
                          <a:pt x="58126" y="22661"/>
                        </a:lnTo>
                        <a:lnTo>
                          <a:pt x="58293" y="22473"/>
                        </a:lnTo>
                        <a:lnTo>
                          <a:pt x="58314" y="22305"/>
                        </a:lnTo>
                        <a:lnTo>
                          <a:pt x="58419" y="22242"/>
                        </a:lnTo>
                        <a:lnTo>
                          <a:pt x="58377" y="22033"/>
                        </a:lnTo>
                        <a:lnTo>
                          <a:pt x="58419" y="21970"/>
                        </a:lnTo>
                        <a:lnTo>
                          <a:pt x="58419" y="21845"/>
                        </a:lnTo>
                        <a:lnTo>
                          <a:pt x="58503" y="21782"/>
                        </a:lnTo>
                        <a:lnTo>
                          <a:pt x="58544" y="21782"/>
                        </a:lnTo>
                        <a:lnTo>
                          <a:pt x="58544" y="21657"/>
                        </a:lnTo>
                        <a:lnTo>
                          <a:pt x="58503" y="21573"/>
                        </a:lnTo>
                        <a:lnTo>
                          <a:pt x="58503" y="21343"/>
                        </a:lnTo>
                        <a:lnTo>
                          <a:pt x="58482" y="21217"/>
                        </a:lnTo>
                        <a:lnTo>
                          <a:pt x="58544" y="21029"/>
                        </a:lnTo>
                        <a:lnTo>
                          <a:pt x="58712" y="20841"/>
                        </a:lnTo>
                        <a:lnTo>
                          <a:pt x="58754" y="20631"/>
                        </a:lnTo>
                        <a:lnTo>
                          <a:pt x="58607" y="20401"/>
                        </a:lnTo>
                        <a:lnTo>
                          <a:pt x="58628" y="20276"/>
                        </a:lnTo>
                        <a:lnTo>
                          <a:pt x="58733" y="20171"/>
                        </a:lnTo>
                        <a:lnTo>
                          <a:pt x="58754" y="20045"/>
                        </a:lnTo>
                        <a:lnTo>
                          <a:pt x="58963" y="19878"/>
                        </a:lnTo>
                        <a:lnTo>
                          <a:pt x="59005" y="19773"/>
                        </a:lnTo>
                        <a:lnTo>
                          <a:pt x="59068" y="19773"/>
                        </a:lnTo>
                        <a:lnTo>
                          <a:pt x="59151" y="19857"/>
                        </a:lnTo>
                        <a:lnTo>
                          <a:pt x="59277" y="19836"/>
                        </a:lnTo>
                        <a:lnTo>
                          <a:pt x="59486" y="19669"/>
                        </a:lnTo>
                        <a:lnTo>
                          <a:pt x="59674" y="19669"/>
                        </a:lnTo>
                        <a:lnTo>
                          <a:pt x="59842" y="19564"/>
                        </a:lnTo>
                        <a:lnTo>
                          <a:pt x="59967" y="19564"/>
                        </a:lnTo>
                        <a:lnTo>
                          <a:pt x="60072" y="19481"/>
                        </a:lnTo>
                        <a:lnTo>
                          <a:pt x="60177" y="19481"/>
                        </a:lnTo>
                        <a:lnTo>
                          <a:pt x="60281" y="19460"/>
                        </a:lnTo>
                        <a:lnTo>
                          <a:pt x="60323" y="19376"/>
                        </a:lnTo>
                        <a:lnTo>
                          <a:pt x="60428" y="19460"/>
                        </a:lnTo>
                        <a:lnTo>
                          <a:pt x="60386" y="19585"/>
                        </a:lnTo>
                        <a:lnTo>
                          <a:pt x="60469" y="19627"/>
                        </a:lnTo>
                        <a:lnTo>
                          <a:pt x="60574" y="19732"/>
                        </a:lnTo>
                        <a:lnTo>
                          <a:pt x="60616" y="19627"/>
                        </a:lnTo>
                        <a:lnTo>
                          <a:pt x="60721" y="19543"/>
                        </a:lnTo>
                        <a:lnTo>
                          <a:pt x="60574" y="19418"/>
                        </a:lnTo>
                        <a:lnTo>
                          <a:pt x="60574" y="19355"/>
                        </a:lnTo>
                        <a:lnTo>
                          <a:pt x="60700" y="19271"/>
                        </a:lnTo>
                        <a:lnTo>
                          <a:pt x="60909" y="19313"/>
                        </a:lnTo>
                        <a:lnTo>
                          <a:pt x="61013" y="19250"/>
                        </a:lnTo>
                        <a:lnTo>
                          <a:pt x="61244" y="19250"/>
                        </a:lnTo>
                        <a:lnTo>
                          <a:pt x="61306" y="19334"/>
                        </a:lnTo>
                        <a:lnTo>
                          <a:pt x="61348" y="19334"/>
                        </a:lnTo>
                        <a:lnTo>
                          <a:pt x="61432" y="19250"/>
                        </a:lnTo>
                        <a:lnTo>
                          <a:pt x="61516" y="19250"/>
                        </a:lnTo>
                        <a:lnTo>
                          <a:pt x="61474" y="19146"/>
                        </a:lnTo>
                        <a:lnTo>
                          <a:pt x="61557" y="19104"/>
                        </a:lnTo>
                        <a:lnTo>
                          <a:pt x="61746" y="19104"/>
                        </a:lnTo>
                        <a:lnTo>
                          <a:pt x="61829" y="19208"/>
                        </a:lnTo>
                        <a:lnTo>
                          <a:pt x="62039" y="19125"/>
                        </a:lnTo>
                        <a:lnTo>
                          <a:pt x="62039" y="19041"/>
                        </a:lnTo>
                        <a:lnTo>
                          <a:pt x="61955" y="18999"/>
                        </a:lnTo>
                        <a:lnTo>
                          <a:pt x="61892" y="19041"/>
                        </a:lnTo>
                        <a:lnTo>
                          <a:pt x="61767" y="18957"/>
                        </a:lnTo>
                        <a:lnTo>
                          <a:pt x="61850" y="18832"/>
                        </a:lnTo>
                        <a:lnTo>
                          <a:pt x="61871" y="18916"/>
                        </a:lnTo>
                        <a:lnTo>
                          <a:pt x="62039" y="18853"/>
                        </a:lnTo>
                        <a:lnTo>
                          <a:pt x="61871" y="18748"/>
                        </a:lnTo>
                        <a:lnTo>
                          <a:pt x="61871" y="18685"/>
                        </a:lnTo>
                        <a:lnTo>
                          <a:pt x="61955" y="18685"/>
                        </a:lnTo>
                        <a:lnTo>
                          <a:pt x="62101" y="18497"/>
                        </a:lnTo>
                        <a:lnTo>
                          <a:pt x="62269" y="18497"/>
                        </a:lnTo>
                        <a:lnTo>
                          <a:pt x="62353" y="18581"/>
                        </a:lnTo>
                        <a:lnTo>
                          <a:pt x="62457" y="18518"/>
                        </a:lnTo>
                        <a:lnTo>
                          <a:pt x="62666" y="18581"/>
                        </a:lnTo>
                        <a:lnTo>
                          <a:pt x="62813" y="18581"/>
                        </a:lnTo>
                        <a:lnTo>
                          <a:pt x="62813" y="18623"/>
                        </a:lnTo>
                        <a:lnTo>
                          <a:pt x="62897" y="18685"/>
                        </a:lnTo>
                        <a:lnTo>
                          <a:pt x="62959" y="18644"/>
                        </a:lnTo>
                        <a:lnTo>
                          <a:pt x="62918" y="18581"/>
                        </a:lnTo>
                        <a:lnTo>
                          <a:pt x="63106" y="18581"/>
                        </a:lnTo>
                        <a:lnTo>
                          <a:pt x="63252" y="18602"/>
                        </a:lnTo>
                        <a:lnTo>
                          <a:pt x="63357" y="18602"/>
                        </a:lnTo>
                        <a:lnTo>
                          <a:pt x="63462" y="18685"/>
                        </a:lnTo>
                        <a:lnTo>
                          <a:pt x="63462" y="18727"/>
                        </a:lnTo>
                        <a:lnTo>
                          <a:pt x="63629" y="18748"/>
                        </a:lnTo>
                        <a:lnTo>
                          <a:pt x="63734" y="18664"/>
                        </a:lnTo>
                        <a:lnTo>
                          <a:pt x="63796" y="18685"/>
                        </a:lnTo>
                        <a:lnTo>
                          <a:pt x="63838" y="18769"/>
                        </a:lnTo>
                        <a:lnTo>
                          <a:pt x="63629" y="18916"/>
                        </a:lnTo>
                        <a:lnTo>
                          <a:pt x="63441" y="18916"/>
                        </a:lnTo>
                        <a:lnTo>
                          <a:pt x="63378" y="18978"/>
                        </a:lnTo>
                        <a:lnTo>
                          <a:pt x="63378" y="19083"/>
                        </a:lnTo>
                        <a:lnTo>
                          <a:pt x="63273" y="19083"/>
                        </a:lnTo>
                        <a:lnTo>
                          <a:pt x="63252" y="19125"/>
                        </a:lnTo>
                        <a:lnTo>
                          <a:pt x="63315" y="19146"/>
                        </a:lnTo>
                        <a:lnTo>
                          <a:pt x="63378" y="19146"/>
                        </a:lnTo>
                        <a:lnTo>
                          <a:pt x="63545" y="19355"/>
                        </a:lnTo>
                        <a:lnTo>
                          <a:pt x="63587" y="19313"/>
                        </a:lnTo>
                        <a:lnTo>
                          <a:pt x="63775" y="19250"/>
                        </a:lnTo>
                        <a:lnTo>
                          <a:pt x="63859" y="19146"/>
                        </a:lnTo>
                        <a:lnTo>
                          <a:pt x="63838" y="19104"/>
                        </a:lnTo>
                        <a:lnTo>
                          <a:pt x="63964" y="19041"/>
                        </a:lnTo>
                        <a:lnTo>
                          <a:pt x="63880" y="18916"/>
                        </a:lnTo>
                        <a:lnTo>
                          <a:pt x="63964" y="18916"/>
                        </a:lnTo>
                        <a:lnTo>
                          <a:pt x="64089" y="19083"/>
                        </a:lnTo>
                        <a:lnTo>
                          <a:pt x="64173" y="19104"/>
                        </a:lnTo>
                        <a:lnTo>
                          <a:pt x="64215" y="19020"/>
                        </a:lnTo>
                        <a:lnTo>
                          <a:pt x="64173" y="18978"/>
                        </a:lnTo>
                        <a:lnTo>
                          <a:pt x="64257" y="18916"/>
                        </a:lnTo>
                        <a:lnTo>
                          <a:pt x="64298" y="18832"/>
                        </a:lnTo>
                        <a:lnTo>
                          <a:pt x="64319" y="18832"/>
                        </a:lnTo>
                        <a:lnTo>
                          <a:pt x="64319" y="18727"/>
                        </a:lnTo>
                        <a:lnTo>
                          <a:pt x="64298" y="18664"/>
                        </a:lnTo>
                        <a:lnTo>
                          <a:pt x="64382" y="18623"/>
                        </a:lnTo>
                        <a:lnTo>
                          <a:pt x="64466" y="18685"/>
                        </a:lnTo>
                        <a:lnTo>
                          <a:pt x="64529" y="18623"/>
                        </a:lnTo>
                        <a:lnTo>
                          <a:pt x="64591" y="18685"/>
                        </a:lnTo>
                        <a:lnTo>
                          <a:pt x="64612" y="18769"/>
                        </a:lnTo>
                        <a:lnTo>
                          <a:pt x="64696" y="18811"/>
                        </a:lnTo>
                        <a:lnTo>
                          <a:pt x="64842" y="18664"/>
                        </a:lnTo>
                        <a:lnTo>
                          <a:pt x="64780" y="18602"/>
                        </a:lnTo>
                        <a:lnTo>
                          <a:pt x="64780" y="18581"/>
                        </a:lnTo>
                        <a:lnTo>
                          <a:pt x="64842" y="18518"/>
                        </a:lnTo>
                        <a:lnTo>
                          <a:pt x="64926" y="18560"/>
                        </a:lnTo>
                        <a:lnTo>
                          <a:pt x="65010" y="18497"/>
                        </a:lnTo>
                        <a:lnTo>
                          <a:pt x="65094" y="18497"/>
                        </a:lnTo>
                        <a:lnTo>
                          <a:pt x="65114" y="18455"/>
                        </a:lnTo>
                        <a:lnTo>
                          <a:pt x="65010" y="18351"/>
                        </a:lnTo>
                        <a:lnTo>
                          <a:pt x="65031" y="18288"/>
                        </a:lnTo>
                        <a:lnTo>
                          <a:pt x="65031" y="18246"/>
                        </a:lnTo>
                        <a:lnTo>
                          <a:pt x="64926" y="18183"/>
                        </a:lnTo>
                        <a:lnTo>
                          <a:pt x="64884" y="18141"/>
                        </a:lnTo>
                        <a:lnTo>
                          <a:pt x="64884" y="18162"/>
                        </a:lnTo>
                        <a:lnTo>
                          <a:pt x="64884" y="18204"/>
                        </a:lnTo>
                        <a:lnTo>
                          <a:pt x="64822" y="18204"/>
                        </a:lnTo>
                        <a:lnTo>
                          <a:pt x="64717" y="18162"/>
                        </a:lnTo>
                        <a:lnTo>
                          <a:pt x="64696" y="18183"/>
                        </a:lnTo>
                        <a:lnTo>
                          <a:pt x="64696" y="18246"/>
                        </a:lnTo>
                        <a:lnTo>
                          <a:pt x="64591" y="18246"/>
                        </a:lnTo>
                        <a:lnTo>
                          <a:pt x="64529" y="18288"/>
                        </a:lnTo>
                        <a:lnTo>
                          <a:pt x="64466" y="18246"/>
                        </a:lnTo>
                        <a:lnTo>
                          <a:pt x="64487" y="18141"/>
                        </a:lnTo>
                        <a:lnTo>
                          <a:pt x="64529" y="18100"/>
                        </a:lnTo>
                        <a:lnTo>
                          <a:pt x="64382" y="17890"/>
                        </a:lnTo>
                        <a:lnTo>
                          <a:pt x="64487" y="17828"/>
                        </a:lnTo>
                        <a:lnTo>
                          <a:pt x="64382" y="17660"/>
                        </a:lnTo>
                        <a:lnTo>
                          <a:pt x="64424" y="17451"/>
                        </a:lnTo>
                        <a:lnTo>
                          <a:pt x="64424" y="17325"/>
                        </a:lnTo>
                        <a:lnTo>
                          <a:pt x="64508" y="17221"/>
                        </a:lnTo>
                        <a:lnTo>
                          <a:pt x="64508" y="17032"/>
                        </a:lnTo>
                        <a:lnTo>
                          <a:pt x="64612" y="16928"/>
                        </a:lnTo>
                        <a:lnTo>
                          <a:pt x="64612" y="16802"/>
                        </a:lnTo>
                        <a:lnTo>
                          <a:pt x="64591" y="16781"/>
                        </a:lnTo>
                        <a:lnTo>
                          <a:pt x="64717" y="16719"/>
                        </a:lnTo>
                        <a:lnTo>
                          <a:pt x="64591" y="16572"/>
                        </a:lnTo>
                        <a:lnTo>
                          <a:pt x="64633" y="16175"/>
                        </a:lnTo>
                        <a:lnTo>
                          <a:pt x="64738" y="16091"/>
                        </a:lnTo>
                        <a:lnTo>
                          <a:pt x="64633" y="15944"/>
                        </a:lnTo>
                        <a:lnTo>
                          <a:pt x="64612" y="15777"/>
                        </a:lnTo>
                        <a:lnTo>
                          <a:pt x="64529" y="15735"/>
                        </a:lnTo>
                        <a:lnTo>
                          <a:pt x="64529" y="15672"/>
                        </a:lnTo>
                        <a:lnTo>
                          <a:pt x="64633" y="15589"/>
                        </a:lnTo>
                        <a:lnTo>
                          <a:pt x="64612" y="15442"/>
                        </a:lnTo>
                        <a:lnTo>
                          <a:pt x="64696" y="15379"/>
                        </a:lnTo>
                        <a:lnTo>
                          <a:pt x="64822" y="15170"/>
                        </a:lnTo>
                        <a:lnTo>
                          <a:pt x="64947" y="15212"/>
                        </a:lnTo>
                        <a:lnTo>
                          <a:pt x="65031" y="15149"/>
                        </a:lnTo>
                        <a:lnTo>
                          <a:pt x="65114" y="15170"/>
                        </a:lnTo>
                        <a:lnTo>
                          <a:pt x="65156" y="15107"/>
                        </a:lnTo>
                        <a:lnTo>
                          <a:pt x="65366" y="15107"/>
                        </a:lnTo>
                        <a:lnTo>
                          <a:pt x="65407" y="15045"/>
                        </a:lnTo>
                        <a:lnTo>
                          <a:pt x="65470" y="15024"/>
                        </a:lnTo>
                        <a:lnTo>
                          <a:pt x="65512" y="14919"/>
                        </a:lnTo>
                        <a:lnTo>
                          <a:pt x="65554" y="14919"/>
                        </a:lnTo>
                        <a:lnTo>
                          <a:pt x="65617" y="14898"/>
                        </a:lnTo>
                        <a:lnTo>
                          <a:pt x="65742" y="14898"/>
                        </a:lnTo>
                        <a:lnTo>
                          <a:pt x="65763" y="15003"/>
                        </a:lnTo>
                        <a:lnTo>
                          <a:pt x="65826" y="14961"/>
                        </a:lnTo>
                        <a:lnTo>
                          <a:pt x="65868" y="14961"/>
                        </a:lnTo>
                        <a:lnTo>
                          <a:pt x="65951" y="15107"/>
                        </a:lnTo>
                        <a:lnTo>
                          <a:pt x="65993" y="15107"/>
                        </a:lnTo>
                        <a:lnTo>
                          <a:pt x="66098" y="14961"/>
                        </a:lnTo>
                        <a:lnTo>
                          <a:pt x="66098" y="14835"/>
                        </a:lnTo>
                        <a:lnTo>
                          <a:pt x="66182" y="14815"/>
                        </a:lnTo>
                        <a:lnTo>
                          <a:pt x="66203" y="14689"/>
                        </a:lnTo>
                        <a:lnTo>
                          <a:pt x="66265" y="14689"/>
                        </a:lnTo>
                        <a:lnTo>
                          <a:pt x="66286" y="14794"/>
                        </a:lnTo>
                        <a:lnTo>
                          <a:pt x="66412" y="14856"/>
                        </a:lnTo>
                        <a:lnTo>
                          <a:pt x="66412" y="15003"/>
                        </a:lnTo>
                        <a:lnTo>
                          <a:pt x="66391" y="15045"/>
                        </a:lnTo>
                        <a:lnTo>
                          <a:pt x="66454" y="15107"/>
                        </a:lnTo>
                        <a:lnTo>
                          <a:pt x="66475" y="15212"/>
                        </a:lnTo>
                        <a:lnTo>
                          <a:pt x="66391" y="15275"/>
                        </a:lnTo>
                        <a:lnTo>
                          <a:pt x="66454" y="15317"/>
                        </a:lnTo>
                        <a:lnTo>
                          <a:pt x="66475" y="15442"/>
                        </a:lnTo>
                        <a:lnTo>
                          <a:pt x="66454" y="15442"/>
                        </a:lnTo>
                        <a:lnTo>
                          <a:pt x="66454" y="15526"/>
                        </a:lnTo>
                        <a:lnTo>
                          <a:pt x="66475" y="15568"/>
                        </a:lnTo>
                        <a:lnTo>
                          <a:pt x="66412" y="15651"/>
                        </a:lnTo>
                        <a:lnTo>
                          <a:pt x="66391" y="15693"/>
                        </a:lnTo>
                        <a:lnTo>
                          <a:pt x="66412" y="15756"/>
                        </a:lnTo>
                        <a:lnTo>
                          <a:pt x="66516" y="15651"/>
                        </a:lnTo>
                        <a:lnTo>
                          <a:pt x="66558" y="15735"/>
                        </a:lnTo>
                        <a:lnTo>
                          <a:pt x="66663" y="15756"/>
                        </a:lnTo>
                        <a:lnTo>
                          <a:pt x="66684" y="15965"/>
                        </a:lnTo>
                        <a:lnTo>
                          <a:pt x="66726" y="15903"/>
                        </a:lnTo>
                        <a:lnTo>
                          <a:pt x="66726" y="15840"/>
                        </a:lnTo>
                        <a:lnTo>
                          <a:pt x="66830" y="15735"/>
                        </a:lnTo>
                        <a:lnTo>
                          <a:pt x="66914" y="15735"/>
                        </a:lnTo>
                        <a:lnTo>
                          <a:pt x="66977" y="15777"/>
                        </a:lnTo>
                        <a:lnTo>
                          <a:pt x="66872" y="15944"/>
                        </a:lnTo>
                        <a:lnTo>
                          <a:pt x="66977" y="16049"/>
                        </a:lnTo>
                        <a:lnTo>
                          <a:pt x="66998" y="16175"/>
                        </a:lnTo>
                        <a:lnTo>
                          <a:pt x="67081" y="15986"/>
                        </a:lnTo>
                        <a:lnTo>
                          <a:pt x="67144" y="15944"/>
                        </a:lnTo>
                        <a:lnTo>
                          <a:pt x="67144" y="15861"/>
                        </a:lnTo>
                        <a:lnTo>
                          <a:pt x="67207" y="15777"/>
                        </a:lnTo>
                        <a:lnTo>
                          <a:pt x="67207" y="15484"/>
                        </a:lnTo>
                        <a:lnTo>
                          <a:pt x="67291" y="15421"/>
                        </a:lnTo>
                        <a:lnTo>
                          <a:pt x="67207" y="15338"/>
                        </a:lnTo>
                        <a:lnTo>
                          <a:pt x="67311" y="15254"/>
                        </a:lnTo>
                        <a:lnTo>
                          <a:pt x="67311" y="15149"/>
                        </a:lnTo>
                        <a:lnTo>
                          <a:pt x="67249" y="15128"/>
                        </a:lnTo>
                        <a:lnTo>
                          <a:pt x="67249" y="15066"/>
                        </a:lnTo>
                        <a:lnTo>
                          <a:pt x="67311" y="15045"/>
                        </a:lnTo>
                        <a:lnTo>
                          <a:pt x="67332" y="14856"/>
                        </a:lnTo>
                        <a:lnTo>
                          <a:pt x="67249" y="14794"/>
                        </a:lnTo>
                        <a:lnTo>
                          <a:pt x="67311" y="14605"/>
                        </a:lnTo>
                        <a:lnTo>
                          <a:pt x="67395" y="14522"/>
                        </a:lnTo>
                        <a:lnTo>
                          <a:pt x="67542" y="14501"/>
                        </a:lnTo>
                        <a:lnTo>
                          <a:pt x="67604" y="14584"/>
                        </a:lnTo>
                        <a:lnTo>
                          <a:pt x="67667" y="14647"/>
                        </a:lnTo>
                        <a:lnTo>
                          <a:pt x="67730" y="14584"/>
                        </a:lnTo>
                        <a:lnTo>
                          <a:pt x="67646" y="14501"/>
                        </a:lnTo>
                        <a:lnTo>
                          <a:pt x="67688" y="14375"/>
                        </a:lnTo>
                        <a:lnTo>
                          <a:pt x="67521" y="14291"/>
                        </a:lnTo>
                        <a:lnTo>
                          <a:pt x="67479" y="14061"/>
                        </a:lnTo>
                        <a:lnTo>
                          <a:pt x="67395" y="13999"/>
                        </a:lnTo>
                        <a:lnTo>
                          <a:pt x="67395" y="13957"/>
                        </a:lnTo>
                        <a:lnTo>
                          <a:pt x="67291" y="13873"/>
                        </a:lnTo>
                        <a:lnTo>
                          <a:pt x="67270" y="13706"/>
                        </a:lnTo>
                        <a:lnTo>
                          <a:pt x="67311" y="13664"/>
                        </a:lnTo>
                        <a:lnTo>
                          <a:pt x="67291" y="13538"/>
                        </a:lnTo>
                        <a:lnTo>
                          <a:pt x="67165" y="13434"/>
                        </a:lnTo>
                        <a:lnTo>
                          <a:pt x="67186" y="13329"/>
                        </a:lnTo>
                        <a:lnTo>
                          <a:pt x="67123" y="13266"/>
                        </a:lnTo>
                        <a:lnTo>
                          <a:pt x="67291" y="13141"/>
                        </a:lnTo>
                        <a:lnTo>
                          <a:pt x="67416" y="13141"/>
                        </a:lnTo>
                        <a:lnTo>
                          <a:pt x="67521" y="13015"/>
                        </a:lnTo>
                        <a:lnTo>
                          <a:pt x="67688" y="13015"/>
                        </a:lnTo>
                        <a:lnTo>
                          <a:pt x="67730" y="12952"/>
                        </a:lnTo>
                        <a:lnTo>
                          <a:pt x="67897" y="13078"/>
                        </a:lnTo>
                        <a:lnTo>
                          <a:pt x="68044" y="13078"/>
                        </a:lnTo>
                        <a:lnTo>
                          <a:pt x="68107" y="13120"/>
                        </a:lnTo>
                        <a:lnTo>
                          <a:pt x="68211" y="13141"/>
                        </a:lnTo>
                        <a:lnTo>
                          <a:pt x="68274" y="13120"/>
                        </a:lnTo>
                        <a:lnTo>
                          <a:pt x="68127" y="13182"/>
                        </a:lnTo>
                        <a:lnTo>
                          <a:pt x="68211" y="13245"/>
                        </a:lnTo>
                        <a:lnTo>
                          <a:pt x="68065" y="13287"/>
                        </a:lnTo>
                        <a:lnTo>
                          <a:pt x="67939" y="13266"/>
                        </a:lnTo>
                        <a:lnTo>
                          <a:pt x="67793" y="13434"/>
                        </a:lnTo>
                        <a:lnTo>
                          <a:pt x="67793" y="13496"/>
                        </a:lnTo>
                        <a:lnTo>
                          <a:pt x="67835" y="13643"/>
                        </a:lnTo>
                        <a:lnTo>
                          <a:pt x="67835" y="13768"/>
                        </a:lnTo>
                        <a:lnTo>
                          <a:pt x="67918" y="13810"/>
                        </a:lnTo>
                        <a:lnTo>
                          <a:pt x="67939" y="13894"/>
                        </a:lnTo>
                        <a:lnTo>
                          <a:pt x="68065" y="14061"/>
                        </a:lnTo>
                        <a:lnTo>
                          <a:pt x="68065" y="14103"/>
                        </a:lnTo>
                        <a:lnTo>
                          <a:pt x="68107" y="14103"/>
                        </a:lnTo>
                        <a:lnTo>
                          <a:pt x="68065" y="14166"/>
                        </a:lnTo>
                        <a:lnTo>
                          <a:pt x="68211" y="14208"/>
                        </a:lnTo>
                        <a:lnTo>
                          <a:pt x="68232" y="14333"/>
                        </a:lnTo>
                        <a:lnTo>
                          <a:pt x="68232" y="14396"/>
                        </a:lnTo>
                        <a:lnTo>
                          <a:pt x="68169" y="14438"/>
                        </a:lnTo>
                        <a:lnTo>
                          <a:pt x="68211" y="14710"/>
                        </a:lnTo>
                        <a:lnTo>
                          <a:pt x="68253" y="14731"/>
                        </a:lnTo>
                        <a:lnTo>
                          <a:pt x="68316" y="14647"/>
                        </a:lnTo>
                        <a:lnTo>
                          <a:pt x="68358" y="14647"/>
                        </a:lnTo>
                        <a:lnTo>
                          <a:pt x="68441" y="14752"/>
                        </a:lnTo>
                        <a:lnTo>
                          <a:pt x="68483" y="14835"/>
                        </a:lnTo>
                        <a:lnTo>
                          <a:pt x="68420" y="15024"/>
                        </a:lnTo>
                        <a:lnTo>
                          <a:pt x="68420" y="15233"/>
                        </a:lnTo>
                        <a:lnTo>
                          <a:pt x="68483" y="15317"/>
                        </a:lnTo>
                        <a:lnTo>
                          <a:pt x="68567" y="15254"/>
                        </a:lnTo>
                        <a:lnTo>
                          <a:pt x="68672" y="15275"/>
                        </a:lnTo>
                        <a:lnTo>
                          <a:pt x="68692" y="15338"/>
                        </a:lnTo>
                        <a:lnTo>
                          <a:pt x="68672" y="15421"/>
                        </a:lnTo>
                        <a:lnTo>
                          <a:pt x="68588" y="15421"/>
                        </a:lnTo>
                        <a:lnTo>
                          <a:pt x="68483" y="15484"/>
                        </a:lnTo>
                        <a:lnTo>
                          <a:pt x="68462" y="15484"/>
                        </a:lnTo>
                        <a:lnTo>
                          <a:pt x="68337" y="15631"/>
                        </a:lnTo>
                        <a:lnTo>
                          <a:pt x="68316" y="15735"/>
                        </a:lnTo>
                        <a:lnTo>
                          <a:pt x="68169" y="15798"/>
                        </a:lnTo>
                        <a:lnTo>
                          <a:pt x="68148" y="15861"/>
                        </a:lnTo>
                        <a:lnTo>
                          <a:pt x="68065" y="15882"/>
                        </a:lnTo>
                        <a:lnTo>
                          <a:pt x="68065" y="15986"/>
                        </a:lnTo>
                        <a:lnTo>
                          <a:pt x="68023" y="16070"/>
                        </a:lnTo>
                        <a:lnTo>
                          <a:pt x="68065" y="16195"/>
                        </a:lnTo>
                        <a:lnTo>
                          <a:pt x="68148" y="16175"/>
                        </a:lnTo>
                        <a:lnTo>
                          <a:pt x="68148" y="16321"/>
                        </a:lnTo>
                        <a:lnTo>
                          <a:pt x="68044" y="16509"/>
                        </a:lnTo>
                        <a:lnTo>
                          <a:pt x="68065" y="16593"/>
                        </a:lnTo>
                        <a:lnTo>
                          <a:pt x="68127" y="16614"/>
                        </a:lnTo>
                        <a:lnTo>
                          <a:pt x="68107" y="16844"/>
                        </a:lnTo>
                        <a:lnTo>
                          <a:pt x="68127" y="17032"/>
                        </a:lnTo>
                        <a:lnTo>
                          <a:pt x="68065" y="17116"/>
                        </a:lnTo>
                        <a:lnTo>
                          <a:pt x="67939" y="17158"/>
                        </a:lnTo>
                        <a:lnTo>
                          <a:pt x="67918" y="17263"/>
                        </a:lnTo>
                        <a:lnTo>
                          <a:pt x="67960" y="17325"/>
                        </a:lnTo>
                        <a:lnTo>
                          <a:pt x="67939" y="17535"/>
                        </a:lnTo>
                        <a:lnTo>
                          <a:pt x="67918" y="17576"/>
                        </a:lnTo>
                        <a:lnTo>
                          <a:pt x="67939" y="17660"/>
                        </a:lnTo>
                        <a:lnTo>
                          <a:pt x="68044" y="17765"/>
                        </a:lnTo>
                        <a:lnTo>
                          <a:pt x="67960" y="17765"/>
                        </a:lnTo>
                        <a:lnTo>
                          <a:pt x="67939" y="17953"/>
                        </a:lnTo>
                        <a:lnTo>
                          <a:pt x="67960" y="17995"/>
                        </a:lnTo>
                        <a:lnTo>
                          <a:pt x="67960" y="18141"/>
                        </a:lnTo>
                        <a:lnTo>
                          <a:pt x="67855" y="18246"/>
                        </a:lnTo>
                        <a:lnTo>
                          <a:pt x="67939" y="18372"/>
                        </a:lnTo>
                        <a:lnTo>
                          <a:pt x="67939" y="18602"/>
                        </a:lnTo>
                        <a:lnTo>
                          <a:pt x="68023" y="18811"/>
                        </a:lnTo>
                        <a:lnTo>
                          <a:pt x="67835" y="19146"/>
                        </a:lnTo>
                        <a:lnTo>
                          <a:pt x="67939" y="19292"/>
                        </a:lnTo>
                        <a:lnTo>
                          <a:pt x="67835" y="19250"/>
                        </a:lnTo>
                        <a:lnTo>
                          <a:pt x="67625" y="19292"/>
                        </a:lnTo>
                        <a:lnTo>
                          <a:pt x="67625" y="19501"/>
                        </a:lnTo>
                        <a:lnTo>
                          <a:pt x="67646" y="19564"/>
                        </a:lnTo>
                        <a:lnTo>
                          <a:pt x="67521" y="19711"/>
                        </a:lnTo>
                        <a:lnTo>
                          <a:pt x="67291" y="19606"/>
                        </a:lnTo>
                        <a:lnTo>
                          <a:pt x="67186" y="19711"/>
                        </a:lnTo>
                        <a:lnTo>
                          <a:pt x="67186" y="19773"/>
                        </a:lnTo>
                        <a:lnTo>
                          <a:pt x="67332" y="19773"/>
                        </a:lnTo>
                        <a:lnTo>
                          <a:pt x="67542" y="20087"/>
                        </a:lnTo>
                        <a:lnTo>
                          <a:pt x="67542" y="20380"/>
                        </a:lnTo>
                        <a:lnTo>
                          <a:pt x="67500" y="20464"/>
                        </a:lnTo>
                        <a:lnTo>
                          <a:pt x="67542" y="20548"/>
                        </a:lnTo>
                        <a:lnTo>
                          <a:pt x="67437" y="20569"/>
                        </a:lnTo>
                        <a:lnTo>
                          <a:pt x="67416" y="20778"/>
                        </a:lnTo>
                        <a:lnTo>
                          <a:pt x="67291" y="20924"/>
                        </a:lnTo>
                        <a:lnTo>
                          <a:pt x="67270" y="21175"/>
                        </a:lnTo>
                        <a:lnTo>
                          <a:pt x="67374" y="21385"/>
                        </a:lnTo>
                        <a:lnTo>
                          <a:pt x="67416" y="21761"/>
                        </a:lnTo>
                        <a:lnTo>
                          <a:pt x="67583" y="22033"/>
                        </a:lnTo>
                        <a:lnTo>
                          <a:pt x="67583" y="22242"/>
                        </a:lnTo>
                        <a:lnTo>
                          <a:pt x="67835" y="22807"/>
                        </a:lnTo>
                        <a:lnTo>
                          <a:pt x="68148" y="23414"/>
                        </a:lnTo>
                        <a:lnTo>
                          <a:pt x="68462" y="23916"/>
                        </a:lnTo>
                        <a:lnTo>
                          <a:pt x="68630" y="24063"/>
                        </a:lnTo>
                        <a:lnTo>
                          <a:pt x="68630" y="24251"/>
                        </a:lnTo>
                        <a:lnTo>
                          <a:pt x="69048" y="24732"/>
                        </a:lnTo>
                        <a:lnTo>
                          <a:pt x="69488" y="25527"/>
                        </a:lnTo>
                        <a:lnTo>
                          <a:pt x="69697" y="25632"/>
                        </a:lnTo>
                        <a:lnTo>
                          <a:pt x="69843" y="25632"/>
                        </a:lnTo>
                        <a:lnTo>
                          <a:pt x="69927" y="25590"/>
                        </a:lnTo>
                        <a:lnTo>
                          <a:pt x="69927" y="25590"/>
                        </a:lnTo>
                        <a:lnTo>
                          <a:pt x="69885" y="25695"/>
                        </a:lnTo>
                        <a:lnTo>
                          <a:pt x="69780" y="25737"/>
                        </a:lnTo>
                        <a:lnTo>
                          <a:pt x="69697" y="25737"/>
                        </a:lnTo>
                        <a:lnTo>
                          <a:pt x="69843" y="25988"/>
                        </a:lnTo>
                        <a:lnTo>
                          <a:pt x="70052" y="26469"/>
                        </a:lnTo>
                        <a:lnTo>
                          <a:pt x="70094" y="26678"/>
                        </a:lnTo>
                        <a:lnTo>
                          <a:pt x="70220" y="26867"/>
                        </a:lnTo>
                        <a:lnTo>
                          <a:pt x="70450" y="26887"/>
                        </a:lnTo>
                        <a:lnTo>
                          <a:pt x="70471" y="26971"/>
                        </a:lnTo>
                        <a:lnTo>
                          <a:pt x="70471" y="27076"/>
                        </a:lnTo>
                        <a:lnTo>
                          <a:pt x="70513" y="27159"/>
                        </a:lnTo>
                        <a:lnTo>
                          <a:pt x="70471" y="27285"/>
                        </a:lnTo>
                        <a:lnTo>
                          <a:pt x="70617" y="27034"/>
                        </a:lnTo>
                        <a:lnTo>
                          <a:pt x="70659" y="26762"/>
                        </a:lnTo>
                        <a:lnTo>
                          <a:pt x="70680" y="26741"/>
                        </a:lnTo>
                        <a:lnTo>
                          <a:pt x="70680" y="26636"/>
                        </a:lnTo>
                        <a:lnTo>
                          <a:pt x="70827" y="26511"/>
                        </a:lnTo>
                        <a:lnTo>
                          <a:pt x="70848" y="26406"/>
                        </a:lnTo>
                        <a:lnTo>
                          <a:pt x="70827" y="26343"/>
                        </a:lnTo>
                        <a:lnTo>
                          <a:pt x="70868" y="26239"/>
                        </a:lnTo>
                        <a:lnTo>
                          <a:pt x="70931" y="25988"/>
                        </a:lnTo>
                        <a:lnTo>
                          <a:pt x="70868" y="25883"/>
                        </a:lnTo>
                        <a:lnTo>
                          <a:pt x="70889" y="25695"/>
                        </a:lnTo>
                        <a:lnTo>
                          <a:pt x="70994" y="25611"/>
                        </a:lnTo>
                        <a:lnTo>
                          <a:pt x="70889" y="25507"/>
                        </a:lnTo>
                        <a:lnTo>
                          <a:pt x="70848" y="25527"/>
                        </a:lnTo>
                        <a:lnTo>
                          <a:pt x="70764" y="25507"/>
                        </a:lnTo>
                        <a:lnTo>
                          <a:pt x="70827" y="25423"/>
                        </a:lnTo>
                        <a:lnTo>
                          <a:pt x="70743" y="25276"/>
                        </a:lnTo>
                        <a:lnTo>
                          <a:pt x="70785" y="25297"/>
                        </a:lnTo>
                        <a:lnTo>
                          <a:pt x="70848" y="25255"/>
                        </a:lnTo>
                        <a:lnTo>
                          <a:pt x="70743" y="25151"/>
                        </a:lnTo>
                        <a:lnTo>
                          <a:pt x="70764" y="25067"/>
                        </a:lnTo>
                        <a:lnTo>
                          <a:pt x="70785" y="24942"/>
                        </a:lnTo>
                        <a:lnTo>
                          <a:pt x="70659" y="24942"/>
                        </a:lnTo>
                        <a:lnTo>
                          <a:pt x="70576" y="24879"/>
                        </a:lnTo>
                        <a:lnTo>
                          <a:pt x="70638" y="24774"/>
                        </a:lnTo>
                        <a:lnTo>
                          <a:pt x="70743" y="24879"/>
                        </a:lnTo>
                        <a:lnTo>
                          <a:pt x="70889" y="24732"/>
                        </a:lnTo>
                        <a:lnTo>
                          <a:pt x="70973" y="24753"/>
                        </a:lnTo>
                        <a:lnTo>
                          <a:pt x="71078" y="24649"/>
                        </a:lnTo>
                        <a:lnTo>
                          <a:pt x="71182" y="24565"/>
                        </a:lnTo>
                        <a:lnTo>
                          <a:pt x="71203" y="24586"/>
                        </a:lnTo>
                        <a:lnTo>
                          <a:pt x="71350" y="24628"/>
                        </a:lnTo>
                        <a:lnTo>
                          <a:pt x="71266" y="24523"/>
                        </a:lnTo>
                        <a:lnTo>
                          <a:pt x="71099" y="24439"/>
                        </a:lnTo>
                        <a:lnTo>
                          <a:pt x="71099" y="24314"/>
                        </a:lnTo>
                        <a:lnTo>
                          <a:pt x="70952" y="24230"/>
                        </a:lnTo>
                        <a:lnTo>
                          <a:pt x="70848" y="23895"/>
                        </a:lnTo>
                        <a:lnTo>
                          <a:pt x="70931" y="23602"/>
                        </a:lnTo>
                        <a:lnTo>
                          <a:pt x="70827" y="23498"/>
                        </a:lnTo>
                        <a:lnTo>
                          <a:pt x="70889" y="23414"/>
                        </a:lnTo>
                        <a:lnTo>
                          <a:pt x="70931" y="23268"/>
                        </a:lnTo>
                        <a:lnTo>
                          <a:pt x="71036" y="23058"/>
                        </a:lnTo>
                        <a:lnTo>
                          <a:pt x="71078" y="23372"/>
                        </a:lnTo>
                        <a:lnTo>
                          <a:pt x="71161" y="23393"/>
                        </a:lnTo>
                        <a:lnTo>
                          <a:pt x="71350" y="23289"/>
                        </a:lnTo>
                        <a:lnTo>
                          <a:pt x="71371" y="23330"/>
                        </a:lnTo>
                        <a:lnTo>
                          <a:pt x="71705" y="23205"/>
                        </a:lnTo>
                        <a:lnTo>
                          <a:pt x="71705" y="23058"/>
                        </a:lnTo>
                        <a:lnTo>
                          <a:pt x="71789" y="22975"/>
                        </a:lnTo>
                        <a:lnTo>
                          <a:pt x="71664" y="22891"/>
                        </a:lnTo>
                        <a:lnTo>
                          <a:pt x="71454" y="22598"/>
                        </a:lnTo>
                        <a:lnTo>
                          <a:pt x="71371" y="22598"/>
                        </a:lnTo>
                        <a:lnTo>
                          <a:pt x="71078" y="22159"/>
                        </a:lnTo>
                        <a:lnTo>
                          <a:pt x="71078" y="22054"/>
                        </a:lnTo>
                        <a:lnTo>
                          <a:pt x="70994" y="21970"/>
                        </a:lnTo>
                        <a:lnTo>
                          <a:pt x="70973" y="21594"/>
                        </a:lnTo>
                        <a:lnTo>
                          <a:pt x="70994" y="21531"/>
                        </a:lnTo>
                        <a:lnTo>
                          <a:pt x="70952" y="21343"/>
                        </a:lnTo>
                        <a:lnTo>
                          <a:pt x="71036" y="21217"/>
                        </a:lnTo>
                        <a:lnTo>
                          <a:pt x="71036" y="21092"/>
                        </a:lnTo>
                        <a:lnTo>
                          <a:pt x="70889" y="21113"/>
                        </a:lnTo>
                        <a:lnTo>
                          <a:pt x="70868" y="21029"/>
                        </a:lnTo>
                        <a:lnTo>
                          <a:pt x="70973" y="20882"/>
                        </a:lnTo>
                        <a:lnTo>
                          <a:pt x="71078" y="20841"/>
                        </a:lnTo>
                        <a:lnTo>
                          <a:pt x="71078" y="20778"/>
                        </a:lnTo>
                        <a:lnTo>
                          <a:pt x="71078" y="20757"/>
                        </a:lnTo>
                        <a:lnTo>
                          <a:pt x="71161" y="20673"/>
                        </a:lnTo>
                        <a:lnTo>
                          <a:pt x="71182" y="20778"/>
                        </a:lnTo>
                        <a:lnTo>
                          <a:pt x="71182" y="20903"/>
                        </a:lnTo>
                        <a:lnTo>
                          <a:pt x="71140" y="21029"/>
                        </a:lnTo>
                        <a:lnTo>
                          <a:pt x="71140" y="21196"/>
                        </a:lnTo>
                        <a:lnTo>
                          <a:pt x="71308" y="21238"/>
                        </a:lnTo>
                        <a:lnTo>
                          <a:pt x="71475" y="21343"/>
                        </a:lnTo>
                        <a:lnTo>
                          <a:pt x="71559" y="21322"/>
                        </a:lnTo>
                        <a:lnTo>
                          <a:pt x="71559" y="21154"/>
                        </a:lnTo>
                        <a:lnTo>
                          <a:pt x="71601" y="21092"/>
                        </a:lnTo>
                        <a:lnTo>
                          <a:pt x="71496" y="20903"/>
                        </a:lnTo>
                        <a:lnTo>
                          <a:pt x="71245" y="20673"/>
                        </a:lnTo>
                        <a:lnTo>
                          <a:pt x="71245" y="20401"/>
                        </a:lnTo>
                        <a:lnTo>
                          <a:pt x="71099" y="20359"/>
                        </a:lnTo>
                        <a:lnTo>
                          <a:pt x="71078" y="20317"/>
                        </a:lnTo>
                        <a:lnTo>
                          <a:pt x="71057" y="20380"/>
                        </a:lnTo>
                        <a:lnTo>
                          <a:pt x="70973" y="20464"/>
                        </a:lnTo>
                        <a:lnTo>
                          <a:pt x="70973" y="20506"/>
                        </a:lnTo>
                        <a:lnTo>
                          <a:pt x="70931" y="20569"/>
                        </a:lnTo>
                        <a:lnTo>
                          <a:pt x="70785" y="20485"/>
                        </a:lnTo>
                        <a:lnTo>
                          <a:pt x="70785" y="20276"/>
                        </a:lnTo>
                        <a:lnTo>
                          <a:pt x="70722" y="20150"/>
                        </a:lnTo>
                        <a:lnTo>
                          <a:pt x="70617" y="19941"/>
                        </a:lnTo>
                        <a:lnTo>
                          <a:pt x="70680" y="19836"/>
                        </a:lnTo>
                        <a:lnTo>
                          <a:pt x="70743" y="19794"/>
                        </a:lnTo>
                        <a:lnTo>
                          <a:pt x="70722" y="19690"/>
                        </a:lnTo>
                        <a:lnTo>
                          <a:pt x="70785" y="19585"/>
                        </a:lnTo>
                        <a:lnTo>
                          <a:pt x="70722" y="19522"/>
                        </a:lnTo>
                        <a:lnTo>
                          <a:pt x="70743" y="19439"/>
                        </a:lnTo>
                        <a:lnTo>
                          <a:pt x="70743" y="19334"/>
                        </a:lnTo>
                        <a:lnTo>
                          <a:pt x="70659" y="19271"/>
                        </a:lnTo>
                        <a:lnTo>
                          <a:pt x="70555" y="19313"/>
                        </a:lnTo>
                        <a:lnTo>
                          <a:pt x="70366" y="19146"/>
                        </a:lnTo>
                        <a:lnTo>
                          <a:pt x="70241" y="19146"/>
                        </a:lnTo>
                        <a:lnTo>
                          <a:pt x="70157" y="19229"/>
                        </a:lnTo>
                        <a:lnTo>
                          <a:pt x="70157" y="19313"/>
                        </a:lnTo>
                        <a:lnTo>
                          <a:pt x="70304" y="19460"/>
                        </a:lnTo>
                        <a:lnTo>
                          <a:pt x="70262" y="19564"/>
                        </a:lnTo>
                        <a:lnTo>
                          <a:pt x="70220" y="19627"/>
                        </a:lnTo>
                        <a:lnTo>
                          <a:pt x="70094" y="19564"/>
                        </a:lnTo>
                        <a:lnTo>
                          <a:pt x="69927" y="19355"/>
                        </a:lnTo>
                        <a:lnTo>
                          <a:pt x="69822" y="19250"/>
                        </a:lnTo>
                        <a:lnTo>
                          <a:pt x="69739" y="19208"/>
                        </a:lnTo>
                        <a:lnTo>
                          <a:pt x="69801" y="19146"/>
                        </a:lnTo>
                        <a:lnTo>
                          <a:pt x="69697" y="18936"/>
                        </a:lnTo>
                        <a:lnTo>
                          <a:pt x="69697" y="18811"/>
                        </a:lnTo>
                        <a:lnTo>
                          <a:pt x="69697" y="18727"/>
                        </a:lnTo>
                        <a:lnTo>
                          <a:pt x="69634" y="18623"/>
                        </a:lnTo>
                        <a:lnTo>
                          <a:pt x="69697" y="18539"/>
                        </a:lnTo>
                        <a:lnTo>
                          <a:pt x="69634" y="18372"/>
                        </a:lnTo>
                        <a:lnTo>
                          <a:pt x="69718" y="18267"/>
                        </a:lnTo>
                        <a:lnTo>
                          <a:pt x="69718" y="18162"/>
                        </a:lnTo>
                        <a:lnTo>
                          <a:pt x="69739" y="18037"/>
                        </a:lnTo>
                        <a:lnTo>
                          <a:pt x="69739" y="17890"/>
                        </a:lnTo>
                        <a:lnTo>
                          <a:pt x="69697" y="17932"/>
                        </a:lnTo>
                        <a:lnTo>
                          <a:pt x="69592" y="17786"/>
                        </a:lnTo>
                        <a:lnTo>
                          <a:pt x="69613" y="17744"/>
                        </a:lnTo>
                        <a:lnTo>
                          <a:pt x="69697" y="17723"/>
                        </a:lnTo>
                        <a:lnTo>
                          <a:pt x="69801" y="17786"/>
                        </a:lnTo>
                        <a:lnTo>
                          <a:pt x="69801" y="17744"/>
                        </a:lnTo>
                        <a:lnTo>
                          <a:pt x="69718" y="17660"/>
                        </a:lnTo>
                        <a:lnTo>
                          <a:pt x="69634" y="17576"/>
                        </a:lnTo>
                        <a:lnTo>
                          <a:pt x="69676" y="17514"/>
                        </a:lnTo>
                        <a:lnTo>
                          <a:pt x="69718" y="17514"/>
                        </a:lnTo>
                        <a:lnTo>
                          <a:pt x="69697" y="17430"/>
                        </a:lnTo>
                        <a:lnTo>
                          <a:pt x="69613" y="17346"/>
                        </a:lnTo>
                        <a:lnTo>
                          <a:pt x="69488" y="17325"/>
                        </a:lnTo>
                        <a:lnTo>
                          <a:pt x="69467" y="17242"/>
                        </a:lnTo>
                        <a:lnTo>
                          <a:pt x="69508" y="17221"/>
                        </a:lnTo>
                        <a:lnTo>
                          <a:pt x="69488" y="17074"/>
                        </a:lnTo>
                        <a:lnTo>
                          <a:pt x="69383" y="16970"/>
                        </a:lnTo>
                        <a:lnTo>
                          <a:pt x="69404" y="16886"/>
                        </a:lnTo>
                        <a:lnTo>
                          <a:pt x="69425" y="16781"/>
                        </a:lnTo>
                        <a:lnTo>
                          <a:pt x="69488" y="16719"/>
                        </a:lnTo>
                        <a:lnTo>
                          <a:pt x="69404" y="16614"/>
                        </a:lnTo>
                        <a:lnTo>
                          <a:pt x="69425" y="16530"/>
                        </a:lnTo>
                        <a:lnTo>
                          <a:pt x="69508" y="16530"/>
                        </a:lnTo>
                        <a:lnTo>
                          <a:pt x="69613" y="16593"/>
                        </a:lnTo>
                        <a:lnTo>
                          <a:pt x="69697" y="16572"/>
                        </a:lnTo>
                        <a:lnTo>
                          <a:pt x="69739" y="16405"/>
                        </a:lnTo>
                        <a:lnTo>
                          <a:pt x="69822" y="16405"/>
                        </a:lnTo>
                        <a:lnTo>
                          <a:pt x="69885" y="16488"/>
                        </a:lnTo>
                        <a:lnTo>
                          <a:pt x="69927" y="16488"/>
                        </a:lnTo>
                        <a:lnTo>
                          <a:pt x="70011" y="16614"/>
                        </a:lnTo>
                        <a:lnTo>
                          <a:pt x="70136" y="16363"/>
                        </a:lnTo>
                        <a:lnTo>
                          <a:pt x="70011" y="16300"/>
                        </a:lnTo>
                        <a:lnTo>
                          <a:pt x="70032" y="16195"/>
                        </a:lnTo>
                        <a:lnTo>
                          <a:pt x="70115" y="16154"/>
                        </a:lnTo>
                        <a:lnTo>
                          <a:pt x="70241" y="15903"/>
                        </a:lnTo>
                        <a:lnTo>
                          <a:pt x="70241" y="15777"/>
                        </a:lnTo>
                        <a:lnTo>
                          <a:pt x="70324" y="15882"/>
                        </a:lnTo>
                        <a:lnTo>
                          <a:pt x="70429" y="15944"/>
                        </a:lnTo>
                        <a:lnTo>
                          <a:pt x="70429" y="16070"/>
                        </a:lnTo>
                        <a:lnTo>
                          <a:pt x="70555" y="16426"/>
                        </a:lnTo>
                        <a:lnTo>
                          <a:pt x="70638" y="16509"/>
                        </a:lnTo>
                        <a:lnTo>
                          <a:pt x="70680" y="16468"/>
                        </a:lnTo>
                        <a:lnTo>
                          <a:pt x="70722" y="16154"/>
                        </a:lnTo>
                        <a:lnTo>
                          <a:pt x="70743" y="16049"/>
                        </a:lnTo>
                        <a:lnTo>
                          <a:pt x="70722" y="15903"/>
                        </a:lnTo>
                        <a:lnTo>
                          <a:pt x="70785" y="15798"/>
                        </a:lnTo>
                        <a:lnTo>
                          <a:pt x="70722" y="15651"/>
                        </a:lnTo>
                        <a:lnTo>
                          <a:pt x="70827" y="15693"/>
                        </a:lnTo>
                        <a:lnTo>
                          <a:pt x="70889" y="15631"/>
                        </a:lnTo>
                        <a:lnTo>
                          <a:pt x="70952" y="15421"/>
                        </a:lnTo>
                        <a:lnTo>
                          <a:pt x="71057" y="15421"/>
                        </a:lnTo>
                        <a:lnTo>
                          <a:pt x="71182" y="15254"/>
                        </a:lnTo>
                        <a:lnTo>
                          <a:pt x="71308" y="15233"/>
                        </a:lnTo>
                        <a:lnTo>
                          <a:pt x="71371" y="15275"/>
                        </a:lnTo>
                        <a:lnTo>
                          <a:pt x="71559" y="15149"/>
                        </a:lnTo>
                        <a:lnTo>
                          <a:pt x="71705" y="15170"/>
                        </a:lnTo>
                        <a:lnTo>
                          <a:pt x="72019" y="15359"/>
                        </a:lnTo>
                        <a:lnTo>
                          <a:pt x="72040" y="15463"/>
                        </a:lnTo>
                        <a:lnTo>
                          <a:pt x="72124" y="15484"/>
                        </a:lnTo>
                        <a:lnTo>
                          <a:pt x="72229" y="15463"/>
                        </a:lnTo>
                        <a:lnTo>
                          <a:pt x="72291" y="15484"/>
                        </a:lnTo>
                        <a:lnTo>
                          <a:pt x="72229" y="15547"/>
                        </a:lnTo>
                        <a:lnTo>
                          <a:pt x="72396" y="15714"/>
                        </a:lnTo>
                        <a:lnTo>
                          <a:pt x="72438" y="15672"/>
                        </a:lnTo>
                        <a:lnTo>
                          <a:pt x="72542" y="15777"/>
                        </a:lnTo>
                        <a:lnTo>
                          <a:pt x="72668" y="15756"/>
                        </a:lnTo>
                        <a:lnTo>
                          <a:pt x="72752" y="15777"/>
                        </a:lnTo>
                        <a:lnTo>
                          <a:pt x="72752" y="15672"/>
                        </a:lnTo>
                        <a:lnTo>
                          <a:pt x="72647" y="15526"/>
                        </a:lnTo>
                        <a:lnTo>
                          <a:pt x="72710" y="15442"/>
                        </a:lnTo>
                        <a:lnTo>
                          <a:pt x="72668" y="15359"/>
                        </a:lnTo>
                        <a:lnTo>
                          <a:pt x="72605" y="15338"/>
                        </a:lnTo>
                        <a:lnTo>
                          <a:pt x="72605" y="15233"/>
                        </a:lnTo>
                        <a:lnTo>
                          <a:pt x="72668" y="15128"/>
                        </a:lnTo>
                        <a:lnTo>
                          <a:pt x="72731" y="14856"/>
                        </a:lnTo>
                        <a:lnTo>
                          <a:pt x="72814" y="14647"/>
                        </a:lnTo>
                        <a:lnTo>
                          <a:pt x="72773" y="14543"/>
                        </a:lnTo>
                        <a:lnTo>
                          <a:pt x="72919" y="14375"/>
                        </a:lnTo>
                        <a:lnTo>
                          <a:pt x="72856" y="14291"/>
                        </a:lnTo>
                        <a:lnTo>
                          <a:pt x="72940" y="14229"/>
                        </a:lnTo>
                        <a:lnTo>
                          <a:pt x="72856" y="14061"/>
                        </a:lnTo>
                        <a:lnTo>
                          <a:pt x="72773" y="13999"/>
                        </a:lnTo>
                        <a:lnTo>
                          <a:pt x="72773" y="13957"/>
                        </a:lnTo>
                        <a:lnTo>
                          <a:pt x="72940" y="13957"/>
                        </a:lnTo>
                        <a:lnTo>
                          <a:pt x="72982" y="13810"/>
                        </a:lnTo>
                        <a:lnTo>
                          <a:pt x="72814" y="13747"/>
                        </a:lnTo>
                        <a:lnTo>
                          <a:pt x="72752" y="13643"/>
                        </a:lnTo>
                        <a:lnTo>
                          <a:pt x="72835" y="13601"/>
                        </a:lnTo>
                        <a:lnTo>
                          <a:pt x="72877" y="13664"/>
                        </a:lnTo>
                        <a:lnTo>
                          <a:pt x="72961" y="13643"/>
                        </a:lnTo>
                        <a:lnTo>
                          <a:pt x="72982" y="13559"/>
                        </a:lnTo>
                        <a:lnTo>
                          <a:pt x="72940" y="13475"/>
                        </a:lnTo>
                        <a:lnTo>
                          <a:pt x="73065" y="13371"/>
                        </a:lnTo>
                        <a:lnTo>
                          <a:pt x="73065" y="13287"/>
                        </a:lnTo>
                        <a:lnTo>
                          <a:pt x="72982" y="13224"/>
                        </a:lnTo>
                        <a:lnTo>
                          <a:pt x="73065" y="13162"/>
                        </a:lnTo>
                        <a:lnTo>
                          <a:pt x="73149" y="13182"/>
                        </a:lnTo>
                        <a:lnTo>
                          <a:pt x="73191" y="13078"/>
                        </a:lnTo>
                        <a:lnTo>
                          <a:pt x="73233" y="13036"/>
                        </a:lnTo>
                        <a:lnTo>
                          <a:pt x="73170" y="12973"/>
                        </a:lnTo>
                        <a:lnTo>
                          <a:pt x="73275" y="12952"/>
                        </a:lnTo>
                        <a:lnTo>
                          <a:pt x="73400" y="12827"/>
                        </a:lnTo>
                        <a:lnTo>
                          <a:pt x="73358" y="12743"/>
                        </a:lnTo>
                        <a:lnTo>
                          <a:pt x="73379" y="12638"/>
                        </a:lnTo>
                        <a:lnTo>
                          <a:pt x="73421" y="12722"/>
                        </a:lnTo>
                        <a:lnTo>
                          <a:pt x="73526" y="12618"/>
                        </a:lnTo>
                        <a:lnTo>
                          <a:pt x="73463" y="12450"/>
                        </a:lnTo>
                        <a:lnTo>
                          <a:pt x="73463" y="12304"/>
                        </a:lnTo>
                        <a:lnTo>
                          <a:pt x="73568" y="12304"/>
                        </a:lnTo>
                        <a:lnTo>
                          <a:pt x="73589" y="12325"/>
                        </a:lnTo>
                        <a:lnTo>
                          <a:pt x="73651" y="12283"/>
                        </a:lnTo>
                        <a:lnTo>
                          <a:pt x="73819" y="12074"/>
                        </a:lnTo>
                        <a:lnTo>
                          <a:pt x="73756" y="12032"/>
                        </a:lnTo>
                        <a:lnTo>
                          <a:pt x="73756" y="11927"/>
                        </a:lnTo>
                        <a:lnTo>
                          <a:pt x="73861" y="11927"/>
                        </a:lnTo>
                        <a:lnTo>
                          <a:pt x="74070" y="11760"/>
                        </a:lnTo>
                        <a:lnTo>
                          <a:pt x="73986" y="11697"/>
                        </a:lnTo>
                        <a:lnTo>
                          <a:pt x="74028" y="11655"/>
                        </a:lnTo>
                        <a:lnTo>
                          <a:pt x="74174" y="11655"/>
                        </a:lnTo>
                        <a:lnTo>
                          <a:pt x="74342" y="11550"/>
                        </a:lnTo>
                        <a:lnTo>
                          <a:pt x="74300" y="11467"/>
                        </a:lnTo>
                        <a:lnTo>
                          <a:pt x="74321" y="11404"/>
                        </a:lnTo>
                        <a:lnTo>
                          <a:pt x="74405" y="11467"/>
                        </a:lnTo>
                        <a:lnTo>
                          <a:pt x="74426" y="11571"/>
                        </a:lnTo>
                        <a:lnTo>
                          <a:pt x="74530" y="11592"/>
                        </a:lnTo>
                        <a:lnTo>
                          <a:pt x="74614" y="11550"/>
                        </a:lnTo>
                        <a:lnTo>
                          <a:pt x="74739" y="11613"/>
                        </a:lnTo>
                        <a:lnTo>
                          <a:pt x="75158" y="11613"/>
                        </a:lnTo>
                        <a:lnTo>
                          <a:pt x="75242" y="11676"/>
                        </a:lnTo>
                        <a:lnTo>
                          <a:pt x="75283" y="11655"/>
                        </a:lnTo>
                        <a:lnTo>
                          <a:pt x="75242" y="11488"/>
                        </a:lnTo>
                        <a:lnTo>
                          <a:pt x="75137" y="11404"/>
                        </a:lnTo>
                        <a:lnTo>
                          <a:pt x="75137" y="11362"/>
                        </a:lnTo>
                        <a:lnTo>
                          <a:pt x="75221" y="11341"/>
                        </a:lnTo>
                        <a:lnTo>
                          <a:pt x="75221" y="10986"/>
                        </a:lnTo>
                        <a:lnTo>
                          <a:pt x="75053" y="10755"/>
                        </a:lnTo>
                        <a:lnTo>
                          <a:pt x="74928" y="10734"/>
                        </a:lnTo>
                        <a:lnTo>
                          <a:pt x="74760" y="10525"/>
                        </a:lnTo>
                        <a:lnTo>
                          <a:pt x="74844" y="10442"/>
                        </a:lnTo>
                        <a:lnTo>
                          <a:pt x="74677" y="10316"/>
                        </a:lnTo>
                        <a:lnTo>
                          <a:pt x="74426" y="10253"/>
                        </a:lnTo>
                        <a:lnTo>
                          <a:pt x="74153" y="10086"/>
                        </a:lnTo>
                        <a:lnTo>
                          <a:pt x="74049" y="9918"/>
                        </a:lnTo>
                        <a:lnTo>
                          <a:pt x="74028" y="10023"/>
                        </a:lnTo>
                        <a:lnTo>
                          <a:pt x="73944" y="10002"/>
                        </a:lnTo>
                        <a:lnTo>
                          <a:pt x="73902" y="10023"/>
                        </a:lnTo>
                        <a:lnTo>
                          <a:pt x="73881" y="10149"/>
                        </a:lnTo>
                        <a:lnTo>
                          <a:pt x="73735" y="10190"/>
                        </a:lnTo>
                        <a:lnTo>
                          <a:pt x="73693" y="10107"/>
                        </a:lnTo>
                        <a:lnTo>
                          <a:pt x="73693" y="9981"/>
                        </a:lnTo>
                        <a:lnTo>
                          <a:pt x="73819" y="9897"/>
                        </a:lnTo>
                        <a:lnTo>
                          <a:pt x="73735" y="9793"/>
                        </a:lnTo>
                        <a:lnTo>
                          <a:pt x="73777" y="9730"/>
                        </a:lnTo>
                        <a:lnTo>
                          <a:pt x="73840" y="9730"/>
                        </a:lnTo>
                        <a:lnTo>
                          <a:pt x="73923" y="9814"/>
                        </a:lnTo>
                        <a:lnTo>
                          <a:pt x="73693" y="9458"/>
                        </a:lnTo>
                        <a:lnTo>
                          <a:pt x="73526" y="9312"/>
                        </a:lnTo>
                        <a:lnTo>
                          <a:pt x="73526" y="9479"/>
                        </a:lnTo>
                        <a:lnTo>
                          <a:pt x="73526" y="9521"/>
                        </a:lnTo>
                        <a:lnTo>
                          <a:pt x="73463" y="9521"/>
                        </a:lnTo>
                        <a:lnTo>
                          <a:pt x="73254" y="9312"/>
                        </a:lnTo>
                        <a:lnTo>
                          <a:pt x="73254" y="9207"/>
                        </a:lnTo>
                        <a:lnTo>
                          <a:pt x="73358" y="9249"/>
                        </a:lnTo>
                        <a:lnTo>
                          <a:pt x="73296" y="9144"/>
                        </a:lnTo>
                        <a:lnTo>
                          <a:pt x="73003" y="8893"/>
                        </a:lnTo>
                        <a:lnTo>
                          <a:pt x="72961" y="8893"/>
                        </a:lnTo>
                        <a:lnTo>
                          <a:pt x="72982" y="8977"/>
                        </a:lnTo>
                        <a:lnTo>
                          <a:pt x="72940" y="9081"/>
                        </a:lnTo>
                        <a:lnTo>
                          <a:pt x="72773" y="9102"/>
                        </a:lnTo>
                        <a:lnTo>
                          <a:pt x="72647" y="8977"/>
                        </a:lnTo>
                        <a:lnTo>
                          <a:pt x="72521" y="8956"/>
                        </a:lnTo>
                        <a:lnTo>
                          <a:pt x="72375" y="8726"/>
                        </a:lnTo>
                        <a:lnTo>
                          <a:pt x="72375" y="8642"/>
                        </a:lnTo>
                        <a:lnTo>
                          <a:pt x="72312" y="8579"/>
                        </a:lnTo>
                        <a:lnTo>
                          <a:pt x="72208" y="8621"/>
                        </a:lnTo>
                        <a:lnTo>
                          <a:pt x="72019" y="8768"/>
                        </a:lnTo>
                        <a:lnTo>
                          <a:pt x="72019" y="8830"/>
                        </a:lnTo>
                        <a:lnTo>
                          <a:pt x="71915" y="8789"/>
                        </a:lnTo>
                        <a:lnTo>
                          <a:pt x="71831" y="8851"/>
                        </a:lnTo>
                        <a:lnTo>
                          <a:pt x="71831" y="9081"/>
                        </a:lnTo>
                        <a:lnTo>
                          <a:pt x="71894" y="9144"/>
                        </a:lnTo>
                        <a:lnTo>
                          <a:pt x="71894" y="9144"/>
                        </a:lnTo>
                        <a:lnTo>
                          <a:pt x="71789" y="9081"/>
                        </a:lnTo>
                        <a:lnTo>
                          <a:pt x="71705" y="8872"/>
                        </a:lnTo>
                        <a:lnTo>
                          <a:pt x="71747" y="8726"/>
                        </a:lnTo>
                        <a:lnTo>
                          <a:pt x="71580" y="8621"/>
                        </a:lnTo>
                        <a:lnTo>
                          <a:pt x="71517" y="8454"/>
                        </a:lnTo>
                        <a:lnTo>
                          <a:pt x="71475" y="8454"/>
                        </a:lnTo>
                        <a:lnTo>
                          <a:pt x="71580" y="8433"/>
                        </a:lnTo>
                        <a:lnTo>
                          <a:pt x="71685" y="8558"/>
                        </a:lnTo>
                        <a:lnTo>
                          <a:pt x="71685" y="8433"/>
                        </a:lnTo>
                        <a:lnTo>
                          <a:pt x="71810" y="8433"/>
                        </a:lnTo>
                        <a:lnTo>
                          <a:pt x="71915" y="8475"/>
                        </a:lnTo>
                        <a:lnTo>
                          <a:pt x="72061" y="8370"/>
                        </a:lnTo>
                        <a:lnTo>
                          <a:pt x="72019" y="8265"/>
                        </a:lnTo>
                        <a:lnTo>
                          <a:pt x="71705" y="8140"/>
                        </a:lnTo>
                        <a:lnTo>
                          <a:pt x="71622" y="8265"/>
                        </a:lnTo>
                        <a:lnTo>
                          <a:pt x="71475" y="8265"/>
                        </a:lnTo>
                        <a:lnTo>
                          <a:pt x="71329" y="8224"/>
                        </a:lnTo>
                        <a:lnTo>
                          <a:pt x="71475" y="8224"/>
                        </a:lnTo>
                        <a:lnTo>
                          <a:pt x="71580" y="8098"/>
                        </a:lnTo>
                        <a:lnTo>
                          <a:pt x="71685" y="8056"/>
                        </a:lnTo>
                        <a:lnTo>
                          <a:pt x="71789" y="8119"/>
                        </a:lnTo>
                        <a:lnTo>
                          <a:pt x="71936" y="8140"/>
                        </a:lnTo>
                        <a:lnTo>
                          <a:pt x="72061" y="8245"/>
                        </a:lnTo>
                        <a:lnTo>
                          <a:pt x="72229" y="8433"/>
                        </a:lnTo>
                        <a:lnTo>
                          <a:pt x="72354" y="8433"/>
                        </a:lnTo>
                        <a:lnTo>
                          <a:pt x="72417" y="8537"/>
                        </a:lnTo>
                        <a:lnTo>
                          <a:pt x="72480" y="8558"/>
                        </a:lnTo>
                        <a:lnTo>
                          <a:pt x="72626" y="8475"/>
                        </a:lnTo>
                        <a:lnTo>
                          <a:pt x="72668" y="8558"/>
                        </a:lnTo>
                        <a:lnTo>
                          <a:pt x="72940" y="8349"/>
                        </a:lnTo>
                        <a:lnTo>
                          <a:pt x="72961" y="8391"/>
                        </a:lnTo>
                        <a:lnTo>
                          <a:pt x="72940" y="8496"/>
                        </a:lnTo>
                        <a:lnTo>
                          <a:pt x="73045" y="8433"/>
                        </a:lnTo>
                        <a:lnTo>
                          <a:pt x="73045" y="8286"/>
                        </a:lnTo>
                        <a:lnTo>
                          <a:pt x="73170" y="8077"/>
                        </a:lnTo>
                        <a:lnTo>
                          <a:pt x="73149" y="8014"/>
                        </a:lnTo>
                        <a:lnTo>
                          <a:pt x="73149" y="7847"/>
                        </a:lnTo>
                        <a:lnTo>
                          <a:pt x="73086" y="7617"/>
                        </a:lnTo>
                        <a:lnTo>
                          <a:pt x="73191" y="7240"/>
                        </a:lnTo>
                        <a:lnTo>
                          <a:pt x="73191" y="7010"/>
                        </a:lnTo>
                        <a:lnTo>
                          <a:pt x="73086" y="6884"/>
                        </a:lnTo>
                        <a:lnTo>
                          <a:pt x="73045" y="6759"/>
                        </a:lnTo>
                        <a:lnTo>
                          <a:pt x="72877" y="6612"/>
                        </a:lnTo>
                        <a:lnTo>
                          <a:pt x="72793" y="6445"/>
                        </a:lnTo>
                        <a:lnTo>
                          <a:pt x="72856" y="6445"/>
                        </a:lnTo>
                        <a:lnTo>
                          <a:pt x="72961" y="6571"/>
                        </a:lnTo>
                        <a:lnTo>
                          <a:pt x="72982" y="6571"/>
                        </a:lnTo>
                        <a:lnTo>
                          <a:pt x="72940" y="6403"/>
                        </a:lnTo>
                        <a:lnTo>
                          <a:pt x="72773" y="6340"/>
                        </a:lnTo>
                        <a:lnTo>
                          <a:pt x="72647" y="6382"/>
                        </a:lnTo>
                        <a:lnTo>
                          <a:pt x="72417" y="6340"/>
                        </a:lnTo>
                        <a:lnTo>
                          <a:pt x="72103" y="5943"/>
                        </a:lnTo>
                        <a:lnTo>
                          <a:pt x="72019" y="5880"/>
                        </a:lnTo>
                        <a:lnTo>
                          <a:pt x="72040" y="5817"/>
                        </a:lnTo>
                        <a:lnTo>
                          <a:pt x="72208" y="5817"/>
                        </a:lnTo>
                        <a:lnTo>
                          <a:pt x="72249" y="5671"/>
                        </a:lnTo>
                        <a:lnTo>
                          <a:pt x="72166" y="5608"/>
                        </a:lnTo>
                        <a:lnTo>
                          <a:pt x="72040" y="5608"/>
                        </a:lnTo>
                        <a:lnTo>
                          <a:pt x="71998" y="5545"/>
                        </a:lnTo>
                        <a:lnTo>
                          <a:pt x="72061" y="5504"/>
                        </a:lnTo>
                        <a:lnTo>
                          <a:pt x="72019" y="5336"/>
                        </a:lnTo>
                        <a:lnTo>
                          <a:pt x="72040" y="5315"/>
                        </a:lnTo>
                        <a:lnTo>
                          <a:pt x="72166" y="5462"/>
                        </a:lnTo>
                        <a:lnTo>
                          <a:pt x="72354" y="5566"/>
                        </a:lnTo>
                        <a:lnTo>
                          <a:pt x="72375" y="5504"/>
                        </a:lnTo>
                        <a:lnTo>
                          <a:pt x="72312" y="5420"/>
                        </a:lnTo>
                        <a:lnTo>
                          <a:pt x="72312" y="5315"/>
                        </a:lnTo>
                        <a:lnTo>
                          <a:pt x="72270" y="5232"/>
                        </a:lnTo>
                        <a:lnTo>
                          <a:pt x="72333" y="5190"/>
                        </a:lnTo>
                        <a:lnTo>
                          <a:pt x="72375" y="5252"/>
                        </a:lnTo>
                        <a:lnTo>
                          <a:pt x="72417" y="5336"/>
                        </a:lnTo>
                        <a:lnTo>
                          <a:pt x="72521" y="5357"/>
                        </a:lnTo>
                        <a:lnTo>
                          <a:pt x="72563" y="5650"/>
                        </a:lnTo>
                        <a:lnTo>
                          <a:pt x="72542" y="5734"/>
                        </a:lnTo>
                        <a:lnTo>
                          <a:pt x="72835" y="5943"/>
                        </a:lnTo>
                        <a:lnTo>
                          <a:pt x="72940" y="5880"/>
                        </a:lnTo>
                        <a:lnTo>
                          <a:pt x="73065" y="5943"/>
                        </a:lnTo>
                        <a:lnTo>
                          <a:pt x="73065" y="6152"/>
                        </a:lnTo>
                        <a:lnTo>
                          <a:pt x="73170" y="6152"/>
                        </a:lnTo>
                        <a:lnTo>
                          <a:pt x="73379" y="5859"/>
                        </a:lnTo>
                        <a:lnTo>
                          <a:pt x="73421" y="5734"/>
                        </a:lnTo>
                        <a:lnTo>
                          <a:pt x="73379" y="5608"/>
                        </a:lnTo>
                        <a:lnTo>
                          <a:pt x="73400" y="5357"/>
                        </a:lnTo>
                        <a:lnTo>
                          <a:pt x="73379" y="5252"/>
                        </a:lnTo>
                        <a:lnTo>
                          <a:pt x="73421" y="5357"/>
                        </a:lnTo>
                        <a:lnTo>
                          <a:pt x="73421" y="5524"/>
                        </a:lnTo>
                        <a:lnTo>
                          <a:pt x="73505" y="5524"/>
                        </a:lnTo>
                        <a:lnTo>
                          <a:pt x="73609" y="5420"/>
                        </a:lnTo>
                        <a:lnTo>
                          <a:pt x="73798" y="5357"/>
                        </a:lnTo>
                        <a:lnTo>
                          <a:pt x="73819" y="5232"/>
                        </a:lnTo>
                        <a:lnTo>
                          <a:pt x="74007" y="5294"/>
                        </a:lnTo>
                        <a:lnTo>
                          <a:pt x="73986" y="5336"/>
                        </a:lnTo>
                        <a:lnTo>
                          <a:pt x="74007" y="5399"/>
                        </a:lnTo>
                        <a:lnTo>
                          <a:pt x="74300" y="5608"/>
                        </a:lnTo>
                        <a:lnTo>
                          <a:pt x="74342" y="5629"/>
                        </a:lnTo>
                        <a:lnTo>
                          <a:pt x="74405" y="5776"/>
                        </a:lnTo>
                        <a:lnTo>
                          <a:pt x="74405" y="5838"/>
                        </a:lnTo>
                        <a:lnTo>
                          <a:pt x="74446" y="5859"/>
                        </a:lnTo>
                        <a:lnTo>
                          <a:pt x="74698" y="5817"/>
                        </a:lnTo>
                        <a:lnTo>
                          <a:pt x="74739" y="5838"/>
                        </a:lnTo>
                        <a:lnTo>
                          <a:pt x="74739" y="5880"/>
                        </a:lnTo>
                        <a:lnTo>
                          <a:pt x="74760" y="5880"/>
                        </a:lnTo>
                        <a:lnTo>
                          <a:pt x="74865" y="5776"/>
                        </a:lnTo>
                        <a:lnTo>
                          <a:pt x="74823" y="5671"/>
                        </a:lnTo>
                        <a:lnTo>
                          <a:pt x="74844" y="5650"/>
                        </a:lnTo>
                        <a:lnTo>
                          <a:pt x="74928" y="5650"/>
                        </a:lnTo>
                        <a:lnTo>
                          <a:pt x="74886" y="5504"/>
                        </a:lnTo>
                        <a:lnTo>
                          <a:pt x="74970" y="5524"/>
                        </a:lnTo>
                        <a:lnTo>
                          <a:pt x="75032" y="5608"/>
                        </a:lnTo>
                        <a:lnTo>
                          <a:pt x="74990" y="5671"/>
                        </a:lnTo>
                        <a:lnTo>
                          <a:pt x="75095" y="5671"/>
                        </a:lnTo>
                        <a:lnTo>
                          <a:pt x="75200" y="5629"/>
                        </a:lnTo>
                        <a:lnTo>
                          <a:pt x="75472" y="5650"/>
                        </a:lnTo>
                        <a:lnTo>
                          <a:pt x="75555" y="5713"/>
                        </a:lnTo>
                        <a:lnTo>
                          <a:pt x="75618" y="5713"/>
                        </a:lnTo>
                        <a:lnTo>
                          <a:pt x="75660" y="5755"/>
                        </a:lnTo>
                        <a:lnTo>
                          <a:pt x="75702" y="5755"/>
                        </a:lnTo>
                        <a:lnTo>
                          <a:pt x="75786" y="5671"/>
                        </a:lnTo>
                        <a:lnTo>
                          <a:pt x="75723" y="5462"/>
                        </a:lnTo>
                        <a:lnTo>
                          <a:pt x="75786" y="5504"/>
                        </a:lnTo>
                        <a:lnTo>
                          <a:pt x="75911" y="5671"/>
                        </a:lnTo>
                        <a:lnTo>
                          <a:pt x="76078" y="5608"/>
                        </a:lnTo>
                        <a:lnTo>
                          <a:pt x="76078" y="5524"/>
                        </a:lnTo>
                        <a:lnTo>
                          <a:pt x="75995" y="5357"/>
                        </a:lnTo>
                        <a:lnTo>
                          <a:pt x="75869" y="5378"/>
                        </a:lnTo>
                        <a:lnTo>
                          <a:pt x="75744" y="5294"/>
                        </a:lnTo>
                        <a:lnTo>
                          <a:pt x="75806" y="5190"/>
                        </a:lnTo>
                        <a:lnTo>
                          <a:pt x="75911" y="5232"/>
                        </a:lnTo>
                        <a:lnTo>
                          <a:pt x="75995" y="5211"/>
                        </a:lnTo>
                        <a:lnTo>
                          <a:pt x="75995" y="5064"/>
                        </a:lnTo>
                        <a:lnTo>
                          <a:pt x="75890" y="5022"/>
                        </a:lnTo>
                        <a:lnTo>
                          <a:pt x="75806" y="4980"/>
                        </a:lnTo>
                        <a:lnTo>
                          <a:pt x="75744" y="5022"/>
                        </a:lnTo>
                        <a:lnTo>
                          <a:pt x="75744" y="5127"/>
                        </a:lnTo>
                        <a:lnTo>
                          <a:pt x="75681" y="5064"/>
                        </a:lnTo>
                        <a:lnTo>
                          <a:pt x="75555" y="5085"/>
                        </a:lnTo>
                        <a:lnTo>
                          <a:pt x="75576" y="4918"/>
                        </a:lnTo>
                        <a:lnTo>
                          <a:pt x="75493" y="4855"/>
                        </a:lnTo>
                        <a:lnTo>
                          <a:pt x="75388" y="4876"/>
                        </a:lnTo>
                        <a:lnTo>
                          <a:pt x="75388" y="4980"/>
                        </a:lnTo>
                        <a:lnTo>
                          <a:pt x="75346" y="4897"/>
                        </a:lnTo>
                        <a:lnTo>
                          <a:pt x="75346" y="4813"/>
                        </a:lnTo>
                        <a:lnTo>
                          <a:pt x="75472" y="4771"/>
                        </a:lnTo>
                        <a:lnTo>
                          <a:pt x="75451" y="4583"/>
                        </a:lnTo>
                        <a:lnTo>
                          <a:pt x="75367" y="4562"/>
                        </a:lnTo>
                        <a:lnTo>
                          <a:pt x="75493" y="4457"/>
                        </a:lnTo>
                        <a:lnTo>
                          <a:pt x="75430" y="4290"/>
                        </a:lnTo>
                        <a:lnTo>
                          <a:pt x="75451" y="4227"/>
                        </a:lnTo>
                        <a:lnTo>
                          <a:pt x="75283" y="4081"/>
                        </a:lnTo>
                        <a:lnTo>
                          <a:pt x="75158" y="4102"/>
                        </a:lnTo>
                        <a:lnTo>
                          <a:pt x="75032" y="4248"/>
                        </a:lnTo>
                        <a:lnTo>
                          <a:pt x="75053" y="4060"/>
                        </a:lnTo>
                        <a:lnTo>
                          <a:pt x="75158" y="4018"/>
                        </a:lnTo>
                        <a:lnTo>
                          <a:pt x="75053" y="3851"/>
                        </a:lnTo>
                        <a:lnTo>
                          <a:pt x="75053" y="3746"/>
                        </a:lnTo>
                        <a:lnTo>
                          <a:pt x="75011" y="3746"/>
                        </a:lnTo>
                        <a:lnTo>
                          <a:pt x="74928" y="3830"/>
                        </a:lnTo>
                        <a:lnTo>
                          <a:pt x="74865" y="3746"/>
                        </a:lnTo>
                        <a:lnTo>
                          <a:pt x="74739" y="3746"/>
                        </a:lnTo>
                        <a:lnTo>
                          <a:pt x="74593" y="3767"/>
                        </a:lnTo>
                        <a:lnTo>
                          <a:pt x="74718" y="3662"/>
                        </a:lnTo>
                        <a:lnTo>
                          <a:pt x="74865" y="3662"/>
                        </a:lnTo>
                        <a:lnTo>
                          <a:pt x="75011" y="3558"/>
                        </a:lnTo>
                        <a:lnTo>
                          <a:pt x="75053" y="3620"/>
                        </a:lnTo>
                        <a:lnTo>
                          <a:pt x="75158" y="3432"/>
                        </a:lnTo>
                        <a:lnTo>
                          <a:pt x="75283" y="3411"/>
                        </a:lnTo>
                        <a:lnTo>
                          <a:pt x="75325" y="3307"/>
                        </a:lnTo>
                        <a:lnTo>
                          <a:pt x="75242" y="3202"/>
                        </a:lnTo>
                        <a:lnTo>
                          <a:pt x="74970" y="3139"/>
                        </a:lnTo>
                        <a:lnTo>
                          <a:pt x="75158" y="3118"/>
                        </a:lnTo>
                        <a:lnTo>
                          <a:pt x="75346" y="3118"/>
                        </a:lnTo>
                        <a:lnTo>
                          <a:pt x="75388" y="3035"/>
                        </a:lnTo>
                        <a:lnTo>
                          <a:pt x="75346" y="2909"/>
                        </a:lnTo>
                        <a:lnTo>
                          <a:pt x="75221" y="2867"/>
                        </a:lnTo>
                        <a:lnTo>
                          <a:pt x="75137" y="2721"/>
                        </a:lnTo>
                        <a:lnTo>
                          <a:pt x="75032" y="2763"/>
                        </a:lnTo>
                        <a:lnTo>
                          <a:pt x="75011" y="2679"/>
                        </a:lnTo>
                        <a:lnTo>
                          <a:pt x="75053" y="2511"/>
                        </a:lnTo>
                        <a:lnTo>
                          <a:pt x="74949" y="2198"/>
                        </a:lnTo>
                        <a:lnTo>
                          <a:pt x="74970" y="2135"/>
                        </a:lnTo>
                        <a:lnTo>
                          <a:pt x="75032" y="2051"/>
                        </a:lnTo>
                        <a:lnTo>
                          <a:pt x="75032" y="1967"/>
                        </a:lnTo>
                        <a:lnTo>
                          <a:pt x="74928" y="1905"/>
                        </a:lnTo>
                        <a:lnTo>
                          <a:pt x="74823" y="2051"/>
                        </a:lnTo>
                        <a:lnTo>
                          <a:pt x="74718" y="2135"/>
                        </a:lnTo>
                        <a:lnTo>
                          <a:pt x="74718" y="1967"/>
                        </a:lnTo>
                        <a:lnTo>
                          <a:pt x="74614" y="1967"/>
                        </a:lnTo>
                        <a:lnTo>
                          <a:pt x="74614" y="2051"/>
                        </a:lnTo>
                        <a:lnTo>
                          <a:pt x="74530" y="2072"/>
                        </a:lnTo>
                        <a:lnTo>
                          <a:pt x="74509" y="2030"/>
                        </a:lnTo>
                        <a:lnTo>
                          <a:pt x="74530" y="1884"/>
                        </a:lnTo>
                        <a:lnTo>
                          <a:pt x="74174" y="1842"/>
                        </a:lnTo>
                        <a:lnTo>
                          <a:pt x="74091" y="1884"/>
                        </a:lnTo>
                        <a:lnTo>
                          <a:pt x="73923" y="1863"/>
                        </a:lnTo>
                        <a:lnTo>
                          <a:pt x="73819" y="1758"/>
                        </a:lnTo>
                        <a:lnTo>
                          <a:pt x="73798" y="1716"/>
                        </a:lnTo>
                        <a:lnTo>
                          <a:pt x="73693" y="1675"/>
                        </a:lnTo>
                        <a:lnTo>
                          <a:pt x="73651" y="1716"/>
                        </a:lnTo>
                        <a:lnTo>
                          <a:pt x="73589" y="1633"/>
                        </a:lnTo>
                        <a:lnTo>
                          <a:pt x="73484" y="1633"/>
                        </a:lnTo>
                        <a:lnTo>
                          <a:pt x="73379" y="1779"/>
                        </a:lnTo>
                        <a:lnTo>
                          <a:pt x="73275" y="1821"/>
                        </a:lnTo>
                        <a:lnTo>
                          <a:pt x="73233" y="1842"/>
                        </a:lnTo>
                        <a:lnTo>
                          <a:pt x="73170" y="1884"/>
                        </a:lnTo>
                        <a:lnTo>
                          <a:pt x="73296" y="1884"/>
                        </a:lnTo>
                        <a:lnTo>
                          <a:pt x="73254" y="1967"/>
                        </a:lnTo>
                        <a:lnTo>
                          <a:pt x="73128" y="2051"/>
                        </a:lnTo>
                        <a:lnTo>
                          <a:pt x="73065" y="2051"/>
                        </a:lnTo>
                        <a:lnTo>
                          <a:pt x="73086" y="2156"/>
                        </a:lnTo>
                        <a:lnTo>
                          <a:pt x="73191" y="2239"/>
                        </a:lnTo>
                        <a:lnTo>
                          <a:pt x="73170" y="2281"/>
                        </a:lnTo>
                        <a:lnTo>
                          <a:pt x="73065" y="2260"/>
                        </a:lnTo>
                        <a:lnTo>
                          <a:pt x="72982" y="2051"/>
                        </a:lnTo>
                        <a:lnTo>
                          <a:pt x="73024" y="1988"/>
                        </a:lnTo>
                        <a:lnTo>
                          <a:pt x="73024" y="1988"/>
                        </a:lnTo>
                        <a:lnTo>
                          <a:pt x="72940" y="2030"/>
                        </a:lnTo>
                        <a:lnTo>
                          <a:pt x="72773" y="2239"/>
                        </a:lnTo>
                        <a:lnTo>
                          <a:pt x="72710" y="2386"/>
                        </a:lnTo>
                        <a:lnTo>
                          <a:pt x="72605" y="2491"/>
                        </a:lnTo>
                        <a:lnTo>
                          <a:pt x="72626" y="2553"/>
                        </a:lnTo>
                        <a:lnTo>
                          <a:pt x="72773" y="2407"/>
                        </a:lnTo>
                        <a:lnTo>
                          <a:pt x="72856" y="2407"/>
                        </a:lnTo>
                        <a:lnTo>
                          <a:pt x="72919" y="2511"/>
                        </a:lnTo>
                        <a:lnTo>
                          <a:pt x="73024" y="2616"/>
                        </a:lnTo>
                        <a:lnTo>
                          <a:pt x="73233" y="2783"/>
                        </a:lnTo>
                        <a:lnTo>
                          <a:pt x="73254" y="2909"/>
                        </a:lnTo>
                        <a:lnTo>
                          <a:pt x="73170" y="2993"/>
                        </a:lnTo>
                        <a:lnTo>
                          <a:pt x="73191" y="3097"/>
                        </a:lnTo>
                        <a:lnTo>
                          <a:pt x="73358" y="3076"/>
                        </a:lnTo>
                        <a:lnTo>
                          <a:pt x="73505" y="2993"/>
                        </a:lnTo>
                        <a:lnTo>
                          <a:pt x="73589" y="3097"/>
                        </a:lnTo>
                        <a:lnTo>
                          <a:pt x="73589" y="3202"/>
                        </a:lnTo>
                        <a:lnTo>
                          <a:pt x="73672" y="3390"/>
                        </a:lnTo>
                        <a:lnTo>
                          <a:pt x="73672" y="3432"/>
                        </a:lnTo>
                        <a:lnTo>
                          <a:pt x="73568" y="3327"/>
                        </a:lnTo>
                        <a:lnTo>
                          <a:pt x="73484" y="3181"/>
                        </a:lnTo>
                        <a:lnTo>
                          <a:pt x="73400" y="3139"/>
                        </a:lnTo>
                        <a:lnTo>
                          <a:pt x="73358" y="3244"/>
                        </a:lnTo>
                        <a:lnTo>
                          <a:pt x="73379" y="3348"/>
                        </a:lnTo>
                        <a:lnTo>
                          <a:pt x="73442" y="3390"/>
                        </a:lnTo>
                        <a:lnTo>
                          <a:pt x="73400" y="3411"/>
                        </a:lnTo>
                        <a:lnTo>
                          <a:pt x="73296" y="3390"/>
                        </a:lnTo>
                        <a:lnTo>
                          <a:pt x="73191" y="3223"/>
                        </a:lnTo>
                        <a:lnTo>
                          <a:pt x="73045" y="3202"/>
                        </a:lnTo>
                        <a:lnTo>
                          <a:pt x="72940" y="3307"/>
                        </a:lnTo>
                        <a:lnTo>
                          <a:pt x="72856" y="3286"/>
                        </a:lnTo>
                        <a:lnTo>
                          <a:pt x="72835" y="3139"/>
                        </a:lnTo>
                        <a:lnTo>
                          <a:pt x="72877" y="3097"/>
                        </a:lnTo>
                        <a:lnTo>
                          <a:pt x="72814" y="2972"/>
                        </a:lnTo>
                        <a:lnTo>
                          <a:pt x="72710" y="2888"/>
                        </a:lnTo>
                        <a:lnTo>
                          <a:pt x="72668" y="2763"/>
                        </a:lnTo>
                        <a:lnTo>
                          <a:pt x="72459" y="2700"/>
                        </a:lnTo>
                        <a:lnTo>
                          <a:pt x="72291" y="2365"/>
                        </a:lnTo>
                        <a:lnTo>
                          <a:pt x="72187" y="2239"/>
                        </a:lnTo>
                        <a:lnTo>
                          <a:pt x="72208" y="2177"/>
                        </a:lnTo>
                        <a:lnTo>
                          <a:pt x="72124" y="2093"/>
                        </a:lnTo>
                        <a:lnTo>
                          <a:pt x="72019" y="2072"/>
                        </a:lnTo>
                        <a:lnTo>
                          <a:pt x="72019" y="2072"/>
                        </a:lnTo>
                        <a:lnTo>
                          <a:pt x="72040" y="2135"/>
                        </a:lnTo>
                        <a:lnTo>
                          <a:pt x="72019" y="2239"/>
                        </a:lnTo>
                        <a:lnTo>
                          <a:pt x="71977" y="2198"/>
                        </a:lnTo>
                        <a:lnTo>
                          <a:pt x="71915" y="2072"/>
                        </a:lnTo>
                        <a:lnTo>
                          <a:pt x="71685" y="1947"/>
                        </a:lnTo>
                        <a:lnTo>
                          <a:pt x="71559" y="1926"/>
                        </a:lnTo>
                        <a:lnTo>
                          <a:pt x="71454" y="1947"/>
                        </a:lnTo>
                        <a:lnTo>
                          <a:pt x="71475" y="2030"/>
                        </a:lnTo>
                        <a:lnTo>
                          <a:pt x="71580" y="2072"/>
                        </a:lnTo>
                        <a:lnTo>
                          <a:pt x="71789" y="2156"/>
                        </a:lnTo>
                        <a:lnTo>
                          <a:pt x="71622" y="2198"/>
                        </a:lnTo>
                        <a:lnTo>
                          <a:pt x="71413" y="2135"/>
                        </a:lnTo>
                        <a:lnTo>
                          <a:pt x="71308" y="2030"/>
                        </a:lnTo>
                        <a:lnTo>
                          <a:pt x="71350" y="1947"/>
                        </a:lnTo>
                        <a:lnTo>
                          <a:pt x="71287" y="1926"/>
                        </a:lnTo>
                        <a:lnTo>
                          <a:pt x="71099" y="1926"/>
                        </a:lnTo>
                        <a:lnTo>
                          <a:pt x="71161" y="1947"/>
                        </a:lnTo>
                        <a:lnTo>
                          <a:pt x="71161" y="1988"/>
                        </a:lnTo>
                        <a:lnTo>
                          <a:pt x="70994" y="2051"/>
                        </a:lnTo>
                        <a:lnTo>
                          <a:pt x="70931" y="1947"/>
                        </a:lnTo>
                        <a:lnTo>
                          <a:pt x="70952" y="1884"/>
                        </a:lnTo>
                        <a:lnTo>
                          <a:pt x="70764" y="1863"/>
                        </a:lnTo>
                        <a:lnTo>
                          <a:pt x="70722" y="1884"/>
                        </a:lnTo>
                        <a:lnTo>
                          <a:pt x="70743" y="1988"/>
                        </a:lnTo>
                        <a:lnTo>
                          <a:pt x="70638" y="1967"/>
                        </a:lnTo>
                        <a:lnTo>
                          <a:pt x="70576" y="1863"/>
                        </a:lnTo>
                        <a:lnTo>
                          <a:pt x="70429" y="1863"/>
                        </a:lnTo>
                        <a:lnTo>
                          <a:pt x="70471" y="1967"/>
                        </a:lnTo>
                        <a:lnTo>
                          <a:pt x="70471" y="1967"/>
                        </a:lnTo>
                        <a:lnTo>
                          <a:pt x="69990" y="1863"/>
                        </a:lnTo>
                        <a:lnTo>
                          <a:pt x="69843" y="1926"/>
                        </a:lnTo>
                        <a:lnTo>
                          <a:pt x="69676" y="1842"/>
                        </a:lnTo>
                        <a:lnTo>
                          <a:pt x="69676" y="1758"/>
                        </a:lnTo>
                        <a:lnTo>
                          <a:pt x="69508" y="1716"/>
                        </a:lnTo>
                        <a:lnTo>
                          <a:pt x="69488" y="1737"/>
                        </a:lnTo>
                        <a:lnTo>
                          <a:pt x="69488" y="1779"/>
                        </a:lnTo>
                        <a:lnTo>
                          <a:pt x="69425" y="1737"/>
                        </a:lnTo>
                        <a:lnTo>
                          <a:pt x="69320" y="1716"/>
                        </a:lnTo>
                        <a:lnTo>
                          <a:pt x="69216" y="1633"/>
                        </a:lnTo>
                        <a:lnTo>
                          <a:pt x="69153" y="1654"/>
                        </a:lnTo>
                        <a:lnTo>
                          <a:pt x="69174" y="1758"/>
                        </a:lnTo>
                        <a:lnTo>
                          <a:pt x="69006" y="1758"/>
                        </a:lnTo>
                        <a:lnTo>
                          <a:pt x="68860" y="1779"/>
                        </a:lnTo>
                        <a:lnTo>
                          <a:pt x="68839" y="1884"/>
                        </a:lnTo>
                        <a:lnTo>
                          <a:pt x="68651" y="1884"/>
                        </a:lnTo>
                        <a:lnTo>
                          <a:pt x="68316" y="1758"/>
                        </a:lnTo>
                        <a:lnTo>
                          <a:pt x="68337" y="1716"/>
                        </a:lnTo>
                        <a:lnTo>
                          <a:pt x="68546" y="1779"/>
                        </a:lnTo>
                        <a:lnTo>
                          <a:pt x="68651" y="1842"/>
                        </a:lnTo>
                        <a:lnTo>
                          <a:pt x="68672" y="1779"/>
                        </a:lnTo>
                        <a:lnTo>
                          <a:pt x="68337" y="1549"/>
                        </a:lnTo>
                        <a:lnTo>
                          <a:pt x="67939" y="1507"/>
                        </a:lnTo>
                        <a:lnTo>
                          <a:pt x="67793" y="1549"/>
                        </a:lnTo>
                        <a:lnTo>
                          <a:pt x="67730" y="1507"/>
                        </a:lnTo>
                        <a:lnTo>
                          <a:pt x="67793" y="1444"/>
                        </a:lnTo>
                        <a:lnTo>
                          <a:pt x="67688" y="1402"/>
                        </a:lnTo>
                        <a:lnTo>
                          <a:pt x="67542" y="1423"/>
                        </a:lnTo>
                        <a:lnTo>
                          <a:pt x="67604" y="1444"/>
                        </a:lnTo>
                        <a:lnTo>
                          <a:pt x="67521" y="1465"/>
                        </a:lnTo>
                        <a:lnTo>
                          <a:pt x="67395" y="1423"/>
                        </a:lnTo>
                        <a:lnTo>
                          <a:pt x="67019" y="1319"/>
                        </a:lnTo>
                        <a:lnTo>
                          <a:pt x="66851" y="1340"/>
                        </a:lnTo>
                        <a:lnTo>
                          <a:pt x="66788" y="1423"/>
                        </a:lnTo>
                        <a:lnTo>
                          <a:pt x="66705" y="1402"/>
                        </a:lnTo>
                        <a:lnTo>
                          <a:pt x="66663" y="1319"/>
                        </a:lnTo>
                        <a:lnTo>
                          <a:pt x="66558" y="1361"/>
                        </a:lnTo>
                        <a:lnTo>
                          <a:pt x="66349" y="1361"/>
                        </a:lnTo>
                        <a:lnTo>
                          <a:pt x="66244" y="1298"/>
                        </a:lnTo>
                        <a:lnTo>
                          <a:pt x="66161" y="1319"/>
                        </a:lnTo>
                        <a:lnTo>
                          <a:pt x="66014" y="1340"/>
                        </a:lnTo>
                        <a:lnTo>
                          <a:pt x="65951" y="1319"/>
                        </a:lnTo>
                        <a:lnTo>
                          <a:pt x="65847" y="1402"/>
                        </a:lnTo>
                        <a:lnTo>
                          <a:pt x="65826" y="1507"/>
                        </a:lnTo>
                        <a:lnTo>
                          <a:pt x="65763" y="1402"/>
                        </a:lnTo>
                        <a:lnTo>
                          <a:pt x="65303" y="1528"/>
                        </a:lnTo>
                        <a:lnTo>
                          <a:pt x="65303" y="1633"/>
                        </a:lnTo>
                        <a:lnTo>
                          <a:pt x="65198" y="1612"/>
                        </a:lnTo>
                        <a:lnTo>
                          <a:pt x="65135" y="1737"/>
                        </a:lnTo>
                        <a:lnTo>
                          <a:pt x="65094" y="1737"/>
                        </a:lnTo>
                        <a:lnTo>
                          <a:pt x="65031" y="1654"/>
                        </a:lnTo>
                        <a:lnTo>
                          <a:pt x="64884" y="1675"/>
                        </a:lnTo>
                        <a:lnTo>
                          <a:pt x="64884" y="1779"/>
                        </a:lnTo>
                        <a:lnTo>
                          <a:pt x="64801" y="1779"/>
                        </a:lnTo>
                        <a:lnTo>
                          <a:pt x="64696" y="1842"/>
                        </a:lnTo>
                        <a:lnTo>
                          <a:pt x="64529" y="1737"/>
                        </a:lnTo>
                        <a:lnTo>
                          <a:pt x="64403" y="1779"/>
                        </a:lnTo>
                        <a:lnTo>
                          <a:pt x="64403" y="1863"/>
                        </a:lnTo>
                        <a:lnTo>
                          <a:pt x="64152" y="1863"/>
                        </a:lnTo>
                        <a:lnTo>
                          <a:pt x="63838" y="1884"/>
                        </a:lnTo>
                        <a:lnTo>
                          <a:pt x="63754" y="1842"/>
                        </a:lnTo>
                        <a:lnTo>
                          <a:pt x="63482" y="1884"/>
                        </a:lnTo>
                        <a:lnTo>
                          <a:pt x="63462" y="1905"/>
                        </a:lnTo>
                        <a:lnTo>
                          <a:pt x="63629" y="2009"/>
                        </a:lnTo>
                        <a:lnTo>
                          <a:pt x="63692" y="2198"/>
                        </a:lnTo>
                        <a:lnTo>
                          <a:pt x="63775" y="2260"/>
                        </a:lnTo>
                        <a:lnTo>
                          <a:pt x="63796" y="2386"/>
                        </a:lnTo>
                        <a:lnTo>
                          <a:pt x="63880" y="2574"/>
                        </a:lnTo>
                        <a:lnTo>
                          <a:pt x="63838" y="2637"/>
                        </a:lnTo>
                        <a:lnTo>
                          <a:pt x="63838" y="2804"/>
                        </a:lnTo>
                        <a:lnTo>
                          <a:pt x="63880" y="2804"/>
                        </a:lnTo>
                        <a:lnTo>
                          <a:pt x="63985" y="2700"/>
                        </a:lnTo>
                        <a:lnTo>
                          <a:pt x="64194" y="2804"/>
                        </a:lnTo>
                        <a:lnTo>
                          <a:pt x="64257" y="2888"/>
                        </a:lnTo>
                        <a:lnTo>
                          <a:pt x="64319" y="2909"/>
                        </a:lnTo>
                        <a:lnTo>
                          <a:pt x="64529" y="3118"/>
                        </a:lnTo>
                        <a:lnTo>
                          <a:pt x="64570" y="3307"/>
                        </a:lnTo>
                        <a:lnTo>
                          <a:pt x="64717" y="3348"/>
                        </a:lnTo>
                        <a:lnTo>
                          <a:pt x="64822" y="3516"/>
                        </a:lnTo>
                        <a:lnTo>
                          <a:pt x="64822" y="3579"/>
                        </a:lnTo>
                        <a:lnTo>
                          <a:pt x="64842" y="3662"/>
                        </a:lnTo>
                        <a:lnTo>
                          <a:pt x="64801" y="3725"/>
                        </a:lnTo>
                        <a:lnTo>
                          <a:pt x="64884" y="3830"/>
                        </a:lnTo>
                        <a:lnTo>
                          <a:pt x="64822" y="3871"/>
                        </a:lnTo>
                        <a:lnTo>
                          <a:pt x="64738" y="3851"/>
                        </a:lnTo>
                        <a:lnTo>
                          <a:pt x="64612" y="3934"/>
                        </a:lnTo>
                        <a:lnTo>
                          <a:pt x="64633" y="4039"/>
                        </a:lnTo>
                        <a:lnTo>
                          <a:pt x="64508" y="4060"/>
                        </a:lnTo>
                        <a:lnTo>
                          <a:pt x="64403" y="4143"/>
                        </a:lnTo>
                        <a:lnTo>
                          <a:pt x="64215" y="4102"/>
                        </a:lnTo>
                        <a:lnTo>
                          <a:pt x="64152" y="4039"/>
                        </a:lnTo>
                        <a:lnTo>
                          <a:pt x="64152" y="3892"/>
                        </a:lnTo>
                        <a:lnTo>
                          <a:pt x="63964" y="3641"/>
                        </a:lnTo>
                        <a:lnTo>
                          <a:pt x="63880" y="3641"/>
                        </a:lnTo>
                        <a:lnTo>
                          <a:pt x="63838" y="3662"/>
                        </a:lnTo>
                        <a:lnTo>
                          <a:pt x="63566" y="3620"/>
                        </a:lnTo>
                        <a:lnTo>
                          <a:pt x="63378" y="3641"/>
                        </a:lnTo>
                        <a:lnTo>
                          <a:pt x="63315" y="3579"/>
                        </a:lnTo>
                        <a:lnTo>
                          <a:pt x="63148" y="3411"/>
                        </a:lnTo>
                        <a:lnTo>
                          <a:pt x="63148" y="3286"/>
                        </a:lnTo>
                        <a:lnTo>
                          <a:pt x="63043" y="3202"/>
                        </a:lnTo>
                        <a:lnTo>
                          <a:pt x="62897" y="3181"/>
                        </a:lnTo>
                        <a:lnTo>
                          <a:pt x="62855" y="3097"/>
                        </a:lnTo>
                        <a:lnTo>
                          <a:pt x="62813" y="2951"/>
                        </a:lnTo>
                        <a:lnTo>
                          <a:pt x="62625" y="2909"/>
                        </a:lnTo>
                        <a:lnTo>
                          <a:pt x="62583" y="2951"/>
                        </a:lnTo>
                        <a:lnTo>
                          <a:pt x="62583" y="3097"/>
                        </a:lnTo>
                        <a:lnTo>
                          <a:pt x="62583" y="3244"/>
                        </a:lnTo>
                        <a:lnTo>
                          <a:pt x="62604" y="3327"/>
                        </a:lnTo>
                        <a:lnTo>
                          <a:pt x="62478" y="3516"/>
                        </a:lnTo>
                        <a:lnTo>
                          <a:pt x="62415" y="3641"/>
                        </a:lnTo>
                        <a:lnTo>
                          <a:pt x="62332" y="3558"/>
                        </a:lnTo>
                        <a:lnTo>
                          <a:pt x="62311" y="3474"/>
                        </a:lnTo>
                        <a:lnTo>
                          <a:pt x="62269" y="3474"/>
                        </a:lnTo>
                        <a:lnTo>
                          <a:pt x="62164" y="3558"/>
                        </a:lnTo>
                        <a:lnTo>
                          <a:pt x="61913" y="3537"/>
                        </a:lnTo>
                        <a:lnTo>
                          <a:pt x="61704" y="3620"/>
                        </a:lnTo>
                        <a:lnTo>
                          <a:pt x="61641" y="3579"/>
                        </a:lnTo>
                        <a:lnTo>
                          <a:pt x="61474" y="3725"/>
                        </a:lnTo>
                        <a:lnTo>
                          <a:pt x="61327" y="3746"/>
                        </a:lnTo>
                        <a:lnTo>
                          <a:pt x="61223" y="3725"/>
                        </a:lnTo>
                        <a:lnTo>
                          <a:pt x="61118" y="3620"/>
                        </a:lnTo>
                        <a:lnTo>
                          <a:pt x="61034" y="3620"/>
                        </a:lnTo>
                        <a:lnTo>
                          <a:pt x="60972" y="3662"/>
                        </a:lnTo>
                        <a:lnTo>
                          <a:pt x="61013" y="3746"/>
                        </a:lnTo>
                        <a:lnTo>
                          <a:pt x="60804" y="3830"/>
                        </a:lnTo>
                        <a:lnTo>
                          <a:pt x="60700" y="3913"/>
                        </a:lnTo>
                        <a:lnTo>
                          <a:pt x="60449" y="3934"/>
                        </a:lnTo>
                        <a:lnTo>
                          <a:pt x="60323" y="4081"/>
                        </a:lnTo>
                        <a:lnTo>
                          <a:pt x="60323" y="4290"/>
                        </a:lnTo>
                        <a:lnTo>
                          <a:pt x="60323" y="4562"/>
                        </a:lnTo>
                        <a:lnTo>
                          <a:pt x="60532" y="4855"/>
                        </a:lnTo>
                        <a:lnTo>
                          <a:pt x="60553" y="5022"/>
                        </a:lnTo>
                        <a:lnTo>
                          <a:pt x="60407" y="4813"/>
                        </a:lnTo>
                        <a:lnTo>
                          <a:pt x="60281" y="4688"/>
                        </a:lnTo>
                        <a:lnTo>
                          <a:pt x="60177" y="4708"/>
                        </a:lnTo>
                        <a:lnTo>
                          <a:pt x="60030" y="4625"/>
                        </a:lnTo>
                        <a:lnTo>
                          <a:pt x="60072" y="4729"/>
                        </a:lnTo>
                        <a:lnTo>
                          <a:pt x="60177" y="4792"/>
                        </a:lnTo>
                        <a:lnTo>
                          <a:pt x="60218" y="4980"/>
                        </a:lnTo>
                        <a:lnTo>
                          <a:pt x="60218" y="5022"/>
                        </a:lnTo>
                        <a:lnTo>
                          <a:pt x="60072" y="4813"/>
                        </a:lnTo>
                        <a:lnTo>
                          <a:pt x="59967" y="4813"/>
                        </a:lnTo>
                        <a:lnTo>
                          <a:pt x="59925" y="4604"/>
                        </a:lnTo>
                        <a:lnTo>
                          <a:pt x="59758" y="4415"/>
                        </a:lnTo>
                        <a:lnTo>
                          <a:pt x="59674" y="4269"/>
                        </a:lnTo>
                        <a:lnTo>
                          <a:pt x="59570" y="4269"/>
                        </a:lnTo>
                        <a:lnTo>
                          <a:pt x="59612" y="4457"/>
                        </a:lnTo>
                        <a:lnTo>
                          <a:pt x="59591" y="4562"/>
                        </a:lnTo>
                        <a:lnTo>
                          <a:pt x="59549" y="4415"/>
                        </a:lnTo>
                        <a:lnTo>
                          <a:pt x="59402" y="4353"/>
                        </a:lnTo>
                        <a:lnTo>
                          <a:pt x="59256" y="4374"/>
                        </a:lnTo>
                        <a:lnTo>
                          <a:pt x="59256" y="4457"/>
                        </a:lnTo>
                        <a:lnTo>
                          <a:pt x="59172" y="4374"/>
                        </a:lnTo>
                        <a:lnTo>
                          <a:pt x="59026" y="4374"/>
                        </a:lnTo>
                        <a:lnTo>
                          <a:pt x="58879" y="4520"/>
                        </a:lnTo>
                        <a:lnTo>
                          <a:pt x="58754" y="4562"/>
                        </a:lnTo>
                        <a:lnTo>
                          <a:pt x="58837" y="4415"/>
                        </a:lnTo>
                        <a:lnTo>
                          <a:pt x="58837" y="4311"/>
                        </a:lnTo>
                        <a:lnTo>
                          <a:pt x="58712" y="4081"/>
                        </a:lnTo>
                        <a:lnTo>
                          <a:pt x="58712" y="3934"/>
                        </a:lnTo>
                        <a:lnTo>
                          <a:pt x="58649" y="3871"/>
                        </a:lnTo>
                        <a:lnTo>
                          <a:pt x="58649" y="3767"/>
                        </a:lnTo>
                        <a:lnTo>
                          <a:pt x="58544" y="3558"/>
                        </a:lnTo>
                        <a:lnTo>
                          <a:pt x="58335" y="3327"/>
                        </a:lnTo>
                        <a:lnTo>
                          <a:pt x="58105" y="3202"/>
                        </a:lnTo>
                        <a:lnTo>
                          <a:pt x="57875" y="2930"/>
                        </a:lnTo>
                        <a:lnTo>
                          <a:pt x="57310" y="2742"/>
                        </a:lnTo>
                        <a:lnTo>
                          <a:pt x="57038" y="2742"/>
                        </a:lnTo>
                        <a:lnTo>
                          <a:pt x="56892" y="2783"/>
                        </a:lnTo>
                        <a:lnTo>
                          <a:pt x="56661" y="2930"/>
                        </a:lnTo>
                        <a:lnTo>
                          <a:pt x="56661" y="2993"/>
                        </a:lnTo>
                        <a:lnTo>
                          <a:pt x="56536" y="2951"/>
                        </a:lnTo>
                        <a:lnTo>
                          <a:pt x="56327" y="3035"/>
                        </a:lnTo>
                        <a:lnTo>
                          <a:pt x="55887" y="3244"/>
                        </a:lnTo>
                        <a:lnTo>
                          <a:pt x="55720" y="3265"/>
                        </a:lnTo>
                        <a:lnTo>
                          <a:pt x="55531" y="3453"/>
                        </a:lnTo>
                        <a:lnTo>
                          <a:pt x="55427" y="3516"/>
                        </a:lnTo>
                        <a:lnTo>
                          <a:pt x="55197" y="3683"/>
                        </a:lnTo>
                        <a:lnTo>
                          <a:pt x="55071" y="3746"/>
                        </a:lnTo>
                        <a:lnTo>
                          <a:pt x="54946" y="3871"/>
                        </a:lnTo>
                        <a:lnTo>
                          <a:pt x="54757" y="3934"/>
                        </a:lnTo>
                        <a:lnTo>
                          <a:pt x="54590" y="3871"/>
                        </a:lnTo>
                        <a:lnTo>
                          <a:pt x="54360" y="3934"/>
                        </a:lnTo>
                        <a:lnTo>
                          <a:pt x="54213" y="3997"/>
                        </a:lnTo>
                        <a:lnTo>
                          <a:pt x="54339" y="3871"/>
                        </a:lnTo>
                        <a:lnTo>
                          <a:pt x="54527" y="3767"/>
                        </a:lnTo>
                        <a:lnTo>
                          <a:pt x="54548" y="3662"/>
                        </a:lnTo>
                        <a:lnTo>
                          <a:pt x="54381" y="3474"/>
                        </a:lnTo>
                        <a:lnTo>
                          <a:pt x="54109" y="3411"/>
                        </a:lnTo>
                        <a:lnTo>
                          <a:pt x="53837" y="3223"/>
                        </a:lnTo>
                        <a:lnTo>
                          <a:pt x="53753" y="3160"/>
                        </a:lnTo>
                        <a:lnTo>
                          <a:pt x="53711" y="3223"/>
                        </a:lnTo>
                        <a:lnTo>
                          <a:pt x="53607" y="3453"/>
                        </a:lnTo>
                        <a:lnTo>
                          <a:pt x="53607" y="3579"/>
                        </a:lnTo>
                        <a:lnTo>
                          <a:pt x="53544" y="3516"/>
                        </a:lnTo>
                        <a:lnTo>
                          <a:pt x="53502" y="3537"/>
                        </a:lnTo>
                        <a:lnTo>
                          <a:pt x="53439" y="3662"/>
                        </a:lnTo>
                        <a:lnTo>
                          <a:pt x="53376" y="3725"/>
                        </a:lnTo>
                        <a:lnTo>
                          <a:pt x="53335" y="3662"/>
                        </a:lnTo>
                        <a:lnTo>
                          <a:pt x="53397" y="3516"/>
                        </a:lnTo>
                        <a:lnTo>
                          <a:pt x="53439" y="3432"/>
                        </a:lnTo>
                        <a:lnTo>
                          <a:pt x="53397" y="3265"/>
                        </a:lnTo>
                        <a:lnTo>
                          <a:pt x="53272" y="3202"/>
                        </a:lnTo>
                        <a:lnTo>
                          <a:pt x="53125" y="3327"/>
                        </a:lnTo>
                        <a:lnTo>
                          <a:pt x="53167" y="3411"/>
                        </a:lnTo>
                        <a:lnTo>
                          <a:pt x="53083" y="3537"/>
                        </a:lnTo>
                        <a:lnTo>
                          <a:pt x="53000" y="3453"/>
                        </a:lnTo>
                        <a:lnTo>
                          <a:pt x="52979" y="3307"/>
                        </a:lnTo>
                        <a:lnTo>
                          <a:pt x="52916" y="3160"/>
                        </a:lnTo>
                        <a:lnTo>
                          <a:pt x="52874" y="3014"/>
                        </a:lnTo>
                        <a:lnTo>
                          <a:pt x="52770" y="3118"/>
                        </a:lnTo>
                        <a:lnTo>
                          <a:pt x="52560" y="3139"/>
                        </a:lnTo>
                        <a:lnTo>
                          <a:pt x="52246" y="3223"/>
                        </a:lnTo>
                        <a:lnTo>
                          <a:pt x="52163" y="3202"/>
                        </a:lnTo>
                        <a:lnTo>
                          <a:pt x="52267" y="3118"/>
                        </a:lnTo>
                        <a:lnTo>
                          <a:pt x="52246" y="3014"/>
                        </a:lnTo>
                        <a:lnTo>
                          <a:pt x="52246" y="2909"/>
                        </a:lnTo>
                        <a:lnTo>
                          <a:pt x="52226" y="2783"/>
                        </a:lnTo>
                        <a:lnTo>
                          <a:pt x="52246" y="2763"/>
                        </a:lnTo>
                        <a:lnTo>
                          <a:pt x="52456" y="2909"/>
                        </a:lnTo>
                        <a:lnTo>
                          <a:pt x="52560" y="2825"/>
                        </a:lnTo>
                        <a:lnTo>
                          <a:pt x="52581" y="2700"/>
                        </a:lnTo>
                        <a:lnTo>
                          <a:pt x="52393" y="2428"/>
                        </a:lnTo>
                        <a:lnTo>
                          <a:pt x="52016" y="2302"/>
                        </a:lnTo>
                        <a:lnTo>
                          <a:pt x="51702" y="2281"/>
                        </a:lnTo>
                        <a:lnTo>
                          <a:pt x="51347" y="2365"/>
                        </a:lnTo>
                        <a:lnTo>
                          <a:pt x="51033" y="2407"/>
                        </a:lnTo>
                        <a:lnTo>
                          <a:pt x="50824" y="2574"/>
                        </a:lnTo>
                        <a:lnTo>
                          <a:pt x="50886" y="3139"/>
                        </a:lnTo>
                        <a:lnTo>
                          <a:pt x="50866" y="3307"/>
                        </a:lnTo>
                        <a:lnTo>
                          <a:pt x="50907" y="3411"/>
                        </a:lnTo>
                        <a:lnTo>
                          <a:pt x="50803" y="3579"/>
                        </a:lnTo>
                        <a:lnTo>
                          <a:pt x="50803" y="3746"/>
                        </a:lnTo>
                        <a:lnTo>
                          <a:pt x="50656" y="3851"/>
                        </a:lnTo>
                        <a:lnTo>
                          <a:pt x="50552" y="3851"/>
                        </a:lnTo>
                        <a:lnTo>
                          <a:pt x="50489" y="3788"/>
                        </a:lnTo>
                        <a:lnTo>
                          <a:pt x="50489" y="3725"/>
                        </a:lnTo>
                        <a:lnTo>
                          <a:pt x="50363" y="3620"/>
                        </a:lnTo>
                        <a:lnTo>
                          <a:pt x="50447" y="3537"/>
                        </a:lnTo>
                        <a:lnTo>
                          <a:pt x="50510" y="3558"/>
                        </a:lnTo>
                        <a:lnTo>
                          <a:pt x="50594" y="3369"/>
                        </a:lnTo>
                        <a:lnTo>
                          <a:pt x="50552" y="3139"/>
                        </a:lnTo>
                        <a:lnTo>
                          <a:pt x="50405" y="3097"/>
                        </a:lnTo>
                        <a:lnTo>
                          <a:pt x="50342" y="2888"/>
                        </a:lnTo>
                        <a:lnTo>
                          <a:pt x="50405" y="2909"/>
                        </a:lnTo>
                        <a:lnTo>
                          <a:pt x="50510" y="2804"/>
                        </a:lnTo>
                        <a:lnTo>
                          <a:pt x="50510" y="2930"/>
                        </a:lnTo>
                        <a:lnTo>
                          <a:pt x="50614" y="3035"/>
                        </a:lnTo>
                        <a:lnTo>
                          <a:pt x="50698" y="3223"/>
                        </a:lnTo>
                        <a:lnTo>
                          <a:pt x="50719" y="3160"/>
                        </a:lnTo>
                        <a:lnTo>
                          <a:pt x="50698" y="2888"/>
                        </a:lnTo>
                        <a:lnTo>
                          <a:pt x="50656" y="2679"/>
                        </a:lnTo>
                        <a:lnTo>
                          <a:pt x="50259" y="2825"/>
                        </a:lnTo>
                        <a:lnTo>
                          <a:pt x="49945" y="3035"/>
                        </a:lnTo>
                        <a:lnTo>
                          <a:pt x="49945" y="3160"/>
                        </a:lnTo>
                        <a:lnTo>
                          <a:pt x="49757" y="3307"/>
                        </a:lnTo>
                        <a:lnTo>
                          <a:pt x="49652" y="3223"/>
                        </a:lnTo>
                        <a:lnTo>
                          <a:pt x="49673" y="3139"/>
                        </a:lnTo>
                        <a:lnTo>
                          <a:pt x="49777" y="3118"/>
                        </a:lnTo>
                        <a:lnTo>
                          <a:pt x="49673" y="2993"/>
                        </a:lnTo>
                        <a:lnTo>
                          <a:pt x="49757" y="2742"/>
                        </a:lnTo>
                        <a:lnTo>
                          <a:pt x="49882" y="2804"/>
                        </a:lnTo>
                        <a:lnTo>
                          <a:pt x="49945" y="2783"/>
                        </a:lnTo>
                        <a:lnTo>
                          <a:pt x="50070" y="2825"/>
                        </a:lnTo>
                        <a:lnTo>
                          <a:pt x="50468" y="2637"/>
                        </a:lnTo>
                        <a:lnTo>
                          <a:pt x="50614" y="2595"/>
                        </a:lnTo>
                        <a:lnTo>
                          <a:pt x="50342" y="2595"/>
                        </a:lnTo>
                        <a:lnTo>
                          <a:pt x="50175" y="2616"/>
                        </a:lnTo>
                        <a:lnTo>
                          <a:pt x="49945" y="2595"/>
                        </a:lnTo>
                        <a:lnTo>
                          <a:pt x="49443" y="2595"/>
                        </a:lnTo>
                        <a:lnTo>
                          <a:pt x="49338" y="2637"/>
                        </a:lnTo>
                        <a:lnTo>
                          <a:pt x="48669" y="2700"/>
                        </a:lnTo>
                        <a:lnTo>
                          <a:pt x="48271" y="2700"/>
                        </a:lnTo>
                        <a:lnTo>
                          <a:pt x="48041" y="2742"/>
                        </a:lnTo>
                        <a:lnTo>
                          <a:pt x="47769" y="2637"/>
                        </a:lnTo>
                        <a:lnTo>
                          <a:pt x="47539" y="2679"/>
                        </a:lnTo>
                        <a:lnTo>
                          <a:pt x="47371" y="2742"/>
                        </a:lnTo>
                        <a:lnTo>
                          <a:pt x="47518" y="2909"/>
                        </a:lnTo>
                        <a:lnTo>
                          <a:pt x="47685" y="2909"/>
                        </a:lnTo>
                        <a:lnTo>
                          <a:pt x="47790" y="2951"/>
                        </a:lnTo>
                        <a:lnTo>
                          <a:pt x="47894" y="2930"/>
                        </a:lnTo>
                        <a:lnTo>
                          <a:pt x="48041" y="3055"/>
                        </a:lnTo>
                        <a:lnTo>
                          <a:pt x="48041" y="3139"/>
                        </a:lnTo>
                        <a:lnTo>
                          <a:pt x="47832" y="3327"/>
                        </a:lnTo>
                        <a:lnTo>
                          <a:pt x="47685" y="3307"/>
                        </a:lnTo>
                        <a:lnTo>
                          <a:pt x="47518" y="3369"/>
                        </a:lnTo>
                        <a:lnTo>
                          <a:pt x="47476" y="3537"/>
                        </a:lnTo>
                        <a:lnTo>
                          <a:pt x="47434" y="3641"/>
                        </a:lnTo>
                        <a:lnTo>
                          <a:pt x="47560" y="3871"/>
                        </a:lnTo>
                        <a:lnTo>
                          <a:pt x="47769" y="3934"/>
                        </a:lnTo>
                        <a:lnTo>
                          <a:pt x="47790" y="3788"/>
                        </a:lnTo>
                        <a:lnTo>
                          <a:pt x="47936" y="3662"/>
                        </a:lnTo>
                        <a:lnTo>
                          <a:pt x="48145" y="3579"/>
                        </a:lnTo>
                        <a:lnTo>
                          <a:pt x="48104" y="3788"/>
                        </a:lnTo>
                        <a:lnTo>
                          <a:pt x="47894" y="3788"/>
                        </a:lnTo>
                        <a:lnTo>
                          <a:pt x="47999" y="3934"/>
                        </a:lnTo>
                        <a:lnTo>
                          <a:pt x="47978" y="3955"/>
                        </a:lnTo>
                        <a:lnTo>
                          <a:pt x="48041" y="4060"/>
                        </a:lnTo>
                        <a:lnTo>
                          <a:pt x="47894" y="4143"/>
                        </a:lnTo>
                        <a:lnTo>
                          <a:pt x="48041" y="4164"/>
                        </a:lnTo>
                        <a:lnTo>
                          <a:pt x="48166" y="4102"/>
                        </a:lnTo>
                        <a:lnTo>
                          <a:pt x="48208" y="4206"/>
                        </a:lnTo>
                        <a:lnTo>
                          <a:pt x="48187" y="4353"/>
                        </a:lnTo>
                        <a:lnTo>
                          <a:pt x="48313" y="4478"/>
                        </a:lnTo>
                        <a:lnTo>
                          <a:pt x="48459" y="4499"/>
                        </a:lnTo>
                        <a:lnTo>
                          <a:pt x="48627" y="4708"/>
                        </a:lnTo>
                        <a:lnTo>
                          <a:pt x="48606" y="4813"/>
                        </a:lnTo>
                        <a:lnTo>
                          <a:pt x="48522" y="4771"/>
                        </a:lnTo>
                        <a:lnTo>
                          <a:pt x="48397" y="4813"/>
                        </a:lnTo>
                        <a:lnTo>
                          <a:pt x="48459" y="4939"/>
                        </a:lnTo>
                        <a:lnTo>
                          <a:pt x="48376" y="5001"/>
                        </a:lnTo>
                        <a:lnTo>
                          <a:pt x="48313" y="4939"/>
                        </a:lnTo>
                        <a:lnTo>
                          <a:pt x="48250" y="4980"/>
                        </a:lnTo>
                        <a:lnTo>
                          <a:pt x="48187" y="4834"/>
                        </a:lnTo>
                        <a:lnTo>
                          <a:pt x="47999" y="4708"/>
                        </a:lnTo>
                        <a:lnTo>
                          <a:pt x="47936" y="4729"/>
                        </a:lnTo>
                        <a:lnTo>
                          <a:pt x="47978" y="4813"/>
                        </a:lnTo>
                        <a:lnTo>
                          <a:pt x="47873" y="4897"/>
                        </a:lnTo>
                        <a:lnTo>
                          <a:pt x="47790" y="4834"/>
                        </a:lnTo>
                        <a:lnTo>
                          <a:pt x="47727" y="4897"/>
                        </a:lnTo>
                        <a:lnTo>
                          <a:pt x="47769" y="5022"/>
                        </a:lnTo>
                        <a:lnTo>
                          <a:pt x="47790" y="5211"/>
                        </a:lnTo>
                        <a:lnTo>
                          <a:pt x="47936" y="5232"/>
                        </a:lnTo>
                        <a:lnTo>
                          <a:pt x="48083" y="5148"/>
                        </a:lnTo>
                        <a:lnTo>
                          <a:pt x="48187" y="5252"/>
                        </a:lnTo>
                        <a:lnTo>
                          <a:pt x="48104" y="5336"/>
                        </a:lnTo>
                        <a:lnTo>
                          <a:pt x="48250" y="5399"/>
                        </a:lnTo>
                        <a:lnTo>
                          <a:pt x="48145" y="5462"/>
                        </a:lnTo>
                        <a:lnTo>
                          <a:pt x="47978" y="5420"/>
                        </a:lnTo>
                        <a:lnTo>
                          <a:pt x="47978" y="5462"/>
                        </a:lnTo>
                        <a:lnTo>
                          <a:pt x="48145" y="5566"/>
                        </a:lnTo>
                        <a:lnTo>
                          <a:pt x="47873" y="5566"/>
                        </a:lnTo>
                        <a:lnTo>
                          <a:pt x="47832" y="5462"/>
                        </a:lnTo>
                        <a:lnTo>
                          <a:pt x="47643" y="5462"/>
                        </a:lnTo>
                        <a:lnTo>
                          <a:pt x="47560" y="5336"/>
                        </a:lnTo>
                        <a:lnTo>
                          <a:pt x="47434" y="5315"/>
                        </a:lnTo>
                        <a:lnTo>
                          <a:pt x="47308" y="5190"/>
                        </a:lnTo>
                        <a:lnTo>
                          <a:pt x="47120" y="5190"/>
                        </a:lnTo>
                        <a:lnTo>
                          <a:pt x="46995" y="5106"/>
                        </a:lnTo>
                        <a:lnTo>
                          <a:pt x="46890" y="5127"/>
                        </a:lnTo>
                        <a:lnTo>
                          <a:pt x="46827" y="5106"/>
                        </a:lnTo>
                        <a:lnTo>
                          <a:pt x="46430" y="5252"/>
                        </a:lnTo>
                        <a:lnTo>
                          <a:pt x="46409" y="5357"/>
                        </a:lnTo>
                        <a:lnTo>
                          <a:pt x="46367" y="5420"/>
                        </a:lnTo>
                        <a:lnTo>
                          <a:pt x="46430" y="5504"/>
                        </a:lnTo>
                        <a:lnTo>
                          <a:pt x="46409" y="5566"/>
                        </a:lnTo>
                        <a:lnTo>
                          <a:pt x="46492" y="5713"/>
                        </a:lnTo>
                        <a:lnTo>
                          <a:pt x="46472" y="5734"/>
                        </a:lnTo>
                        <a:lnTo>
                          <a:pt x="46367" y="5629"/>
                        </a:lnTo>
                        <a:lnTo>
                          <a:pt x="46283" y="5671"/>
                        </a:lnTo>
                        <a:lnTo>
                          <a:pt x="46179" y="5629"/>
                        </a:lnTo>
                        <a:lnTo>
                          <a:pt x="45739" y="5671"/>
                        </a:lnTo>
                        <a:lnTo>
                          <a:pt x="45530" y="5650"/>
                        </a:lnTo>
                        <a:lnTo>
                          <a:pt x="45384" y="5524"/>
                        </a:lnTo>
                        <a:lnTo>
                          <a:pt x="45258" y="5504"/>
                        </a:lnTo>
                        <a:lnTo>
                          <a:pt x="45132" y="5357"/>
                        </a:lnTo>
                        <a:lnTo>
                          <a:pt x="45049" y="5211"/>
                        </a:lnTo>
                        <a:lnTo>
                          <a:pt x="44944" y="5148"/>
                        </a:lnTo>
                        <a:lnTo>
                          <a:pt x="44944" y="5232"/>
                        </a:lnTo>
                        <a:lnTo>
                          <a:pt x="45028" y="5420"/>
                        </a:lnTo>
                        <a:lnTo>
                          <a:pt x="45049" y="5734"/>
                        </a:lnTo>
                        <a:lnTo>
                          <a:pt x="45216" y="6068"/>
                        </a:lnTo>
                        <a:lnTo>
                          <a:pt x="45342" y="6340"/>
                        </a:lnTo>
                        <a:lnTo>
                          <a:pt x="45446" y="6926"/>
                        </a:lnTo>
                        <a:lnTo>
                          <a:pt x="45425" y="7073"/>
                        </a:lnTo>
                        <a:lnTo>
                          <a:pt x="45342" y="7073"/>
                        </a:lnTo>
                        <a:lnTo>
                          <a:pt x="45258" y="6968"/>
                        </a:lnTo>
                        <a:lnTo>
                          <a:pt x="45237" y="6864"/>
                        </a:lnTo>
                        <a:lnTo>
                          <a:pt x="45132" y="6759"/>
                        </a:lnTo>
                        <a:lnTo>
                          <a:pt x="45070" y="6801"/>
                        </a:lnTo>
                        <a:lnTo>
                          <a:pt x="45132" y="6884"/>
                        </a:lnTo>
                        <a:lnTo>
                          <a:pt x="45112" y="6968"/>
                        </a:lnTo>
                        <a:lnTo>
                          <a:pt x="44923" y="6905"/>
                        </a:lnTo>
                        <a:lnTo>
                          <a:pt x="44756" y="6717"/>
                        </a:lnTo>
                        <a:lnTo>
                          <a:pt x="44505" y="6696"/>
                        </a:lnTo>
                        <a:lnTo>
                          <a:pt x="44379" y="6550"/>
                        </a:lnTo>
                        <a:lnTo>
                          <a:pt x="44275" y="6508"/>
                        </a:lnTo>
                        <a:lnTo>
                          <a:pt x="43898" y="6173"/>
                        </a:lnTo>
                        <a:lnTo>
                          <a:pt x="43877" y="6173"/>
                        </a:lnTo>
                        <a:lnTo>
                          <a:pt x="43793" y="6236"/>
                        </a:lnTo>
                        <a:lnTo>
                          <a:pt x="43689" y="6236"/>
                        </a:lnTo>
                        <a:lnTo>
                          <a:pt x="43647" y="6152"/>
                        </a:lnTo>
                        <a:lnTo>
                          <a:pt x="43877" y="5943"/>
                        </a:lnTo>
                        <a:lnTo>
                          <a:pt x="43982" y="5943"/>
                        </a:lnTo>
                        <a:lnTo>
                          <a:pt x="43898" y="5880"/>
                        </a:lnTo>
                        <a:lnTo>
                          <a:pt x="43772" y="5817"/>
                        </a:lnTo>
                        <a:lnTo>
                          <a:pt x="43647" y="5671"/>
                        </a:lnTo>
                        <a:lnTo>
                          <a:pt x="43626" y="5671"/>
                        </a:lnTo>
                        <a:lnTo>
                          <a:pt x="43647" y="5755"/>
                        </a:lnTo>
                        <a:lnTo>
                          <a:pt x="43751" y="5859"/>
                        </a:lnTo>
                        <a:lnTo>
                          <a:pt x="43751" y="5964"/>
                        </a:lnTo>
                        <a:lnTo>
                          <a:pt x="43626" y="6048"/>
                        </a:lnTo>
                        <a:lnTo>
                          <a:pt x="43417" y="5985"/>
                        </a:lnTo>
                        <a:lnTo>
                          <a:pt x="43207" y="5838"/>
                        </a:lnTo>
                        <a:lnTo>
                          <a:pt x="43145" y="5755"/>
                        </a:lnTo>
                        <a:lnTo>
                          <a:pt x="42935" y="5734"/>
                        </a:lnTo>
                        <a:lnTo>
                          <a:pt x="42894" y="5608"/>
                        </a:lnTo>
                        <a:lnTo>
                          <a:pt x="42789" y="5545"/>
                        </a:lnTo>
                        <a:lnTo>
                          <a:pt x="43040" y="5545"/>
                        </a:lnTo>
                        <a:lnTo>
                          <a:pt x="43270" y="5608"/>
                        </a:lnTo>
                        <a:lnTo>
                          <a:pt x="43375" y="5671"/>
                        </a:lnTo>
                        <a:lnTo>
                          <a:pt x="43521" y="5629"/>
                        </a:lnTo>
                        <a:lnTo>
                          <a:pt x="43626" y="5441"/>
                        </a:lnTo>
                        <a:lnTo>
                          <a:pt x="43626" y="5378"/>
                        </a:lnTo>
                        <a:lnTo>
                          <a:pt x="43542" y="5420"/>
                        </a:lnTo>
                        <a:lnTo>
                          <a:pt x="43521" y="5336"/>
                        </a:lnTo>
                        <a:lnTo>
                          <a:pt x="43417" y="5357"/>
                        </a:lnTo>
                        <a:lnTo>
                          <a:pt x="43459" y="5190"/>
                        </a:lnTo>
                        <a:lnTo>
                          <a:pt x="43333" y="5043"/>
                        </a:lnTo>
                        <a:lnTo>
                          <a:pt x="43249" y="5106"/>
                        </a:lnTo>
                        <a:lnTo>
                          <a:pt x="43228" y="5001"/>
                        </a:lnTo>
                        <a:lnTo>
                          <a:pt x="43145" y="4980"/>
                        </a:lnTo>
                        <a:lnTo>
                          <a:pt x="43061" y="5022"/>
                        </a:lnTo>
                        <a:lnTo>
                          <a:pt x="43019" y="5085"/>
                        </a:lnTo>
                        <a:lnTo>
                          <a:pt x="42831" y="5043"/>
                        </a:lnTo>
                        <a:lnTo>
                          <a:pt x="42810" y="4897"/>
                        </a:lnTo>
                        <a:lnTo>
                          <a:pt x="43019" y="4708"/>
                        </a:lnTo>
                        <a:lnTo>
                          <a:pt x="42998" y="4625"/>
                        </a:lnTo>
                        <a:lnTo>
                          <a:pt x="42894" y="4625"/>
                        </a:lnTo>
                        <a:lnTo>
                          <a:pt x="42726" y="4792"/>
                        </a:lnTo>
                        <a:lnTo>
                          <a:pt x="42705" y="4667"/>
                        </a:lnTo>
                        <a:lnTo>
                          <a:pt x="42768" y="4562"/>
                        </a:lnTo>
                        <a:lnTo>
                          <a:pt x="42726" y="4415"/>
                        </a:lnTo>
                        <a:lnTo>
                          <a:pt x="42663" y="4457"/>
                        </a:lnTo>
                        <a:lnTo>
                          <a:pt x="42622" y="4499"/>
                        </a:lnTo>
                        <a:lnTo>
                          <a:pt x="42601" y="4395"/>
                        </a:lnTo>
                        <a:lnTo>
                          <a:pt x="42496" y="4395"/>
                        </a:lnTo>
                        <a:lnTo>
                          <a:pt x="42454" y="4353"/>
                        </a:lnTo>
                        <a:lnTo>
                          <a:pt x="42391" y="4269"/>
                        </a:lnTo>
                        <a:lnTo>
                          <a:pt x="42433" y="4102"/>
                        </a:lnTo>
                        <a:lnTo>
                          <a:pt x="42391" y="4060"/>
                        </a:lnTo>
                        <a:lnTo>
                          <a:pt x="42308" y="4102"/>
                        </a:lnTo>
                        <a:lnTo>
                          <a:pt x="42224" y="4248"/>
                        </a:lnTo>
                        <a:lnTo>
                          <a:pt x="42203" y="4039"/>
                        </a:lnTo>
                        <a:lnTo>
                          <a:pt x="42099" y="3955"/>
                        </a:lnTo>
                        <a:lnTo>
                          <a:pt x="41994" y="4039"/>
                        </a:lnTo>
                        <a:lnTo>
                          <a:pt x="41910" y="4039"/>
                        </a:lnTo>
                        <a:lnTo>
                          <a:pt x="41868" y="3871"/>
                        </a:lnTo>
                        <a:lnTo>
                          <a:pt x="41764" y="3976"/>
                        </a:lnTo>
                        <a:lnTo>
                          <a:pt x="41701" y="3976"/>
                        </a:lnTo>
                        <a:lnTo>
                          <a:pt x="41680" y="4060"/>
                        </a:lnTo>
                        <a:lnTo>
                          <a:pt x="41659" y="3892"/>
                        </a:lnTo>
                        <a:lnTo>
                          <a:pt x="41659" y="3830"/>
                        </a:lnTo>
                        <a:lnTo>
                          <a:pt x="41492" y="3830"/>
                        </a:lnTo>
                        <a:lnTo>
                          <a:pt x="41408" y="3851"/>
                        </a:lnTo>
                        <a:lnTo>
                          <a:pt x="41366" y="3788"/>
                        </a:lnTo>
                        <a:lnTo>
                          <a:pt x="41199" y="3851"/>
                        </a:lnTo>
                        <a:lnTo>
                          <a:pt x="41094" y="3851"/>
                        </a:lnTo>
                        <a:lnTo>
                          <a:pt x="41073" y="3892"/>
                        </a:lnTo>
                        <a:lnTo>
                          <a:pt x="41136" y="3955"/>
                        </a:lnTo>
                        <a:lnTo>
                          <a:pt x="41178" y="4081"/>
                        </a:lnTo>
                        <a:lnTo>
                          <a:pt x="41115" y="4060"/>
                        </a:lnTo>
                        <a:lnTo>
                          <a:pt x="41052" y="4081"/>
                        </a:lnTo>
                        <a:lnTo>
                          <a:pt x="41052" y="4164"/>
                        </a:lnTo>
                        <a:lnTo>
                          <a:pt x="41031" y="4143"/>
                        </a:lnTo>
                        <a:lnTo>
                          <a:pt x="40885" y="4164"/>
                        </a:lnTo>
                        <a:lnTo>
                          <a:pt x="40843" y="4143"/>
                        </a:lnTo>
                        <a:lnTo>
                          <a:pt x="40885" y="4039"/>
                        </a:lnTo>
                        <a:lnTo>
                          <a:pt x="40969" y="3976"/>
                        </a:lnTo>
                        <a:lnTo>
                          <a:pt x="40927" y="3871"/>
                        </a:lnTo>
                        <a:lnTo>
                          <a:pt x="40822" y="3851"/>
                        </a:lnTo>
                        <a:lnTo>
                          <a:pt x="40822" y="3955"/>
                        </a:lnTo>
                        <a:lnTo>
                          <a:pt x="40738" y="3997"/>
                        </a:lnTo>
                        <a:lnTo>
                          <a:pt x="40655" y="3892"/>
                        </a:lnTo>
                        <a:lnTo>
                          <a:pt x="40550" y="3871"/>
                        </a:lnTo>
                        <a:lnTo>
                          <a:pt x="40446" y="3767"/>
                        </a:lnTo>
                        <a:lnTo>
                          <a:pt x="40425" y="3851"/>
                        </a:lnTo>
                        <a:lnTo>
                          <a:pt x="40341" y="3871"/>
                        </a:lnTo>
                        <a:lnTo>
                          <a:pt x="40194" y="3871"/>
                        </a:lnTo>
                        <a:lnTo>
                          <a:pt x="40132" y="3788"/>
                        </a:lnTo>
                        <a:lnTo>
                          <a:pt x="40111" y="3892"/>
                        </a:lnTo>
                        <a:lnTo>
                          <a:pt x="40027" y="3955"/>
                        </a:lnTo>
                        <a:lnTo>
                          <a:pt x="39902" y="3851"/>
                        </a:lnTo>
                        <a:lnTo>
                          <a:pt x="39818" y="3851"/>
                        </a:lnTo>
                        <a:lnTo>
                          <a:pt x="39860" y="3955"/>
                        </a:lnTo>
                        <a:lnTo>
                          <a:pt x="39881" y="3997"/>
                        </a:lnTo>
                        <a:lnTo>
                          <a:pt x="39755" y="4102"/>
                        </a:lnTo>
                        <a:lnTo>
                          <a:pt x="39692" y="4081"/>
                        </a:lnTo>
                        <a:lnTo>
                          <a:pt x="39671" y="3997"/>
                        </a:lnTo>
                        <a:lnTo>
                          <a:pt x="39609" y="4102"/>
                        </a:lnTo>
                        <a:lnTo>
                          <a:pt x="39630" y="4269"/>
                        </a:lnTo>
                        <a:lnTo>
                          <a:pt x="39713" y="4353"/>
                        </a:lnTo>
                        <a:lnTo>
                          <a:pt x="39734" y="4457"/>
                        </a:lnTo>
                        <a:lnTo>
                          <a:pt x="39797" y="4478"/>
                        </a:lnTo>
                        <a:lnTo>
                          <a:pt x="39818" y="4625"/>
                        </a:lnTo>
                        <a:lnTo>
                          <a:pt x="39964" y="4667"/>
                        </a:lnTo>
                        <a:lnTo>
                          <a:pt x="40006" y="4729"/>
                        </a:lnTo>
                        <a:lnTo>
                          <a:pt x="40006" y="4834"/>
                        </a:lnTo>
                        <a:lnTo>
                          <a:pt x="40111" y="4918"/>
                        </a:lnTo>
                        <a:lnTo>
                          <a:pt x="40132" y="5001"/>
                        </a:lnTo>
                        <a:lnTo>
                          <a:pt x="40069" y="5106"/>
                        </a:lnTo>
                        <a:lnTo>
                          <a:pt x="40006" y="5085"/>
                        </a:lnTo>
                        <a:lnTo>
                          <a:pt x="39985" y="5001"/>
                        </a:lnTo>
                        <a:lnTo>
                          <a:pt x="39818" y="5043"/>
                        </a:lnTo>
                        <a:lnTo>
                          <a:pt x="39713" y="5022"/>
                        </a:lnTo>
                        <a:lnTo>
                          <a:pt x="39609" y="5043"/>
                        </a:lnTo>
                        <a:lnTo>
                          <a:pt x="39671" y="5127"/>
                        </a:lnTo>
                        <a:lnTo>
                          <a:pt x="39588" y="5232"/>
                        </a:lnTo>
                        <a:lnTo>
                          <a:pt x="39462" y="5232"/>
                        </a:lnTo>
                        <a:lnTo>
                          <a:pt x="39378" y="5211"/>
                        </a:lnTo>
                        <a:lnTo>
                          <a:pt x="39127" y="5336"/>
                        </a:lnTo>
                        <a:lnTo>
                          <a:pt x="38751" y="5399"/>
                        </a:lnTo>
                        <a:lnTo>
                          <a:pt x="38625" y="5336"/>
                        </a:lnTo>
                        <a:lnTo>
                          <a:pt x="38437" y="5336"/>
                        </a:lnTo>
                        <a:lnTo>
                          <a:pt x="38416" y="5357"/>
                        </a:lnTo>
                        <a:lnTo>
                          <a:pt x="38311" y="5336"/>
                        </a:lnTo>
                        <a:lnTo>
                          <a:pt x="37788" y="5315"/>
                        </a:lnTo>
                        <a:lnTo>
                          <a:pt x="37621" y="5190"/>
                        </a:lnTo>
                        <a:lnTo>
                          <a:pt x="37579" y="4980"/>
                        </a:lnTo>
                        <a:lnTo>
                          <a:pt x="37663" y="4834"/>
                        </a:lnTo>
                        <a:lnTo>
                          <a:pt x="37705" y="4813"/>
                        </a:lnTo>
                        <a:lnTo>
                          <a:pt x="37705" y="4729"/>
                        </a:lnTo>
                        <a:lnTo>
                          <a:pt x="37558" y="4688"/>
                        </a:lnTo>
                        <a:lnTo>
                          <a:pt x="37370" y="4688"/>
                        </a:lnTo>
                        <a:lnTo>
                          <a:pt x="37035" y="4834"/>
                        </a:lnTo>
                        <a:lnTo>
                          <a:pt x="36554" y="4876"/>
                        </a:lnTo>
                        <a:lnTo>
                          <a:pt x="36156" y="4980"/>
                        </a:lnTo>
                        <a:lnTo>
                          <a:pt x="35926" y="5022"/>
                        </a:lnTo>
                        <a:lnTo>
                          <a:pt x="35884" y="5106"/>
                        </a:lnTo>
                        <a:lnTo>
                          <a:pt x="35801" y="5106"/>
                        </a:lnTo>
                        <a:lnTo>
                          <a:pt x="35738" y="5190"/>
                        </a:lnTo>
                        <a:lnTo>
                          <a:pt x="35612" y="5252"/>
                        </a:lnTo>
                        <a:lnTo>
                          <a:pt x="35466" y="5399"/>
                        </a:lnTo>
                        <a:lnTo>
                          <a:pt x="35529" y="5545"/>
                        </a:lnTo>
                        <a:lnTo>
                          <a:pt x="35612" y="5566"/>
                        </a:lnTo>
                        <a:lnTo>
                          <a:pt x="35717" y="5524"/>
                        </a:lnTo>
                        <a:lnTo>
                          <a:pt x="35780" y="5545"/>
                        </a:lnTo>
                        <a:lnTo>
                          <a:pt x="35717" y="5629"/>
                        </a:lnTo>
                        <a:lnTo>
                          <a:pt x="35654" y="5650"/>
                        </a:lnTo>
                        <a:lnTo>
                          <a:pt x="35549" y="5755"/>
                        </a:lnTo>
                        <a:lnTo>
                          <a:pt x="35549" y="5817"/>
                        </a:lnTo>
                        <a:lnTo>
                          <a:pt x="35508" y="5755"/>
                        </a:lnTo>
                        <a:lnTo>
                          <a:pt x="35487" y="5545"/>
                        </a:lnTo>
                        <a:lnTo>
                          <a:pt x="35319" y="5420"/>
                        </a:lnTo>
                        <a:lnTo>
                          <a:pt x="35298" y="5336"/>
                        </a:lnTo>
                        <a:lnTo>
                          <a:pt x="35319" y="5252"/>
                        </a:lnTo>
                        <a:lnTo>
                          <a:pt x="35194" y="5148"/>
                        </a:lnTo>
                        <a:lnTo>
                          <a:pt x="35110" y="5148"/>
                        </a:lnTo>
                        <a:lnTo>
                          <a:pt x="34880" y="4939"/>
                        </a:lnTo>
                        <a:lnTo>
                          <a:pt x="34817" y="4939"/>
                        </a:lnTo>
                        <a:lnTo>
                          <a:pt x="34817" y="5022"/>
                        </a:lnTo>
                        <a:lnTo>
                          <a:pt x="35005" y="5232"/>
                        </a:lnTo>
                        <a:lnTo>
                          <a:pt x="35026" y="5357"/>
                        </a:lnTo>
                        <a:lnTo>
                          <a:pt x="34922" y="5462"/>
                        </a:lnTo>
                        <a:lnTo>
                          <a:pt x="34733" y="5504"/>
                        </a:lnTo>
                        <a:lnTo>
                          <a:pt x="34650" y="5545"/>
                        </a:lnTo>
                        <a:lnTo>
                          <a:pt x="34482" y="5545"/>
                        </a:lnTo>
                        <a:lnTo>
                          <a:pt x="34168" y="5294"/>
                        </a:lnTo>
                        <a:lnTo>
                          <a:pt x="34168" y="5190"/>
                        </a:lnTo>
                        <a:lnTo>
                          <a:pt x="34231" y="5106"/>
                        </a:lnTo>
                        <a:lnTo>
                          <a:pt x="34210" y="5022"/>
                        </a:lnTo>
                        <a:lnTo>
                          <a:pt x="34043" y="5085"/>
                        </a:lnTo>
                        <a:lnTo>
                          <a:pt x="34043" y="5211"/>
                        </a:lnTo>
                        <a:lnTo>
                          <a:pt x="33959" y="5294"/>
                        </a:lnTo>
                        <a:lnTo>
                          <a:pt x="33750" y="5148"/>
                        </a:lnTo>
                        <a:lnTo>
                          <a:pt x="33604" y="5148"/>
                        </a:lnTo>
                        <a:lnTo>
                          <a:pt x="33499" y="5252"/>
                        </a:lnTo>
                        <a:lnTo>
                          <a:pt x="33520" y="5441"/>
                        </a:lnTo>
                        <a:lnTo>
                          <a:pt x="33436" y="5566"/>
                        </a:lnTo>
                        <a:lnTo>
                          <a:pt x="33520" y="5734"/>
                        </a:lnTo>
                        <a:lnTo>
                          <a:pt x="33645" y="5776"/>
                        </a:lnTo>
                        <a:lnTo>
                          <a:pt x="33813" y="5650"/>
                        </a:lnTo>
                        <a:lnTo>
                          <a:pt x="33834" y="5566"/>
                        </a:lnTo>
                        <a:lnTo>
                          <a:pt x="34043" y="5441"/>
                        </a:lnTo>
                        <a:lnTo>
                          <a:pt x="34106" y="5524"/>
                        </a:lnTo>
                        <a:lnTo>
                          <a:pt x="34064" y="5650"/>
                        </a:lnTo>
                        <a:lnTo>
                          <a:pt x="33855" y="5817"/>
                        </a:lnTo>
                        <a:lnTo>
                          <a:pt x="33938" y="5880"/>
                        </a:lnTo>
                        <a:lnTo>
                          <a:pt x="33855" y="6027"/>
                        </a:lnTo>
                        <a:lnTo>
                          <a:pt x="33729" y="6068"/>
                        </a:lnTo>
                        <a:lnTo>
                          <a:pt x="33604" y="5985"/>
                        </a:lnTo>
                        <a:lnTo>
                          <a:pt x="33604" y="6048"/>
                        </a:lnTo>
                        <a:lnTo>
                          <a:pt x="33645" y="6173"/>
                        </a:lnTo>
                        <a:lnTo>
                          <a:pt x="33583" y="6299"/>
                        </a:lnTo>
                        <a:lnTo>
                          <a:pt x="33394" y="6445"/>
                        </a:lnTo>
                        <a:lnTo>
                          <a:pt x="33436" y="6550"/>
                        </a:lnTo>
                        <a:lnTo>
                          <a:pt x="33394" y="6592"/>
                        </a:lnTo>
                        <a:lnTo>
                          <a:pt x="33311" y="6592"/>
                        </a:lnTo>
                        <a:lnTo>
                          <a:pt x="33164" y="6759"/>
                        </a:lnTo>
                        <a:lnTo>
                          <a:pt x="32955" y="6780"/>
                        </a:lnTo>
                        <a:lnTo>
                          <a:pt x="32746" y="6801"/>
                        </a:lnTo>
                        <a:lnTo>
                          <a:pt x="32683" y="6926"/>
                        </a:lnTo>
                        <a:lnTo>
                          <a:pt x="32746" y="7094"/>
                        </a:lnTo>
                        <a:lnTo>
                          <a:pt x="32913" y="7303"/>
                        </a:lnTo>
                        <a:lnTo>
                          <a:pt x="32997" y="7324"/>
                        </a:lnTo>
                        <a:lnTo>
                          <a:pt x="32913" y="7345"/>
                        </a:lnTo>
                        <a:lnTo>
                          <a:pt x="32767" y="7345"/>
                        </a:lnTo>
                        <a:lnTo>
                          <a:pt x="32746" y="7429"/>
                        </a:lnTo>
                        <a:lnTo>
                          <a:pt x="32767" y="7491"/>
                        </a:lnTo>
                        <a:lnTo>
                          <a:pt x="32704" y="7596"/>
                        </a:lnTo>
                        <a:lnTo>
                          <a:pt x="32599" y="7701"/>
                        </a:lnTo>
                        <a:lnTo>
                          <a:pt x="32495" y="7701"/>
                        </a:lnTo>
                        <a:lnTo>
                          <a:pt x="32474" y="7763"/>
                        </a:lnTo>
                        <a:lnTo>
                          <a:pt x="32495" y="7659"/>
                        </a:lnTo>
                        <a:lnTo>
                          <a:pt x="32599" y="7596"/>
                        </a:lnTo>
                        <a:lnTo>
                          <a:pt x="32683" y="7282"/>
                        </a:lnTo>
                        <a:lnTo>
                          <a:pt x="32599" y="7219"/>
                        </a:lnTo>
                        <a:lnTo>
                          <a:pt x="32599" y="7115"/>
                        </a:lnTo>
                        <a:lnTo>
                          <a:pt x="32662" y="7073"/>
                        </a:lnTo>
                        <a:lnTo>
                          <a:pt x="32662" y="6926"/>
                        </a:lnTo>
                        <a:lnTo>
                          <a:pt x="32599" y="6780"/>
                        </a:lnTo>
                        <a:lnTo>
                          <a:pt x="32662" y="6612"/>
                        </a:lnTo>
                        <a:lnTo>
                          <a:pt x="32767" y="6550"/>
                        </a:lnTo>
                        <a:lnTo>
                          <a:pt x="32808" y="6445"/>
                        </a:lnTo>
                        <a:lnTo>
                          <a:pt x="32767" y="6194"/>
                        </a:lnTo>
                        <a:lnTo>
                          <a:pt x="32746" y="6152"/>
                        </a:lnTo>
                        <a:lnTo>
                          <a:pt x="32788" y="6068"/>
                        </a:lnTo>
                        <a:lnTo>
                          <a:pt x="32871" y="6068"/>
                        </a:lnTo>
                        <a:lnTo>
                          <a:pt x="32913" y="6089"/>
                        </a:lnTo>
                        <a:lnTo>
                          <a:pt x="33080" y="6048"/>
                        </a:lnTo>
                        <a:lnTo>
                          <a:pt x="33185" y="5776"/>
                        </a:lnTo>
                        <a:lnTo>
                          <a:pt x="33164" y="5671"/>
                        </a:lnTo>
                        <a:lnTo>
                          <a:pt x="33101" y="5545"/>
                        </a:lnTo>
                        <a:lnTo>
                          <a:pt x="33185" y="5252"/>
                        </a:lnTo>
                        <a:lnTo>
                          <a:pt x="33269" y="5127"/>
                        </a:lnTo>
                        <a:lnTo>
                          <a:pt x="33373" y="4939"/>
                        </a:lnTo>
                        <a:lnTo>
                          <a:pt x="33311" y="4792"/>
                        </a:lnTo>
                        <a:lnTo>
                          <a:pt x="33290" y="4792"/>
                        </a:lnTo>
                        <a:lnTo>
                          <a:pt x="33206" y="4876"/>
                        </a:lnTo>
                        <a:lnTo>
                          <a:pt x="33122" y="4876"/>
                        </a:lnTo>
                        <a:lnTo>
                          <a:pt x="32997" y="4813"/>
                        </a:lnTo>
                        <a:lnTo>
                          <a:pt x="33122" y="4813"/>
                        </a:lnTo>
                        <a:lnTo>
                          <a:pt x="33269" y="4708"/>
                        </a:lnTo>
                        <a:lnTo>
                          <a:pt x="33373" y="4667"/>
                        </a:lnTo>
                        <a:lnTo>
                          <a:pt x="33415" y="4562"/>
                        </a:lnTo>
                        <a:lnTo>
                          <a:pt x="33394" y="4499"/>
                        </a:lnTo>
                        <a:lnTo>
                          <a:pt x="33436" y="4415"/>
                        </a:lnTo>
                        <a:lnTo>
                          <a:pt x="33520" y="4248"/>
                        </a:lnTo>
                        <a:lnTo>
                          <a:pt x="33499" y="4185"/>
                        </a:lnTo>
                        <a:lnTo>
                          <a:pt x="33541" y="4081"/>
                        </a:lnTo>
                        <a:lnTo>
                          <a:pt x="33708" y="3997"/>
                        </a:lnTo>
                        <a:lnTo>
                          <a:pt x="33708" y="3892"/>
                        </a:lnTo>
                        <a:lnTo>
                          <a:pt x="33624" y="3830"/>
                        </a:lnTo>
                        <a:lnTo>
                          <a:pt x="33624" y="3767"/>
                        </a:lnTo>
                        <a:lnTo>
                          <a:pt x="33708" y="3641"/>
                        </a:lnTo>
                        <a:lnTo>
                          <a:pt x="33687" y="3537"/>
                        </a:lnTo>
                        <a:lnTo>
                          <a:pt x="33729" y="3432"/>
                        </a:lnTo>
                        <a:lnTo>
                          <a:pt x="33792" y="3411"/>
                        </a:lnTo>
                        <a:lnTo>
                          <a:pt x="33855" y="3223"/>
                        </a:lnTo>
                        <a:lnTo>
                          <a:pt x="33855" y="3014"/>
                        </a:lnTo>
                        <a:lnTo>
                          <a:pt x="33813" y="2804"/>
                        </a:lnTo>
                        <a:lnTo>
                          <a:pt x="33708" y="2616"/>
                        </a:lnTo>
                        <a:lnTo>
                          <a:pt x="33729" y="2574"/>
                        </a:lnTo>
                        <a:lnTo>
                          <a:pt x="33708" y="2491"/>
                        </a:lnTo>
                        <a:lnTo>
                          <a:pt x="33645" y="2470"/>
                        </a:lnTo>
                        <a:lnTo>
                          <a:pt x="33604" y="2491"/>
                        </a:lnTo>
                        <a:lnTo>
                          <a:pt x="33520" y="2428"/>
                        </a:lnTo>
                        <a:lnTo>
                          <a:pt x="33478" y="2365"/>
                        </a:lnTo>
                        <a:lnTo>
                          <a:pt x="33436" y="2365"/>
                        </a:lnTo>
                        <a:lnTo>
                          <a:pt x="33394" y="2491"/>
                        </a:lnTo>
                        <a:lnTo>
                          <a:pt x="33332" y="2532"/>
                        </a:lnTo>
                        <a:lnTo>
                          <a:pt x="33290" y="2491"/>
                        </a:lnTo>
                        <a:lnTo>
                          <a:pt x="33206" y="2365"/>
                        </a:lnTo>
                        <a:lnTo>
                          <a:pt x="33227" y="2323"/>
                        </a:lnTo>
                        <a:lnTo>
                          <a:pt x="33185" y="2302"/>
                        </a:lnTo>
                        <a:lnTo>
                          <a:pt x="33018" y="2281"/>
                        </a:lnTo>
                        <a:lnTo>
                          <a:pt x="32955" y="2177"/>
                        </a:lnTo>
                        <a:lnTo>
                          <a:pt x="32976" y="2156"/>
                        </a:lnTo>
                        <a:lnTo>
                          <a:pt x="33122" y="2156"/>
                        </a:lnTo>
                        <a:lnTo>
                          <a:pt x="33332" y="2219"/>
                        </a:lnTo>
                        <a:lnTo>
                          <a:pt x="33415" y="2302"/>
                        </a:lnTo>
                        <a:lnTo>
                          <a:pt x="33478" y="2260"/>
                        </a:lnTo>
                        <a:lnTo>
                          <a:pt x="33520" y="2260"/>
                        </a:lnTo>
                        <a:lnTo>
                          <a:pt x="33583" y="2323"/>
                        </a:lnTo>
                        <a:lnTo>
                          <a:pt x="33604" y="2386"/>
                        </a:lnTo>
                        <a:lnTo>
                          <a:pt x="33645" y="2386"/>
                        </a:lnTo>
                        <a:lnTo>
                          <a:pt x="33645" y="2302"/>
                        </a:lnTo>
                        <a:lnTo>
                          <a:pt x="33541" y="2177"/>
                        </a:lnTo>
                        <a:lnTo>
                          <a:pt x="33541" y="2072"/>
                        </a:lnTo>
                        <a:lnTo>
                          <a:pt x="33478" y="1967"/>
                        </a:lnTo>
                        <a:lnTo>
                          <a:pt x="33394" y="1905"/>
                        </a:lnTo>
                        <a:lnTo>
                          <a:pt x="33332" y="1905"/>
                        </a:lnTo>
                        <a:lnTo>
                          <a:pt x="33290" y="1967"/>
                        </a:lnTo>
                        <a:lnTo>
                          <a:pt x="33206" y="1947"/>
                        </a:lnTo>
                        <a:lnTo>
                          <a:pt x="33185" y="1800"/>
                        </a:lnTo>
                        <a:lnTo>
                          <a:pt x="33018" y="1654"/>
                        </a:lnTo>
                        <a:lnTo>
                          <a:pt x="33018" y="1549"/>
                        </a:lnTo>
                        <a:lnTo>
                          <a:pt x="32955" y="1465"/>
                        </a:lnTo>
                        <a:lnTo>
                          <a:pt x="32892" y="1382"/>
                        </a:lnTo>
                        <a:lnTo>
                          <a:pt x="32808" y="1382"/>
                        </a:lnTo>
                        <a:lnTo>
                          <a:pt x="32704" y="1444"/>
                        </a:lnTo>
                        <a:lnTo>
                          <a:pt x="32704" y="1549"/>
                        </a:lnTo>
                        <a:lnTo>
                          <a:pt x="32808" y="1549"/>
                        </a:lnTo>
                        <a:lnTo>
                          <a:pt x="32892" y="1591"/>
                        </a:lnTo>
                        <a:lnTo>
                          <a:pt x="32871" y="1654"/>
                        </a:lnTo>
                        <a:lnTo>
                          <a:pt x="32788" y="1695"/>
                        </a:lnTo>
                        <a:lnTo>
                          <a:pt x="32788" y="1779"/>
                        </a:lnTo>
                        <a:lnTo>
                          <a:pt x="32746" y="1800"/>
                        </a:lnTo>
                        <a:lnTo>
                          <a:pt x="32536" y="1570"/>
                        </a:lnTo>
                        <a:lnTo>
                          <a:pt x="32536" y="1486"/>
                        </a:lnTo>
                        <a:lnTo>
                          <a:pt x="32474" y="1361"/>
                        </a:lnTo>
                        <a:lnTo>
                          <a:pt x="32369" y="1340"/>
                        </a:lnTo>
                        <a:lnTo>
                          <a:pt x="31930" y="1068"/>
                        </a:lnTo>
                        <a:lnTo>
                          <a:pt x="31825" y="1026"/>
                        </a:lnTo>
                        <a:lnTo>
                          <a:pt x="31804" y="1005"/>
                        </a:lnTo>
                        <a:lnTo>
                          <a:pt x="31532" y="1026"/>
                        </a:lnTo>
                        <a:lnTo>
                          <a:pt x="31511" y="921"/>
                        </a:lnTo>
                        <a:lnTo>
                          <a:pt x="31553" y="858"/>
                        </a:lnTo>
                        <a:lnTo>
                          <a:pt x="31532" y="796"/>
                        </a:lnTo>
                        <a:lnTo>
                          <a:pt x="31407" y="817"/>
                        </a:lnTo>
                        <a:lnTo>
                          <a:pt x="31344" y="754"/>
                        </a:lnTo>
                        <a:lnTo>
                          <a:pt x="31218" y="796"/>
                        </a:lnTo>
                        <a:lnTo>
                          <a:pt x="31135" y="858"/>
                        </a:lnTo>
                        <a:lnTo>
                          <a:pt x="31093" y="838"/>
                        </a:lnTo>
                        <a:lnTo>
                          <a:pt x="30988" y="942"/>
                        </a:lnTo>
                        <a:lnTo>
                          <a:pt x="30925" y="1047"/>
                        </a:lnTo>
                        <a:lnTo>
                          <a:pt x="30779" y="1047"/>
                        </a:lnTo>
                        <a:lnTo>
                          <a:pt x="30695" y="1026"/>
                        </a:lnTo>
                        <a:lnTo>
                          <a:pt x="30570" y="1172"/>
                        </a:lnTo>
                        <a:lnTo>
                          <a:pt x="30381" y="1235"/>
                        </a:lnTo>
                        <a:lnTo>
                          <a:pt x="30298" y="1256"/>
                        </a:lnTo>
                        <a:lnTo>
                          <a:pt x="30256" y="1214"/>
                        </a:lnTo>
                        <a:lnTo>
                          <a:pt x="30172" y="1214"/>
                        </a:lnTo>
                        <a:lnTo>
                          <a:pt x="30130" y="1256"/>
                        </a:lnTo>
                        <a:lnTo>
                          <a:pt x="30130" y="1361"/>
                        </a:lnTo>
                        <a:lnTo>
                          <a:pt x="30193" y="1382"/>
                        </a:lnTo>
                        <a:lnTo>
                          <a:pt x="30256" y="1382"/>
                        </a:lnTo>
                        <a:lnTo>
                          <a:pt x="30298" y="1549"/>
                        </a:lnTo>
                        <a:lnTo>
                          <a:pt x="30339" y="1758"/>
                        </a:lnTo>
                        <a:lnTo>
                          <a:pt x="30256" y="1905"/>
                        </a:lnTo>
                        <a:lnTo>
                          <a:pt x="30067" y="1905"/>
                        </a:lnTo>
                        <a:lnTo>
                          <a:pt x="29942" y="2051"/>
                        </a:lnTo>
                        <a:lnTo>
                          <a:pt x="29733" y="2093"/>
                        </a:lnTo>
                        <a:lnTo>
                          <a:pt x="29649" y="2072"/>
                        </a:lnTo>
                        <a:lnTo>
                          <a:pt x="29754" y="1988"/>
                        </a:lnTo>
                        <a:lnTo>
                          <a:pt x="29837" y="1967"/>
                        </a:lnTo>
                        <a:lnTo>
                          <a:pt x="29858" y="1842"/>
                        </a:lnTo>
                        <a:lnTo>
                          <a:pt x="29733" y="1591"/>
                        </a:lnTo>
                        <a:lnTo>
                          <a:pt x="29816" y="1444"/>
                        </a:lnTo>
                        <a:lnTo>
                          <a:pt x="29816" y="1340"/>
                        </a:lnTo>
                        <a:lnTo>
                          <a:pt x="29858" y="1256"/>
                        </a:lnTo>
                        <a:lnTo>
                          <a:pt x="29775" y="1068"/>
                        </a:lnTo>
                        <a:lnTo>
                          <a:pt x="29775" y="963"/>
                        </a:lnTo>
                        <a:lnTo>
                          <a:pt x="29628" y="817"/>
                        </a:lnTo>
                        <a:lnTo>
                          <a:pt x="29523" y="858"/>
                        </a:lnTo>
                        <a:lnTo>
                          <a:pt x="29440" y="817"/>
                        </a:lnTo>
                        <a:lnTo>
                          <a:pt x="29398" y="817"/>
                        </a:lnTo>
                        <a:lnTo>
                          <a:pt x="29356" y="942"/>
                        </a:lnTo>
                        <a:lnTo>
                          <a:pt x="29210" y="963"/>
                        </a:lnTo>
                        <a:lnTo>
                          <a:pt x="29147" y="921"/>
                        </a:lnTo>
                        <a:lnTo>
                          <a:pt x="29042" y="963"/>
                        </a:lnTo>
                        <a:lnTo>
                          <a:pt x="28938" y="1130"/>
                        </a:lnTo>
                        <a:lnTo>
                          <a:pt x="28707" y="1130"/>
                        </a:lnTo>
                        <a:lnTo>
                          <a:pt x="28707" y="1047"/>
                        </a:lnTo>
                        <a:lnTo>
                          <a:pt x="28791" y="921"/>
                        </a:lnTo>
                        <a:lnTo>
                          <a:pt x="28791" y="838"/>
                        </a:lnTo>
                        <a:lnTo>
                          <a:pt x="28707" y="817"/>
                        </a:lnTo>
                        <a:lnTo>
                          <a:pt x="28519" y="1110"/>
                        </a:lnTo>
                        <a:lnTo>
                          <a:pt x="28268" y="1214"/>
                        </a:lnTo>
                        <a:lnTo>
                          <a:pt x="28163" y="1172"/>
                        </a:lnTo>
                        <a:lnTo>
                          <a:pt x="28268" y="1026"/>
                        </a:lnTo>
                        <a:lnTo>
                          <a:pt x="28394" y="1005"/>
                        </a:lnTo>
                        <a:lnTo>
                          <a:pt x="28519" y="817"/>
                        </a:lnTo>
                        <a:lnTo>
                          <a:pt x="28498" y="691"/>
                        </a:lnTo>
                        <a:lnTo>
                          <a:pt x="28561" y="586"/>
                        </a:lnTo>
                        <a:lnTo>
                          <a:pt x="28561" y="524"/>
                        </a:lnTo>
                        <a:lnTo>
                          <a:pt x="28645" y="440"/>
                        </a:lnTo>
                        <a:lnTo>
                          <a:pt x="28645" y="398"/>
                        </a:lnTo>
                        <a:lnTo>
                          <a:pt x="28477" y="335"/>
                        </a:lnTo>
                        <a:lnTo>
                          <a:pt x="28414" y="294"/>
                        </a:lnTo>
                        <a:lnTo>
                          <a:pt x="28414" y="126"/>
                        </a:lnTo>
                        <a:lnTo>
                          <a:pt x="28373" y="105"/>
                        </a:lnTo>
                        <a:lnTo>
                          <a:pt x="28205" y="231"/>
                        </a:lnTo>
                        <a:lnTo>
                          <a:pt x="28059" y="210"/>
                        </a:lnTo>
                        <a:lnTo>
                          <a:pt x="27996" y="63"/>
                        </a:lnTo>
                        <a:lnTo>
                          <a:pt x="27891" y="63"/>
                        </a:lnTo>
                        <a:lnTo>
                          <a:pt x="27787" y="168"/>
                        </a:lnTo>
                        <a:lnTo>
                          <a:pt x="27661" y="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1" name="Google Shape;461;p23"/>
                  <p:cNvSpPr/>
                  <p:nvPr/>
                </p:nvSpPr>
                <p:spPr>
                  <a:xfrm>
                    <a:off x="5538025" y="2213300"/>
                    <a:ext cx="94175" cy="208750"/>
                  </a:xfrm>
                  <a:custGeom>
                    <a:rect b="b" l="l" r="r" t="t"/>
                    <a:pathLst>
                      <a:path extrusionOk="0" h="8350" w="3767">
                        <a:moveTo>
                          <a:pt x="251" y="1"/>
                        </a:moveTo>
                        <a:lnTo>
                          <a:pt x="209" y="63"/>
                        </a:lnTo>
                        <a:lnTo>
                          <a:pt x="251" y="105"/>
                        </a:lnTo>
                        <a:lnTo>
                          <a:pt x="251" y="189"/>
                        </a:lnTo>
                        <a:lnTo>
                          <a:pt x="188" y="210"/>
                        </a:lnTo>
                        <a:lnTo>
                          <a:pt x="105" y="168"/>
                        </a:lnTo>
                        <a:lnTo>
                          <a:pt x="0" y="168"/>
                        </a:lnTo>
                        <a:lnTo>
                          <a:pt x="168" y="314"/>
                        </a:lnTo>
                        <a:lnTo>
                          <a:pt x="356" y="461"/>
                        </a:lnTo>
                        <a:lnTo>
                          <a:pt x="419" y="524"/>
                        </a:lnTo>
                        <a:lnTo>
                          <a:pt x="398" y="670"/>
                        </a:lnTo>
                        <a:lnTo>
                          <a:pt x="460" y="607"/>
                        </a:lnTo>
                        <a:lnTo>
                          <a:pt x="502" y="607"/>
                        </a:lnTo>
                        <a:lnTo>
                          <a:pt x="565" y="691"/>
                        </a:lnTo>
                        <a:lnTo>
                          <a:pt x="502" y="733"/>
                        </a:lnTo>
                        <a:lnTo>
                          <a:pt x="419" y="775"/>
                        </a:lnTo>
                        <a:lnTo>
                          <a:pt x="460" y="838"/>
                        </a:lnTo>
                        <a:lnTo>
                          <a:pt x="523" y="838"/>
                        </a:lnTo>
                        <a:lnTo>
                          <a:pt x="565" y="984"/>
                        </a:lnTo>
                        <a:lnTo>
                          <a:pt x="481" y="1026"/>
                        </a:lnTo>
                        <a:lnTo>
                          <a:pt x="377" y="1005"/>
                        </a:lnTo>
                        <a:lnTo>
                          <a:pt x="314" y="900"/>
                        </a:lnTo>
                        <a:lnTo>
                          <a:pt x="251" y="984"/>
                        </a:lnTo>
                        <a:lnTo>
                          <a:pt x="168" y="1130"/>
                        </a:lnTo>
                        <a:lnTo>
                          <a:pt x="272" y="1235"/>
                        </a:lnTo>
                        <a:lnTo>
                          <a:pt x="314" y="1382"/>
                        </a:lnTo>
                        <a:lnTo>
                          <a:pt x="419" y="1528"/>
                        </a:lnTo>
                        <a:lnTo>
                          <a:pt x="523" y="1716"/>
                        </a:lnTo>
                        <a:lnTo>
                          <a:pt x="523" y="1946"/>
                        </a:lnTo>
                        <a:lnTo>
                          <a:pt x="586" y="1988"/>
                        </a:lnTo>
                        <a:lnTo>
                          <a:pt x="607" y="2177"/>
                        </a:lnTo>
                        <a:lnTo>
                          <a:pt x="691" y="2470"/>
                        </a:lnTo>
                        <a:lnTo>
                          <a:pt x="774" y="2658"/>
                        </a:lnTo>
                        <a:lnTo>
                          <a:pt x="900" y="2700"/>
                        </a:lnTo>
                        <a:lnTo>
                          <a:pt x="900" y="2762"/>
                        </a:lnTo>
                        <a:lnTo>
                          <a:pt x="837" y="2804"/>
                        </a:lnTo>
                        <a:lnTo>
                          <a:pt x="1130" y="3097"/>
                        </a:lnTo>
                        <a:lnTo>
                          <a:pt x="1235" y="3118"/>
                        </a:lnTo>
                        <a:lnTo>
                          <a:pt x="1360" y="3307"/>
                        </a:lnTo>
                        <a:lnTo>
                          <a:pt x="1402" y="3516"/>
                        </a:lnTo>
                        <a:lnTo>
                          <a:pt x="1402" y="3641"/>
                        </a:lnTo>
                        <a:lnTo>
                          <a:pt x="1465" y="3809"/>
                        </a:lnTo>
                        <a:lnTo>
                          <a:pt x="1465" y="3934"/>
                        </a:lnTo>
                        <a:lnTo>
                          <a:pt x="1569" y="3976"/>
                        </a:lnTo>
                        <a:lnTo>
                          <a:pt x="1674" y="4123"/>
                        </a:lnTo>
                        <a:lnTo>
                          <a:pt x="1653" y="4143"/>
                        </a:lnTo>
                        <a:lnTo>
                          <a:pt x="1653" y="4227"/>
                        </a:lnTo>
                        <a:lnTo>
                          <a:pt x="1779" y="4436"/>
                        </a:lnTo>
                        <a:lnTo>
                          <a:pt x="1821" y="4562"/>
                        </a:lnTo>
                        <a:lnTo>
                          <a:pt x="1883" y="4708"/>
                        </a:lnTo>
                        <a:lnTo>
                          <a:pt x="1883" y="4918"/>
                        </a:lnTo>
                        <a:lnTo>
                          <a:pt x="1946" y="5001"/>
                        </a:lnTo>
                        <a:lnTo>
                          <a:pt x="1925" y="5106"/>
                        </a:lnTo>
                        <a:lnTo>
                          <a:pt x="1946" y="5315"/>
                        </a:lnTo>
                        <a:lnTo>
                          <a:pt x="2051" y="5524"/>
                        </a:lnTo>
                        <a:lnTo>
                          <a:pt x="2030" y="5608"/>
                        </a:lnTo>
                        <a:lnTo>
                          <a:pt x="2030" y="5755"/>
                        </a:lnTo>
                        <a:lnTo>
                          <a:pt x="2155" y="5859"/>
                        </a:lnTo>
                        <a:lnTo>
                          <a:pt x="2365" y="6131"/>
                        </a:lnTo>
                        <a:lnTo>
                          <a:pt x="2365" y="6257"/>
                        </a:lnTo>
                        <a:lnTo>
                          <a:pt x="2448" y="6424"/>
                        </a:lnTo>
                        <a:lnTo>
                          <a:pt x="2406" y="6654"/>
                        </a:lnTo>
                        <a:lnTo>
                          <a:pt x="2448" y="6843"/>
                        </a:lnTo>
                        <a:lnTo>
                          <a:pt x="2553" y="7010"/>
                        </a:lnTo>
                        <a:lnTo>
                          <a:pt x="2574" y="7156"/>
                        </a:lnTo>
                        <a:lnTo>
                          <a:pt x="2720" y="7324"/>
                        </a:lnTo>
                        <a:lnTo>
                          <a:pt x="2762" y="7408"/>
                        </a:lnTo>
                        <a:lnTo>
                          <a:pt x="2699" y="7596"/>
                        </a:lnTo>
                        <a:lnTo>
                          <a:pt x="2699" y="7847"/>
                        </a:lnTo>
                        <a:lnTo>
                          <a:pt x="2762" y="7993"/>
                        </a:lnTo>
                        <a:lnTo>
                          <a:pt x="2867" y="8098"/>
                        </a:lnTo>
                        <a:lnTo>
                          <a:pt x="2929" y="8244"/>
                        </a:lnTo>
                        <a:lnTo>
                          <a:pt x="3097" y="8349"/>
                        </a:lnTo>
                        <a:lnTo>
                          <a:pt x="3097" y="8349"/>
                        </a:lnTo>
                        <a:lnTo>
                          <a:pt x="3076" y="8224"/>
                        </a:lnTo>
                        <a:lnTo>
                          <a:pt x="3097" y="8098"/>
                        </a:lnTo>
                        <a:lnTo>
                          <a:pt x="3034" y="7993"/>
                        </a:lnTo>
                        <a:lnTo>
                          <a:pt x="3013" y="7847"/>
                        </a:lnTo>
                        <a:lnTo>
                          <a:pt x="3034" y="7680"/>
                        </a:lnTo>
                        <a:lnTo>
                          <a:pt x="3139" y="7575"/>
                        </a:lnTo>
                        <a:lnTo>
                          <a:pt x="3201" y="7596"/>
                        </a:lnTo>
                        <a:lnTo>
                          <a:pt x="3201" y="7680"/>
                        </a:lnTo>
                        <a:lnTo>
                          <a:pt x="3243" y="7721"/>
                        </a:lnTo>
                        <a:lnTo>
                          <a:pt x="3494" y="7700"/>
                        </a:lnTo>
                        <a:lnTo>
                          <a:pt x="3515" y="7638"/>
                        </a:lnTo>
                        <a:lnTo>
                          <a:pt x="3557" y="7638"/>
                        </a:lnTo>
                        <a:lnTo>
                          <a:pt x="3599" y="7700"/>
                        </a:lnTo>
                        <a:lnTo>
                          <a:pt x="3557" y="7721"/>
                        </a:lnTo>
                        <a:lnTo>
                          <a:pt x="3557" y="7826"/>
                        </a:lnTo>
                        <a:lnTo>
                          <a:pt x="3704" y="7952"/>
                        </a:lnTo>
                        <a:lnTo>
                          <a:pt x="3725" y="8056"/>
                        </a:lnTo>
                        <a:lnTo>
                          <a:pt x="3766" y="8119"/>
                        </a:lnTo>
                        <a:lnTo>
                          <a:pt x="3766" y="8035"/>
                        </a:lnTo>
                        <a:lnTo>
                          <a:pt x="3745" y="7993"/>
                        </a:lnTo>
                        <a:lnTo>
                          <a:pt x="3766" y="7847"/>
                        </a:lnTo>
                        <a:lnTo>
                          <a:pt x="3766" y="7721"/>
                        </a:lnTo>
                        <a:lnTo>
                          <a:pt x="3662" y="7638"/>
                        </a:lnTo>
                        <a:lnTo>
                          <a:pt x="3641" y="7491"/>
                        </a:lnTo>
                        <a:lnTo>
                          <a:pt x="3599" y="7387"/>
                        </a:lnTo>
                        <a:lnTo>
                          <a:pt x="3515" y="7428"/>
                        </a:lnTo>
                        <a:lnTo>
                          <a:pt x="3432" y="7428"/>
                        </a:lnTo>
                        <a:lnTo>
                          <a:pt x="3285" y="7324"/>
                        </a:lnTo>
                        <a:lnTo>
                          <a:pt x="3243" y="7156"/>
                        </a:lnTo>
                        <a:lnTo>
                          <a:pt x="3181" y="7010"/>
                        </a:lnTo>
                        <a:lnTo>
                          <a:pt x="3034" y="6905"/>
                        </a:lnTo>
                        <a:lnTo>
                          <a:pt x="2929" y="6884"/>
                        </a:lnTo>
                        <a:lnTo>
                          <a:pt x="2867" y="6780"/>
                        </a:lnTo>
                        <a:lnTo>
                          <a:pt x="2804" y="6571"/>
                        </a:lnTo>
                        <a:lnTo>
                          <a:pt x="2720" y="6424"/>
                        </a:lnTo>
                        <a:lnTo>
                          <a:pt x="2678" y="6278"/>
                        </a:lnTo>
                        <a:lnTo>
                          <a:pt x="2678" y="6089"/>
                        </a:lnTo>
                        <a:lnTo>
                          <a:pt x="2657" y="5859"/>
                        </a:lnTo>
                        <a:lnTo>
                          <a:pt x="2595" y="5755"/>
                        </a:lnTo>
                        <a:lnTo>
                          <a:pt x="2616" y="5545"/>
                        </a:lnTo>
                        <a:lnTo>
                          <a:pt x="2595" y="5441"/>
                        </a:lnTo>
                        <a:lnTo>
                          <a:pt x="2511" y="5294"/>
                        </a:lnTo>
                        <a:lnTo>
                          <a:pt x="2574" y="5211"/>
                        </a:lnTo>
                        <a:lnTo>
                          <a:pt x="2595" y="5127"/>
                        </a:lnTo>
                        <a:lnTo>
                          <a:pt x="2595" y="5085"/>
                        </a:lnTo>
                        <a:lnTo>
                          <a:pt x="2657" y="5043"/>
                        </a:lnTo>
                        <a:lnTo>
                          <a:pt x="2720" y="5085"/>
                        </a:lnTo>
                        <a:lnTo>
                          <a:pt x="2867" y="5043"/>
                        </a:lnTo>
                        <a:lnTo>
                          <a:pt x="2992" y="5043"/>
                        </a:lnTo>
                        <a:lnTo>
                          <a:pt x="3118" y="5127"/>
                        </a:lnTo>
                        <a:lnTo>
                          <a:pt x="3201" y="5315"/>
                        </a:lnTo>
                        <a:lnTo>
                          <a:pt x="3306" y="5336"/>
                        </a:lnTo>
                        <a:lnTo>
                          <a:pt x="3411" y="5420"/>
                        </a:lnTo>
                        <a:lnTo>
                          <a:pt x="3515" y="5566"/>
                        </a:lnTo>
                        <a:lnTo>
                          <a:pt x="3599" y="5608"/>
                        </a:lnTo>
                        <a:lnTo>
                          <a:pt x="3536" y="5483"/>
                        </a:lnTo>
                        <a:lnTo>
                          <a:pt x="3411" y="5315"/>
                        </a:lnTo>
                        <a:lnTo>
                          <a:pt x="3243" y="5211"/>
                        </a:lnTo>
                        <a:lnTo>
                          <a:pt x="3139" y="5022"/>
                        </a:lnTo>
                        <a:lnTo>
                          <a:pt x="3034" y="4897"/>
                        </a:lnTo>
                        <a:lnTo>
                          <a:pt x="3034" y="4813"/>
                        </a:lnTo>
                        <a:lnTo>
                          <a:pt x="2992" y="4771"/>
                        </a:lnTo>
                        <a:lnTo>
                          <a:pt x="2888" y="4562"/>
                        </a:lnTo>
                        <a:lnTo>
                          <a:pt x="2825" y="4436"/>
                        </a:lnTo>
                        <a:lnTo>
                          <a:pt x="2762" y="4395"/>
                        </a:lnTo>
                        <a:lnTo>
                          <a:pt x="2720" y="4269"/>
                        </a:lnTo>
                        <a:lnTo>
                          <a:pt x="2574" y="4060"/>
                        </a:lnTo>
                        <a:lnTo>
                          <a:pt x="2406" y="3809"/>
                        </a:lnTo>
                        <a:lnTo>
                          <a:pt x="2365" y="3641"/>
                        </a:lnTo>
                        <a:lnTo>
                          <a:pt x="2155" y="3390"/>
                        </a:lnTo>
                        <a:lnTo>
                          <a:pt x="2072" y="3181"/>
                        </a:lnTo>
                        <a:lnTo>
                          <a:pt x="1967" y="3118"/>
                        </a:lnTo>
                        <a:lnTo>
                          <a:pt x="1967" y="3014"/>
                        </a:lnTo>
                        <a:lnTo>
                          <a:pt x="1925" y="2888"/>
                        </a:lnTo>
                        <a:lnTo>
                          <a:pt x="1841" y="2867"/>
                        </a:lnTo>
                        <a:lnTo>
                          <a:pt x="1841" y="2909"/>
                        </a:lnTo>
                        <a:lnTo>
                          <a:pt x="1758" y="2909"/>
                        </a:lnTo>
                        <a:lnTo>
                          <a:pt x="1737" y="2867"/>
                        </a:lnTo>
                        <a:lnTo>
                          <a:pt x="1758" y="2762"/>
                        </a:lnTo>
                        <a:lnTo>
                          <a:pt x="1737" y="2679"/>
                        </a:lnTo>
                        <a:lnTo>
                          <a:pt x="1632" y="2616"/>
                        </a:lnTo>
                        <a:lnTo>
                          <a:pt x="1528" y="2490"/>
                        </a:lnTo>
                        <a:lnTo>
                          <a:pt x="1465" y="2344"/>
                        </a:lnTo>
                        <a:lnTo>
                          <a:pt x="1402" y="2260"/>
                        </a:lnTo>
                        <a:lnTo>
                          <a:pt x="1402" y="2135"/>
                        </a:lnTo>
                        <a:lnTo>
                          <a:pt x="1423" y="2030"/>
                        </a:lnTo>
                        <a:lnTo>
                          <a:pt x="1444" y="2051"/>
                        </a:lnTo>
                        <a:lnTo>
                          <a:pt x="1423" y="1884"/>
                        </a:lnTo>
                        <a:lnTo>
                          <a:pt x="1402" y="1716"/>
                        </a:lnTo>
                        <a:lnTo>
                          <a:pt x="1360" y="1570"/>
                        </a:lnTo>
                        <a:lnTo>
                          <a:pt x="1235" y="1528"/>
                        </a:lnTo>
                        <a:lnTo>
                          <a:pt x="1109" y="1382"/>
                        </a:lnTo>
                        <a:lnTo>
                          <a:pt x="1109" y="1319"/>
                        </a:lnTo>
                        <a:lnTo>
                          <a:pt x="1046" y="1256"/>
                        </a:lnTo>
                        <a:lnTo>
                          <a:pt x="1046" y="1193"/>
                        </a:lnTo>
                        <a:lnTo>
                          <a:pt x="1109" y="1193"/>
                        </a:lnTo>
                        <a:lnTo>
                          <a:pt x="1214" y="1298"/>
                        </a:lnTo>
                        <a:lnTo>
                          <a:pt x="1318" y="1444"/>
                        </a:lnTo>
                        <a:lnTo>
                          <a:pt x="1318" y="1444"/>
                        </a:lnTo>
                        <a:lnTo>
                          <a:pt x="1256" y="1298"/>
                        </a:lnTo>
                        <a:lnTo>
                          <a:pt x="1130" y="1110"/>
                        </a:lnTo>
                        <a:lnTo>
                          <a:pt x="1005" y="942"/>
                        </a:lnTo>
                        <a:lnTo>
                          <a:pt x="942" y="942"/>
                        </a:lnTo>
                        <a:lnTo>
                          <a:pt x="921" y="858"/>
                        </a:lnTo>
                        <a:lnTo>
                          <a:pt x="691" y="670"/>
                        </a:lnTo>
                        <a:lnTo>
                          <a:pt x="607" y="566"/>
                        </a:lnTo>
                        <a:lnTo>
                          <a:pt x="607" y="335"/>
                        </a:lnTo>
                        <a:lnTo>
                          <a:pt x="523" y="273"/>
                        </a:lnTo>
                        <a:lnTo>
                          <a:pt x="377" y="210"/>
                        </a:lnTo>
                        <a:lnTo>
                          <a:pt x="293" y="63"/>
                        </a:lnTo>
                        <a:lnTo>
                          <a:pt x="251" y="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462" name="Google Shape;462;p23"/>
              <p:cNvGrpSpPr/>
              <p:nvPr/>
            </p:nvGrpSpPr>
            <p:grpSpPr>
              <a:xfrm>
                <a:off x="3960625" y="2587825"/>
                <a:ext cx="94050" cy="104125"/>
                <a:chOff x="3960625" y="2587825"/>
                <a:chExt cx="94050" cy="104125"/>
              </a:xfrm>
            </p:grpSpPr>
            <p:sp>
              <p:nvSpPr>
                <p:cNvPr id="463" name="Google Shape;463;p23"/>
                <p:cNvSpPr/>
                <p:nvPr/>
              </p:nvSpPr>
              <p:spPr>
                <a:xfrm>
                  <a:off x="3960625" y="2587825"/>
                  <a:ext cx="94050" cy="51200"/>
                </a:xfrm>
                <a:custGeom>
                  <a:rect b="b" l="l" r="r" t="t"/>
                  <a:pathLst>
                    <a:path extrusionOk="0" h="2048" w="3762">
                      <a:moveTo>
                        <a:pt x="190" y="2048"/>
                      </a:moveTo>
                      <a:lnTo>
                        <a:pt x="0" y="1762"/>
                      </a:lnTo>
                      <a:lnTo>
                        <a:pt x="309" y="1048"/>
                      </a:lnTo>
                      <a:lnTo>
                        <a:pt x="3762" y="0"/>
                      </a:lnTo>
                      <a:lnTo>
                        <a:pt x="3714" y="1072"/>
                      </a:lnTo>
                      <a:lnTo>
                        <a:pt x="2929" y="1143"/>
                      </a:lnTo>
                      <a:lnTo>
                        <a:pt x="2167" y="100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</p:sp>
            <p:sp>
              <p:nvSpPr>
                <p:cNvPr id="464" name="Google Shape;464;p23"/>
                <p:cNvSpPr/>
                <p:nvPr/>
              </p:nvSpPr>
              <p:spPr>
                <a:xfrm>
                  <a:off x="3963000" y="2596725"/>
                  <a:ext cx="86850" cy="95225"/>
                </a:xfrm>
                <a:custGeom>
                  <a:rect b="b" l="l" r="r" t="t"/>
                  <a:pathLst>
                    <a:path extrusionOk="0" h="3809" w="3474">
                      <a:moveTo>
                        <a:pt x="1549" y="2009"/>
                      </a:moveTo>
                      <a:lnTo>
                        <a:pt x="1632" y="2030"/>
                      </a:lnTo>
                      <a:lnTo>
                        <a:pt x="1695" y="2093"/>
                      </a:lnTo>
                      <a:lnTo>
                        <a:pt x="1674" y="2135"/>
                      </a:lnTo>
                      <a:lnTo>
                        <a:pt x="1674" y="2189"/>
                      </a:lnTo>
                      <a:lnTo>
                        <a:pt x="1674" y="2189"/>
                      </a:lnTo>
                      <a:cubicBezTo>
                        <a:pt x="1645" y="2167"/>
                        <a:pt x="1613" y="2146"/>
                        <a:pt x="1569" y="2135"/>
                      </a:cubicBezTo>
                      <a:cubicBezTo>
                        <a:pt x="1549" y="2114"/>
                        <a:pt x="1528" y="2114"/>
                        <a:pt x="1486" y="2114"/>
                      </a:cubicBezTo>
                      <a:lnTo>
                        <a:pt x="1549" y="2072"/>
                      </a:lnTo>
                      <a:lnTo>
                        <a:pt x="1549" y="2009"/>
                      </a:lnTo>
                      <a:close/>
                      <a:moveTo>
                        <a:pt x="3327" y="1"/>
                      </a:moveTo>
                      <a:lnTo>
                        <a:pt x="3201" y="105"/>
                      </a:lnTo>
                      <a:lnTo>
                        <a:pt x="3201" y="231"/>
                      </a:lnTo>
                      <a:lnTo>
                        <a:pt x="3243" y="335"/>
                      </a:lnTo>
                      <a:lnTo>
                        <a:pt x="3160" y="377"/>
                      </a:lnTo>
                      <a:lnTo>
                        <a:pt x="2929" y="356"/>
                      </a:lnTo>
                      <a:lnTo>
                        <a:pt x="2825" y="419"/>
                      </a:lnTo>
                      <a:lnTo>
                        <a:pt x="2720" y="356"/>
                      </a:lnTo>
                      <a:lnTo>
                        <a:pt x="2616" y="356"/>
                      </a:lnTo>
                      <a:lnTo>
                        <a:pt x="2532" y="419"/>
                      </a:lnTo>
                      <a:lnTo>
                        <a:pt x="2427" y="419"/>
                      </a:lnTo>
                      <a:lnTo>
                        <a:pt x="2406" y="314"/>
                      </a:lnTo>
                      <a:lnTo>
                        <a:pt x="2260" y="314"/>
                      </a:lnTo>
                      <a:lnTo>
                        <a:pt x="2113" y="273"/>
                      </a:lnTo>
                      <a:lnTo>
                        <a:pt x="2009" y="377"/>
                      </a:lnTo>
                      <a:lnTo>
                        <a:pt x="1862" y="419"/>
                      </a:lnTo>
                      <a:lnTo>
                        <a:pt x="1674" y="419"/>
                      </a:lnTo>
                      <a:lnTo>
                        <a:pt x="1632" y="377"/>
                      </a:lnTo>
                      <a:lnTo>
                        <a:pt x="1549" y="440"/>
                      </a:lnTo>
                      <a:lnTo>
                        <a:pt x="1444" y="440"/>
                      </a:lnTo>
                      <a:lnTo>
                        <a:pt x="1318" y="524"/>
                      </a:lnTo>
                      <a:lnTo>
                        <a:pt x="1025" y="524"/>
                      </a:lnTo>
                      <a:lnTo>
                        <a:pt x="900" y="586"/>
                      </a:lnTo>
                      <a:lnTo>
                        <a:pt x="900" y="649"/>
                      </a:lnTo>
                      <a:lnTo>
                        <a:pt x="732" y="691"/>
                      </a:lnTo>
                      <a:lnTo>
                        <a:pt x="502" y="838"/>
                      </a:lnTo>
                      <a:lnTo>
                        <a:pt x="481" y="984"/>
                      </a:lnTo>
                      <a:lnTo>
                        <a:pt x="398" y="1151"/>
                      </a:lnTo>
                      <a:lnTo>
                        <a:pt x="168" y="1214"/>
                      </a:lnTo>
                      <a:lnTo>
                        <a:pt x="168" y="1361"/>
                      </a:lnTo>
                      <a:lnTo>
                        <a:pt x="84" y="1507"/>
                      </a:lnTo>
                      <a:lnTo>
                        <a:pt x="0" y="1570"/>
                      </a:lnTo>
                      <a:lnTo>
                        <a:pt x="0" y="1716"/>
                      </a:lnTo>
                      <a:lnTo>
                        <a:pt x="209" y="1884"/>
                      </a:lnTo>
                      <a:lnTo>
                        <a:pt x="335" y="2072"/>
                      </a:lnTo>
                      <a:lnTo>
                        <a:pt x="398" y="2093"/>
                      </a:lnTo>
                      <a:lnTo>
                        <a:pt x="398" y="2135"/>
                      </a:lnTo>
                      <a:lnTo>
                        <a:pt x="544" y="2365"/>
                      </a:lnTo>
                      <a:lnTo>
                        <a:pt x="586" y="2532"/>
                      </a:lnTo>
                      <a:lnTo>
                        <a:pt x="649" y="2553"/>
                      </a:lnTo>
                      <a:lnTo>
                        <a:pt x="753" y="2449"/>
                      </a:lnTo>
                      <a:lnTo>
                        <a:pt x="837" y="2553"/>
                      </a:lnTo>
                      <a:lnTo>
                        <a:pt x="963" y="2595"/>
                      </a:lnTo>
                      <a:lnTo>
                        <a:pt x="1025" y="2511"/>
                      </a:lnTo>
                      <a:lnTo>
                        <a:pt x="1130" y="2511"/>
                      </a:lnTo>
                      <a:lnTo>
                        <a:pt x="1277" y="2595"/>
                      </a:lnTo>
                      <a:lnTo>
                        <a:pt x="1360" y="2532"/>
                      </a:lnTo>
                      <a:lnTo>
                        <a:pt x="1381" y="2616"/>
                      </a:lnTo>
                      <a:lnTo>
                        <a:pt x="1465" y="2616"/>
                      </a:lnTo>
                      <a:lnTo>
                        <a:pt x="1528" y="2658"/>
                      </a:lnTo>
                      <a:lnTo>
                        <a:pt x="1653" y="2700"/>
                      </a:lnTo>
                      <a:lnTo>
                        <a:pt x="1569" y="2742"/>
                      </a:lnTo>
                      <a:lnTo>
                        <a:pt x="1486" y="2825"/>
                      </a:lnTo>
                      <a:lnTo>
                        <a:pt x="1423" y="2762"/>
                      </a:lnTo>
                      <a:lnTo>
                        <a:pt x="1318" y="2742"/>
                      </a:lnTo>
                      <a:lnTo>
                        <a:pt x="1067" y="2595"/>
                      </a:lnTo>
                      <a:lnTo>
                        <a:pt x="963" y="2616"/>
                      </a:lnTo>
                      <a:lnTo>
                        <a:pt x="858" y="2658"/>
                      </a:lnTo>
                      <a:lnTo>
                        <a:pt x="753" y="2616"/>
                      </a:lnTo>
                      <a:lnTo>
                        <a:pt x="691" y="2721"/>
                      </a:lnTo>
                      <a:lnTo>
                        <a:pt x="628" y="2742"/>
                      </a:lnTo>
                      <a:lnTo>
                        <a:pt x="607" y="2846"/>
                      </a:lnTo>
                      <a:lnTo>
                        <a:pt x="732" y="2972"/>
                      </a:lnTo>
                      <a:lnTo>
                        <a:pt x="858" y="3035"/>
                      </a:lnTo>
                      <a:lnTo>
                        <a:pt x="1004" y="3139"/>
                      </a:lnTo>
                      <a:lnTo>
                        <a:pt x="1004" y="3223"/>
                      </a:lnTo>
                      <a:lnTo>
                        <a:pt x="942" y="3265"/>
                      </a:lnTo>
                      <a:lnTo>
                        <a:pt x="942" y="3369"/>
                      </a:lnTo>
                      <a:lnTo>
                        <a:pt x="1046" y="3495"/>
                      </a:lnTo>
                      <a:lnTo>
                        <a:pt x="1130" y="3579"/>
                      </a:lnTo>
                      <a:lnTo>
                        <a:pt x="1151" y="3495"/>
                      </a:lnTo>
                      <a:lnTo>
                        <a:pt x="1130" y="3453"/>
                      </a:lnTo>
                      <a:lnTo>
                        <a:pt x="1172" y="3348"/>
                      </a:lnTo>
                      <a:lnTo>
                        <a:pt x="1214" y="3474"/>
                      </a:lnTo>
                      <a:lnTo>
                        <a:pt x="1360" y="3537"/>
                      </a:lnTo>
                      <a:lnTo>
                        <a:pt x="1381" y="3599"/>
                      </a:lnTo>
                      <a:lnTo>
                        <a:pt x="1360" y="3704"/>
                      </a:lnTo>
                      <a:lnTo>
                        <a:pt x="1423" y="3788"/>
                      </a:lnTo>
                      <a:lnTo>
                        <a:pt x="1423" y="3746"/>
                      </a:lnTo>
                      <a:lnTo>
                        <a:pt x="1465" y="3599"/>
                      </a:lnTo>
                      <a:lnTo>
                        <a:pt x="1569" y="3599"/>
                      </a:lnTo>
                      <a:lnTo>
                        <a:pt x="1632" y="3704"/>
                      </a:lnTo>
                      <a:lnTo>
                        <a:pt x="1800" y="3809"/>
                      </a:lnTo>
                      <a:lnTo>
                        <a:pt x="1800" y="3809"/>
                      </a:lnTo>
                      <a:lnTo>
                        <a:pt x="1737" y="3704"/>
                      </a:lnTo>
                      <a:lnTo>
                        <a:pt x="1758" y="3641"/>
                      </a:lnTo>
                      <a:lnTo>
                        <a:pt x="1695" y="3537"/>
                      </a:lnTo>
                      <a:lnTo>
                        <a:pt x="1632" y="3348"/>
                      </a:lnTo>
                      <a:lnTo>
                        <a:pt x="1549" y="3244"/>
                      </a:lnTo>
                      <a:lnTo>
                        <a:pt x="1549" y="3181"/>
                      </a:lnTo>
                      <a:lnTo>
                        <a:pt x="1632" y="3181"/>
                      </a:lnTo>
                      <a:lnTo>
                        <a:pt x="1758" y="3265"/>
                      </a:lnTo>
                      <a:lnTo>
                        <a:pt x="1737" y="3327"/>
                      </a:lnTo>
                      <a:lnTo>
                        <a:pt x="1758" y="3369"/>
                      </a:lnTo>
                      <a:lnTo>
                        <a:pt x="1841" y="3286"/>
                      </a:lnTo>
                      <a:lnTo>
                        <a:pt x="1967" y="3348"/>
                      </a:lnTo>
                      <a:lnTo>
                        <a:pt x="1967" y="3286"/>
                      </a:lnTo>
                      <a:lnTo>
                        <a:pt x="1904" y="3244"/>
                      </a:lnTo>
                      <a:lnTo>
                        <a:pt x="1904" y="3181"/>
                      </a:lnTo>
                      <a:lnTo>
                        <a:pt x="1862" y="3181"/>
                      </a:lnTo>
                      <a:lnTo>
                        <a:pt x="1758" y="3139"/>
                      </a:lnTo>
                      <a:lnTo>
                        <a:pt x="1758" y="3076"/>
                      </a:lnTo>
                      <a:lnTo>
                        <a:pt x="1653" y="3014"/>
                      </a:lnTo>
                      <a:lnTo>
                        <a:pt x="1758" y="2951"/>
                      </a:lnTo>
                      <a:lnTo>
                        <a:pt x="1862" y="2951"/>
                      </a:lnTo>
                      <a:lnTo>
                        <a:pt x="1904" y="2909"/>
                      </a:lnTo>
                      <a:lnTo>
                        <a:pt x="2072" y="3014"/>
                      </a:lnTo>
                      <a:lnTo>
                        <a:pt x="2093" y="3055"/>
                      </a:lnTo>
                      <a:lnTo>
                        <a:pt x="2197" y="3076"/>
                      </a:lnTo>
                      <a:lnTo>
                        <a:pt x="2218" y="3035"/>
                      </a:lnTo>
                      <a:lnTo>
                        <a:pt x="2113" y="2909"/>
                      </a:lnTo>
                      <a:lnTo>
                        <a:pt x="2155" y="2762"/>
                      </a:lnTo>
                      <a:lnTo>
                        <a:pt x="2093" y="2700"/>
                      </a:lnTo>
                      <a:lnTo>
                        <a:pt x="1841" y="2532"/>
                      </a:lnTo>
                      <a:lnTo>
                        <a:pt x="1758" y="2511"/>
                      </a:lnTo>
                      <a:lnTo>
                        <a:pt x="1737" y="2490"/>
                      </a:lnTo>
                      <a:cubicBezTo>
                        <a:pt x="1758" y="2490"/>
                        <a:pt x="1779" y="2449"/>
                        <a:pt x="1800" y="2407"/>
                      </a:cubicBezTo>
                      <a:lnTo>
                        <a:pt x="1862" y="2449"/>
                      </a:lnTo>
                      <a:lnTo>
                        <a:pt x="1946" y="2490"/>
                      </a:lnTo>
                      <a:lnTo>
                        <a:pt x="1988" y="2553"/>
                      </a:lnTo>
                      <a:lnTo>
                        <a:pt x="2093" y="2616"/>
                      </a:lnTo>
                      <a:lnTo>
                        <a:pt x="2176" y="2616"/>
                      </a:lnTo>
                      <a:lnTo>
                        <a:pt x="2197" y="2658"/>
                      </a:lnTo>
                      <a:lnTo>
                        <a:pt x="2281" y="2762"/>
                      </a:lnTo>
                      <a:lnTo>
                        <a:pt x="2323" y="2825"/>
                      </a:lnTo>
                      <a:lnTo>
                        <a:pt x="2323" y="2867"/>
                      </a:lnTo>
                      <a:lnTo>
                        <a:pt x="2365" y="2930"/>
                      </a:lnTo>
                      <a:lnTo>
                        <a:pt x="2427" y="2972"/>
                      </a:lnTo>
                      <a:lnTo>
                        <a:pt x="2490" y="2951"/>
                      </a:lnTo>
                      <a:lnTo>
                        <a:pt x="2532" y="2972"/>
                      </a:lnTo>
                      <a:lnTo>
                        <a:pt x="2595" y="2867"/>
                      </a:lnTo>
                      <a:lnTo>
                        <a:pt x="2490" y="2867"/>
                      </a:lnTo>
                      <a:lnTo>
                        <a:pt x="2469" y="2888"/>
                      </a:lnTo>
                      <a:lnTo>
                        <a:pt x="2385" y="2825"/>
                      </a:lnTo>
                      <a:lnTo>
                        <a:pt x="2385" y="2742"/>
                      </a:lnTo>
                      <a:lnTo>
                        <a:pt x="2365" y="2679"/>
                      </a:lnTo>
                      <a:lnTo>
                        <a:pt x="2365" y="2637"/>
                      </a:lnTo>
                      <a:lnTo>
                        <a:pt x="2302" y="2553"/>
                      </a:lnTo>
                      <a:lnTo>
                        <a:pt x="2176" y="2428"/>
                      </a:lnTo>
                      <a:lnTo>
                        <a:pt x="2176" y="2449"/>
                      </a:lnTo>
                      <a:lnTo>
                        <a:pt x="2093" y="2449"/>
                      </a:lnTo>
                      <a:lnTo>
                        <a:pt x="2093" y="2428"/>
                      </a:lnTo>
                      <a:lnTo>
                        <a:pt x="1988" y="2365"/>
                      </a:lnTo>
                      <a:lnTo>
                        <a:pt x="1883" y="2344"/>
                      </a:lnTo>
                      <a:lnTo>
                        <a:pt x="1800" y="2239"/>
                      </a:lnTo>
                      <a:lnTo>
                        <a:pt x="1758" y="2239"/>
                      </a:lnTo>
                      <a:cubicBezTo>
                        <a:pt x="1730" y="2230"/>
                        <a:pt x="1706" y="2212"/>
                        <a:pt x="1680" y="2193"/>
                      </a:cubicBezTo>
                      <a:lnTo>
                        <a:pt x="1680" y="2193"/>
                      </a:lnTo>
                      <a:lnTo>
                        <a:pt x="1737" y="2156"/>
                      </a:lnTo>
                      <a:lnTo>
                        <a:pt x="1758" y="2030"/>
                      </a:lnTo>
                      <a:lnTo>
                        <a:pt x="1674" y="1946"/>
                      </a:lnTo>
                      <a:lnTo>
                        <a:pt x="1486" y="1737"/>
                      </a:lnTo>
                      <a:lnTo>
                        <a:pt x="1423" y="1695"/>
                      </a:lnTo>
                      <a:lnTo>
                        <a:pt x="1381" y="1612"/>
                      </a:lnTo>
                      <a:lnTo>
                        <a:pt x="1256" y="1507"/>
                      </a:lnTo>
                      <a:lnTo>
                        <a:pt x="1318" y="1465"/>
                      </a:lnTo>
                      <a:lnTo>
                        <a:pt x="1277" y="1235"/>
                      </a:lnTo>
                      <a:lnTo>
                        <a:pt x="1360" y="1130"/>
                      </a:lnTo>
                      <a:lnTo>
                        <a:pt x="1486" y="1089"/>
                      </a:lnTo>
                      <a:lnTo>
                        <a:pt x="1528" y="1193"/>
                      </a:lnTo>
                      <a:lnTo>
                        <a:pt x="1465" y="1193"/>
                      </a:lnTo>
                      <a:lnTo>
                        <a:pt x="1465" y="1256"/>
                      </a:lnTo>
                      <a:lnTo>
                        <a:pt x="1653" y="1319"/>
                      </a:lnTo>
                      <a:lnTo>
                        <a:pt x="1674" y="1465"/>
                      </a:lnTo>
                      <a:lnTo>
                        <a:pt x="1779" y="1570"/>
                      </a:lnTo>
                      <a:lnTo>
                        <a:pt x="1904" y="1570"/>
                      </a:lnTo>
                      <a:lnTo>
                        <a:pt x="1841" y="1507"/>
                      </a:lnTo>
                      <a:lnTo>
                        <a:pt x="1779" y="1423"/>
                      </a:lnTo>
                      <a:lnTo>
                        <a:pt x="1800" y="1361"/>
                      </a:lnTo>
                      <a:lnTo>
                        <a:pt x="1946" y="1402"/>
                      </a:lnTo>
                      <a:lnTo>
                        <a:pt x="2009" y="1528"/>
                      </a:lnTo>
                      <a:lnTo>
                        <a:pt x="2093" y="1570"/>
                      </a:lnTo>
                      <a:lnTo>
                        <a:pt x="2155" y="1486"/>
                      </a:lnTo>
                      <a:lnTo>
                        <a:pt x="2072" y="1423"/>
                      </a:lnTo>
                      <a:lnTo>
                        <a:pt x="1988" y="1402"/>
                      </a:lnTo>
                      <a:lnTo>
                        <a:pt x="1988" y="1361"/>
                      </a:lnTo>
                      <a:lnTo>
                        <a:pt x="2197" y="1361"/>
                      </a:lnTo>
                      <a:lnTo>
                        <a:pt x="2281" y="1423"/>
                      </a:lnTo>
                      <a:lnTo>
                        <a:pt x="2302" y="1402"/>
                      </a:lnTo>
                      <a:lnTo>
                        <a:pt x="2176" y="1298"/>
                      </a:lnTo>
                      <a:lnTo>
                        <a:pt x="2051" y="1277"/>
                      </a:lnTo>
                      <a:lnTo>
                        <a:pt x="1946" y="1151"/>
                      </a:lnTo>
                      <a:lnTo>
                        <a:pt x="1988" y="1068"/>
                      </a:lnTo>
                      <a:lnTo>
                        <a:pt x="2093" y="1089"/>
                      </a:lnTo>
                      <a:lnTo>
                        <a:pt x="2176" y="1047"/>
                      </a:lnTo>
                      <a:lnTo>
                        <a:pt x="2218" y="879"/>
                      </a:lnTo>
                      <a:lnTo>
                        <a:pt x="2302" y="858"/>
                      </a:lnTo>
                      <a:lnTo>
                        <a:pt x="2427" y="963"/>
                      </a:lnTo>
                      <a:lnTo>
                        <a:pt x="2532" y="963"/>
                      </a:lnTo>
                      <a:lnTo>
                        <a:pt x="2637" y="858"/>
                      </a:lnTo>
                      <a:lnTo>
                        <a:pt x="2637" y="796"/>
                      </a:lnTo>
                      <a:lnTo>
                        <a:pt x="2699" y="796"/>
                      </a:lnTo>
                      <a:lnTo>
                        <a:pt x="2783" y="879"/>
                      </a:lnTo>
                      <a:lnTo>
                        <a:pt x="3013" y="879"/>
                      </a:lnTo>
                      <a:lnTo>
                        <a:pt x="3201" y="942"/>
                      </a:lnTo>
                      <a:lnTo>
                        <a:pt x="3327" y="900"/>
                      </a:lnTo>
                      <a:lnTo>
                        <a:pt x="3348" y="566"/>
                      </a:lnTo>
                      <a:lnTo>
                        <a:pt x="3327" y="440"/>
                      </a:lnTo>
                      <a:lnTo>
                        <a:pt x="3473" y="335"/>
                      </a:lnTo>
                      <a:lnTo>
                        <a:pt x="3473" y="210"/>
                      </a:lnTo>
                      <a:lnTo>
                        <a:pt x="3369" y="147"/>
                      </a:lnTo>
                      <a:lnTo>
                        <a:pt x="3411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65" name="Google Shape;465;p23"/>
              <p:cNvGrpSpPr/>
              <p:nvPr/>
            </p:nvGrpSpPr>
            <p:grpSpPr>
              <a:xfrm>
                <a:off x="3765350" y="2500900"/>
                <a:ext cx="173600" cy="187925"/>
                <a:chOff x="3765350" y="2500900"/>
                <a:chExt cx="173600" cy="187925"/>
              </a:xfrm>
            </p:grpSpPr>
            <p:sp>
              <p:nvSpPr>
                <p:cNvPr id="466" name="Google Shape;466;p23"/>
                <p:cNvSpPr/>
                <p:nvPr/>
              </p:nvSpPr>
              <p:spPr>
                <a:xfrm>
                  <a:off x="3765350" y="2500900"/>
                  <a:ext cx="108950" cy="64300"/>
                </a:xfrm>
                <a:custGeom>
                  <a:rect b="b" l="l" r="r" t="t"/>
                  <a:pathLst>
                    <a:path extrusionOk="0" h="2572" w="4358">
                      <a:moveTo>
                        <a:pt x="1286" y="596"/>
                      </a:moveTo>
                      <a:lnTo>
                        <a:pt x="0" y="1072"/>
                      </a:lnTo>
                      <a:lnTo>
                        <a:pt x="429" y="2239"/>
                      </a:lnTo>
                      <a:lnTo>
                        <a:pt x="857" y="2572"/>
                      </a:lnTo>
                      <a:lnTo>
                        <a:pt x="2191" y="1215"/>
                      </a:lnTo>
                      <a:lnTo>
                        <a:pt x="4024" y="1072"/>
                      </a:lnTo>
                      <a:lnTo>
                        <a:pt x="4358" y="429"/>
                      </a:lnTo>
                      <a:lnTo>
                        <a:pt x="3120" y="0"/>
                      </a:lnTo>
                      <a:lnTo>
                        <a:pt x="2477" y="35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</p:sp>
            <p:sp>
              <p:nvSpPr>
                <p:cNvPr id="467" name="Google Shape;467;p23"/>
                <p:cNvSpPr/>
                <p:nvPr/>
              </p:nvSpPr>
              <p:spPr>
                <a:xfrm>
                  <a:off x="3797175" y="2609800"/>
                  <a:ext cx="2625" cy="3700"/>
                </a:xfrm>
                <a:custGeom>
                  <a:rect b="b" l="l" r="r" t="t"/>
                  <a:pathLst>
                    <a:path extrusionOk="0" h="148" w="105">
                      <a:moveTo>
                        <a:pt x="42" y="1"/>
                      </a:moveTo>
                      <a:lnTo>
                        <a:pt x="21" y="43"/>
                      </a:lnTo>
                      <a:lnTo>
                        <a:pt x="0" y="84"/>
                      </a:lnTo>
                      <a:lnTo>
                        <a:pt x="0" y="147"/>
                      </a:lnTo>
                      <a:lnTo>
                        <a:pt x="21" y="147"/>
                      </a:lnTo>
                      <a:lnTo>
                        <a:pt x="42" y="105"/>
                      </a:lnTo>
                      <a:lnTo>
                        <a:pt x="105" y="22"/>
                      </a:lnTo>
                      <a:lnTo>
                        <a:pt x="42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8" name="Google Shape;468;p23"/>
                <p:cNvSpPr/>
                <p:nvPr/>
              </p:nvSpPr>
              <p:spPr>
                <a:xfrm>
                  <a:off x="3796125" y="2610325"/>
                  <a:ext cx="22525" cy="41875"/>
                </a:xfrm>
                <a:custGeom>
                  <a:rect b="b" l="l" r="r" t="t"/>
                  <a:pathLst>
                    <a:path extrusionOk="0" h="1675" w="901">
                      <a:moveTo>
                        <a:pt x="565" y="1"/>
                      </a:moveTo>
                      <a:lnTo>
                        <a:pt x="461" y="22"/>
                      </a:lnTo>
                      <a:lnTo>
                        <a:pt x="252" y="273"/>
                      </a:lnTo>
                      <a:lnTo>
                        <a:pt x="168" y="273"/>
                      </a:lnTo>
                      <a:lnTo>
                        <a:pt x="42" y="189"/>
                      </a:lnTo>
                      <a:lnTo>
                        <a:pt x="42" y="314"/>
                      </a:lnTo>
                      <a:lnTo>
                        <a:pt x="1" y="398"/>
                      </a:lnTo>
                      <a:lnTo>
                        <a:pt x="105" y="503"/>
                      </a:lnTo>
                      <a:lnTo>
                        <a:pt x="105" y="586"/>
                      </a:lnTo>
                      <a:lnTo>
                        <a:pt x="189" y="649"/>
                      </a:lnTo>
                      <a:lnTo>
                        <a:pt x="189" y="796"/>
                      </a:lnTo>
                      <a:lnTo>
                        <a:pt x="105" y="858"/>
                      </a:lnTo>
                      <a:lnTo>
                        <a:pt x="147" y="942"/>
                      </a:lnTo>
                      <a:lnTo>
                        <a:pt x="273" y="942"/>
                      </a:lnTo>
                      <a:lnTo>
                        <a:pt x="273" y="1005"/>
                      </a:lnTo>
                      <a:lnTo>
                        <a:pt x="189" y="1068"/>
                      </a:lnTo>
                      <a:lnTo>
                        <a:pt x="147" y="1277"/>
                      </a:lnTo>
                      <a:lnTo>
                        <a:pt x="189" y="1361"/>
                      </a:lnTo>
                      <a:lnTo>
                        <a:pt x="252" y="1591"/>
                      </a:lnTo>
                      <a:lnTo>
                        <a:pt x="314" y="1674"/>
                      </a:lnTo>
                      <a:lnTo>
                        <a:pt x="377" y="1654"/>
                      </a:lnTo>
                      <a:lnTo>
                        <a:pt x="419" y="1674"/>
                      </a:lnTo>
                      <a:lnTo>
                        <a:pt x="503" y="1654"/>
                      </a:lnTo>
                      <a:lnTo>
                        <a:pt x="524" y="1528"/>
                      </a:lnTo>
                      <a:lnTo>
                        <a:pt x="565" y="1444"/>
                      </a:lnTo>
                      <a:lnTo>
                        <a:pt x="670" y="1444"/>
                      </a:lnTo>
                      <a:lnTo>
                        <a:pt x="733" y="1528"/>
                      </a:lnTo>
                      <a:lnTo>
                        <a:pt x="796" y="1528"/>
                      </a:lnTo>
                      <a:lnTo>
                        <a:pt x="837" y="1444"/>
                      </a:lnTo>
                      <a:lnTo>
                        <a:pt x="837" y="1214"/>
                      </a:lnTo>
                      <a:lnTo>
                        <a:pt x="879" y="1151"/>
                      </a:lnTo>
                      <a:lnTo>
                        <a:pt x="837" y="921"/>
                      </a:lnTo>
                      <a:lnTo>
                        <a:pt x="900" y="712"/>
                      </a:lnTo>
                      <a:lnTo>
                        <a:pt x="733" y="586"/>
                      </a:lnTo>
                      <a:lnTo>
                        <a:pt x="879" y="503"/>
                      </a:lnTo>
                      <a:lnTo>
                        <a:pt x="879" y="419"/>
                      </a:lnTo>
                      <a:lnTo>
                        <a:pt x="837" y="294"/>
                      </a:lnTo>
                      <a:lnTo>
                        <a:pt x="775" y="189"/>
                      </a:lnTo>
                      <a:lnTo>
                        <a:pt x="691" y="63"/>
                      </a:lnTo>
                      <a:lnTo>
                        <a:pt x="670" y="84"/>
                      </a:lnTo>
                      <a:lnTo>
                        <a:pt x="565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9" name="Google Shape;469;p23"/>
                <p:cNvSpPr/>
                <p:nvPr/>
              </p:nvSpPr>
              <p:spPr>
                <a:xfrm>
                  <a:off x="3821225" y="2579475"/>
                  <a:ext cx="6300" cy="4200"/>
                </a:xfrm>
                <a:custGeom>
                  <a:rect b="b" l="l" r="r" t="t"/>
                  <a:pathLst>
                    <a:path extrusionOk="0" h="168" w="252">
                      <a:moveTo>
                        <a:pt x="189" y="0"/>
                      </a:moveTo>
                      <a:lnTo>
                        <a:pt x="147" y="42"/>
                      </a:lnTo>
                      <a:lnTo>
                        <a:pt x="43" y="84"/>
                      </a:lnTo>
                      <a:lnTo>
                        <a:pt x="1" y="147"/>
                      </a:lnTo>
                      <a:lnTo>
                        <a:pt x="43" y="167"/>
                      </a:lnTo>
                      <a:lnTo>
                        <a:pt x="189" y="147"/>
                      </a:lnTo>
                      <a:lnTo>
                        <a:pt x="252" y="147"/>
                      </a:lnTo>
                      <a:lnTo>
                        <a:pt x="252" y="63"/>
                      </a:lnTo>
                      <a:lnTo>
                        <a:pt x="189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0" name="Google Shape;470;p23"/>
                <p:cNvSpPr/>
                <p:nvPr/>
              </p:nvSpPr>
              <p:spPr>
                <a:xfrm>
                  <a:off x="3833800" y="2589400"/>
                  <a:ext cx="1575" cy="1600"/>
                </a:xfrm>
                <a:custGeom>
                  <a:rect b="b" l="l" r="r" t="t"/>
                  <a:pathLst>
                    <a:path extrusionOk="0" h="64" w="63">
                      <a:moveTo>
                        <a:pt x="42" y="1"/>
                      </a:moveTo>
                      <a:lnTo>
                        <a:pt x="0" y="22"/>
                      </a:lnTo>
                      <a:lnTo>
                        <a:pt x="63" y="63"/>
                      </a:lnTo>
                      <a:lnTo>
                        <a:pt x="42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1" name="Google Shape;471;p23"/>
                <p:cNvSpPr/>
                <p:nvPr/>
              </p:nvSpPr>
              <p:spPr>
                <a:xfrm>
                  <a:off x="3774675" y="2506225"/>
                  <a:ext cx="164275" cy="182600"/>
                </a:xfrm>
                <a:custGeom>
                  <a:rect b="b" l="l" r="r" t="t"/>
                  <a:pathLst>
                    <a:path extrusionOk="0" h="7304" w="6571">
                      <a:moveTo>
                        <a:pt x="2595" y="1"/>
                      </a:moveTo>
                      <a:lnTo>
                        <a:pt x="2302" y="189"/>
                      </a:lnTo>
                      <a:lnTo>
                        <a:pt x="2114" y="105"/>
                      </a:lnTo>
                      <a:lnTo>
                        <a:pt x="2009" y="252"/>
                      </a:lnTo>
                      <a:lnTo>
                        <a:pt x="2072" y="419"/>
                      </a:lnTo>
                      <a:lnTo>
                        <a:pt x="1842" y="482"/>
                      </a:lnTo>
                      <a:lnTo>
                        <a:pt x="1800" y="691"/>
                      </a:lnTo>
                      <a:lnTo>
                        <a:pt x="1695" y="608"/>
                      </a:lnTo>
                      <a:lnTo>
                        <a:pt x="1591" y="608"/>
                      </a:lnTo>
                      <a:lnTo>
                        <a:pt x="1340" y="524"/>
                      </a:lnTo>
                      <a:lnTo>
                        <a:pt x="1340" y="691"/>
                      </a:lnTo>
                      <a:lnTo>
                        <a:pt x="1235" y="901"/>
                      </a:lnTo>
                      <a:lnTo>
                        <a:pt x="1172" y="796"/>
                      </a:lnTo>
                      <a:lnTo>
                        <a:pt x="1005" y="712"/>
                      </a:lnTo>
                      <a:lnTo>
                        <a:pt x="1026" y="587"/>
                      </a:lnTo>
                      <a:lnTo>
                        <a:pt x="900" y="503"/>
                      </a:lnTo>
                      <a:lnTo>
                        <a:pt x="691" y="880"/>
                      </a:lnTo>
                      <a:lnTo>
                        <a:pt x="524" y="796"/>
                      </a:lnTo>
                      <a:lnTo>
                        <a:pt x="294" y="942"/>
                      </a:lnTo>
                      <a:lnTo>
                        <a:pt x="168" y="901"/>
                      </a:lnTo>
                      <a:lnTo>
                        <a:pt x="105" y="942"/>
                      </a:lnTo>
                      <a:lnTo>
                        <a:pt x="126" y="1089"/>
                      </a:lnTo>
                      <a:lnTo>
                        <a:pt x="231" y="1193"/>
                      </a:lnTo>
                      <a:lnTo>
                        <a:pt x="210" y="1361"/>
                      </a:lnTo>
                      <a:lnTo>
                        <a:pt x="84" y="1403"/>
                      </a:lnTo>
                      <a:lnTo>
                        <a:pt x="1" y="1465"/>
                      </a:lnTo>
                      <a:lnTo>
                        <a:pt x="126" y="1633"/>
                      </a:lnTo>
                      <a:lnTo>
                        <a:pt x="168" y="1926"/>
                      </a:lnTo>
                      <a:lnTo>
                        <a:pt x="335" y="2051"/>
                      </a:lnTo>
                      <a:lnTo>
                        <a:pt x="524" y="2051"/>
                      </a:lnTo>
                      <a:lnTo>
                        <a:pt x="440" y="2240"/>
                      </a:lnTo>
                      <a:lnTo>
                        <a:pt x="503" y="2365"/>
                      </a:lnTo>
                      <a:lnTo>
                        <a:pt x="796" y="2302"/>
                      </a:lnTo>
                      <a:lnTo>
                        <a:pt x="900" y="2177"/>
                      </a:lnTo>
                      <a:lnTo>
                        <a:pt x="900" y="2072"/>
                      </a:lnTo>
                      <a:lnTo>
                        <a:pt x="1172" y="1926"/>
                      </a:lnTo>
                      <a:lnTo>
                        <a:pt x="1570" y="2030"/>
                      </a:lnTo>
                      <a:lnTo>
                        <a:pt x="1675" y="2093"/>
                      </a:lnTo>
                      <a:lnTo>
                        <a:pt x="1842" y="2156"/>
                      </a:lnTo>
                      <a:lnTo>
                        <a:pt x="1884" y="2261"/>
                      </a:lnTo>
                      <a:lnTo>
                        <a:pt x="1905" y="2302"/>
                      </a:lnTo>
                      <a:lnTo>
                        <a:pt x="1967" y="2386"/>
                      </a:lnTo>
                      <a:lnTo>
                        <a:pt x="2072" y="2574"/>
                      </a:lnTo>
                      <a:lnTo>
                        <a:pt x="2072" y="2679"/>
                      </a:lnTo>
                      <a:lnTo>
                        <a:pt x="2156" y="2721"/>
                      </a:lnTo>
                      <a:lnTo>
                        <a:pt x="2156" y="2888"/>
                      </a:lnTo>
                      <a:lnTo>
                        <a:pt x="2281" y="2930"/>
                      </a:lnTo>
                      <a:lnTo>
                        <a:pt x="2365" y="3035"/>
                      </a:lnTo>
                      <a:lnTo>
                        <a:pt x="2511" y="3202"/>
                      </a:lnTo>
                      <a:lnTo>
                        <a:pt x="2532" y="3307"/>
                      </a:lnTo>
                      <a:lnTo>
                        <a:pt x="2700" y="3307"/>
                      </a:lnTo>
                      <a:lnTo>
                        <a:pt x="2804" y="3432"/>
                      </a:lnTo>
                      <a:lnTo>
                        <a:pt x="2825" y="3537"/>
                      </a:lnTo>
                      <a:lnTo>
                        <a:pt x="2909" y="3558"/>
                      </a:lnTo>
                      <a:lnTo>
                        <a:pt x="3139" y="3851"/>
                      </a:lnTo>
                      <a:lnTo>
                        <a:pt x="3369" y="4018"/>
                      </a:lnTo>
                      <a:lnTo>
                        <a:pt x="3474" y="4039"/>
                      </a:lnTo>
                      <a:lnTo>
                        <a:pt x="3579" y="4081"/>
                      </a:lnTo>
                      <a:lnTo>
                        <a:pt x="3620" y="4186"/>
                      </a:lnTo>
                      <a:lnTo>
                        <a:pt x="3725" y="4186"/>
                      </a:lnTo>
                      <a:lnTo>
                        <a:pt x="3788" y="4123"/>
                      </a:lnTo>
                      <a:lnTo>
                        <a:pt x="3934" y="4165"/>
                      </a:lnTo>
                      <a:lnTo>
                        <a:pt x="4039" y="4165"/>
                      </a:lnTo>
                      <a:lnTo>
                        <a:pt x="4164" y="4395"/>
                      </a:lnTo>
                      <a:lnTo>
                        <a:pt x="4248" y="4458"/>
                      </a:lnTo>
                      <a:lnTo>
                        <a:pt x="4290" y="4416"/>
                      </a:lnTo>
                      <a:lnTo>
                        <a:pt x="4395" y="4458"/>
                      </a:lnTo>
                      <a:lnTo>
                        <a:pt x="4395" y="4520"/>
                      </a:lnTo>
                      <a:lnTo>
                        <a:pt x="4604" y="4520"/>
                      </a:lnTo>
                      <a:lnTo>
                        <a:pt x="4688" y="4625"/>
                      </a:lnTo>
                      <a:lnTo>
                        <a:pt x="4688" y="4730"/>
                      </a:lnTo>
                      <a:lnTo>
                        <a:pt x="4646" y="4792"/>
                      </a:lnTo>
                      <a:lnTo>
                        <a:pt x="4708" y="4834"/>
                      </a:lnTo>
                      <a:lnTo>
                        <a:pt x="4834" y="4834"/>
                      </a:lnTo>
                      <a:lnTo>
                        <a:pt x="4897" y="4939"/>
                      </a:lnTo>
                      <a:lnTo>
                        <a:pt x="5043" y="4981"/>
                      </a:lnTo>
                      <a:lnTo>
                        <a:pt x="5106" y="4939"/>
                      </a:lnTo>
                      <a:lnTo>
                        <a:pt x="5169" y="5002"/>
                      </a:lnTo>
                      <a:lnTo>
                        <a:pt x="5232" y="5190"/>
                      </a:lnTo>
                      <a:lnTo>
                        <a:pt x="5252" y="5357"/>
                      </a:lnTo>
                      <a:lnTo>
                        <a:pt x="5315" y="5441"/>
                      </a:lnTo>
                      <a:lnTo>
                        <a:pt x="5357" y="5650"/>
                      </a:lnTo>
                      <a:lnTo>
                        <a:pt x="5420" y="5755"/>
                      </a:lnTo>
                      <a:lnTo>
                        <a:pt x="5420" y="5859"/>
                      </a:lnTo>
                      <a:lnTo>
                        <a:pt x="5357" y="5943"/>
                      </a:lnTo>
                      <a:lnTo>
                        <a:pt x="5315" y="5943"/>
                      </a:lnTo>
                      <a:lnTo>
                        <a:pt x="5273" y="5964"/>
                      </a:lnTo>
                      <a:lnTo>
                        <a:pt x="5315" y="6069"/>
                      </a:lnTo>
                      <a:lnTo>
                        <a:pt x="5273" y="6173"/>
                      </a:lnTo>
                      <a:lnTo>
                        <a:pt x="5211" y="6257"/>
                      </a:lnTo>
                      <a:lnTo>
                        <a:pt x="5127" y="6278"/>
                      </a:lnTo>
                      <a:lnTo>
                        <a:pt x="5106" y="6341"/>
                      </a:lnTo>
                      <a:lnTo>
                        <a:pt x="5106" y="6362"/>
                      </a:lnTo>
                      <a:lnTo>
                        <a:pt x="5211" y="6466"/>
                      </a:lnTo>
                      <a:lnTo>
                        <a:pt x="5357" y="6445"/>
                      </a:lnTo>
                      <a:lnTo>
                        <a:pt x="5441" y="6341"/>
                      </a:lnTo>
                      <a:lnTo>
                        <a:pt x="5462" y="6194"/>
                      </a:lnTo>
                      <a:lnTo>
                        <a:pt x="5629" y="6069"/>
                      </a:lnTo>
                      <a:lnTo>
                        <a:pt x="5650" y="5818"/>
                      </a:lnTo>
                      <a:lnTo>
                        <a:pt x="5755" y="5713"/>
                      </a:lnTo>
                      <a:lnTo>
                        <a:pt x="5859" y="5671"/>
                      </a:lnTo>
                      <a:lnTo>
                        <a:pt x="5880" y="5608"/>
                      </a:lnTo>
                      <a:lnTo>
                        <a:pt x="5859" y="5546"/>
                      </a:lnTo>
                      <a:lnTo>
                        <a:pt x="5880" y="5399"/>
                      </a:lnTo>
                      <a:lnTo>
                        <a:pt x="5859" y="5336"/>
                      </a:lnTo>
                      <a:lnTo>
                        <a:pt x="5692" y="5190"/>
                      </a:lnTo>
                      <a:lnTo>
                        <a:pt x="5587" y="5190"/>
                      </a:lnTo>
                      <a:lnTo>
                        <a:pt x="5566" y="5127"/>
                      </a:lnTo>
                      <a:lnTo>
                        <a:pt x="5566" y="5043"/>
                      </a:lnTo>
                      <a:lnTo>
                        <a:pt x="5650" y="5002"/>
                      </a:lnTo>
                      <a:lnTo>
                        <a:pt x="5671" y="4918"/>
                      </a:lnTo>
                      <a:lnTo>
                        <a:pt x="5671" y="4834"/>
                      </a:lnTo>
                      <a:lnTo>
                        <a:pt x="5734" y="4771"/>
                      </a:lnTo>
                      <a:lnTo>
                        <a:pt x="5776" y="4625"/>
                      </a:lnTo>
                      <a:lnTo>
                        <a:pt x="5838" y="4604"/>
                      </a:lnTo>
                      <a:lnTo>
                        <a:pt x="5901" y="4604"/>
                      </a:lnTo>
                      <a:lnTo>
                        <a:pt x="6006" y="4667"/>
                      </a:lnTo>
                      <a:lnTo>
                        <a:pt x="6048" y="4709"/>
                      </a:lnTo>
                      <a:lnTo>
                        <a:pt x="6215" y="4709"/>
                      </a:lnTo>
                      <a:lnTo>
                        <a:pt x="6278" y="4730"/>
                      </a:lnTo>
                      <a:lnTo>
                        <a:pt x="6257" y="4813"/>
                      </a:lnTo>
                      <a:lnTo>
                        <a:pt x="6299" y="4918"/>
                      </a:lnTo>
                      <a:lnTo>
                        <a:pt x="6382" y="5022"/>
                      </a:lnTo>
                      <a:lnTo>
                        <a:pt x="6487" y="5085"/>
                      </a:lnTo>
                      <a:lnTo>
                        <a:pt x="6487" y="5043"/>
                      </a:lnTo>
                      <a:lnTo>
                        <a:pt x="6508" y="5022"/>
                      </a:lnTo>
                      <a:lnTo>
                        <a:pt x="6487" y="5002"/>
                      </a:lnTo>
                      <a:lnTo>
                        <a:pt x="6550" y="4918"/>
                      </a:lnTo>
                      <a:lnTo>
                        <a:pt x="6571" y="4771"/>
                      </a:lnTo>
                      <a:lnTo>
                        <a:pt x="6508" y="4688"/>
                      </a:lnTo>
                      <a:lnTo>
                        <a:pt x="6403" y="4604"/>
                      </a:lnTo>
                      <a:lnTo>
                        <a:pt x="6236" y="4562"/>
                      </a:lnTo>
                      <a:lnTo>
                        <a:pt x="6131" y="4416"/>
                      </a:lnTo>
                      <a:lnTo>
                        <a:pt x="5943" y="4290"/>
                      </a:lnTo>
                      <a:lnTo>
                        <a:pt x="5504" y="4060"/>
                      </a:lnTo>
                      <a:lnTo>
                        <a:pt x="5294" y="4018"/>
                      </a:lnTo>
                      <a:lnTo>
                        <a:pt x="5148" y="4018"/>
                      </a:lnTo>
                      <a:lnTo>
                        <a:pt x="5106" y="3914"/>
                      </a:lnTo>
                      <a:lnTo>
                        <a:pt x="5106" y="3851"/>
                      </a:lnTo>
                      <a:lnTo>
                        <a:pt x="5232" y="3746"/>
                      </a:lnTo>
                      <a:lnTo>
                        <a:pt x="5252" y="3662"/>
                      </a:lnTo>
                      <a:lnTo>
                        <a:pt x="5148" y="3621"/>
                      </a:lnTo>
                      <a:lnTo>
                        <a:pt x="5022" y="3642"/>
                      </a:lnTo>
                      <a:lnTo>
                        <a:pt x="4918" y="3621"/>
                      </a:lnTo>
                      <a:lnTo>
                        <a:pt x="4708" y="3621"/>
                      </a:lnTo>
                      <a:lnTo>
                        <a:pt x="4625" y="3558"/>
                      </a:lnTo>
                      <a:lnTo>
                        <a:pt x="4520" y="3537"/>
                      </a:lnTo>
                      <a:lnTo>
                        <a:pt x="4457" y="3453"/>
                      </a:lnTo>
                      <a:lnTo>
                        <a:pt x="4290" y="3328"/>
                      </a:lnTo>
                      <a:lnTo>
                        <a:pt x="4206" y="3202"/>
                      </a:lnTo>
                      <a:lnTo>
                        <a:pt x="4102" y="3097"/>
                      </a:lnTo>
                      <a:lnTo>
                        <a:pt x="4039" y="2993"/>
                      </a:lnTo>
                      <a:lnTo>
                        <a:pt x="4039" y="2867"/>
                      </a:lnTo>
                      <a:lnTo>
                        <a:pt x="3976" y="2825"/>
                      </a:lnTo>
                      <a:lnTo>
                        <a:pt x="3976" y="2721"/>
                      </a:lnTo>
                      <a:lnTo>
                        <a:pt x="3620" y="2365"/>
                      </a:lnTo>
                      <a:lnTo>
                        <a:pt x="3537" y="2261"/>
                      </a:lnTo>
                      <a:lnTo>
                        <a:pt x="3411" y="2177"/>
                      </a:lnTo>
                      <a:lnTo>
                        <a:pt x="3139" y="2051"/>
                      </a:lnTo>
                      <a:lnTo>
                        <a:pt x="3097" y="1968"/>
                      </a:lnTo>
                      <a:lnTo>
                        <a:pt x="3056" y="1821"/>
                      </a:lnTo>
                      <a:lnTo>
                        <a:pt x="3014" y="1654"/>
                      </a:lnTo>
                      <a:lnTo>
                        <a:pt x="3056" y="1612"/>
                      </a:lnTo>
                      <a:lnTo>
                        <a:pt x="3139" y="1465"/>
                      </a:lnTo>
                      <a:lnTo>
                        <a:pt x="3056" y="1361"/>
                      </a:lnTo>
                      <a:lnTo>
                        <a:pt x="3014" y="1235"/>
                      </a:lnTo>
                      <a:lnTo>
                        <a:pt x="3056" y="1152"/>
                      </a:lnTo>
                      <a:lnTo>
                        <a:pt x="3202" y="1131"/>
                      </a:lnTo>
                      <a:lnTo>
                        <a:pt x="3307" y="1026"/>
                      </a:lnTo>
                      <a:lnTo>
                        <a:pt x="3432" y="1026"/>
                      </a:lnTo>
                      <a:lnTo>
                        <a:pt x="3516" y="942"/>
                      </a:lnTo>
                      <a:lnTo>
                        <a:pt x="3579" y="901"/>
                      </a:lnTo>
                      <a:lnTo>
                        <a:pt x="3725" y="921"/>
                      </a:lnTo>
                      <a:lnTo>
                        <a:pt x="3683" y="712"/>
                      </a:lnTo>
                      <a:lnTo>
                        <a:pt x="3725" y="691"/>
                      </a:lnTo>
                      <a:lnTo>
                        <a:pt x="3662" y="587"/>
                      </a:lnTo>
                      <a:lnTo>
                        <a:pt x="3788" y="398"/>
                      </a:lnTo>
                      <a:lnTo>
                        <a:pt x="3725" y="315"/>
                      </a:lnTo>
                      <a:lnTo>
                        <a:pt x="3537" y="356"/>
                      </a:lnTo>
                      <a:lnTo>
                        <a:pt x="3202" y="273"/>
                      </a:lnTo>
                      <a:lnTo>
                        <a:pt x="2909" y="105"/>
                      </a:lnTo>
                      <a:lnTo>
                        <a:pt x="2930" y="1"/>
                      </a:lnTo>
                      <a:lnTo>
                        <a:pt x="2721" y="43"/>
                      </a:lnTo>
                      <a:lnTo>
                        <a:pt x="2595" y="1"/>
                      </a:lnTo>
                      <a:close/>
                      <a:moveTo>
                        <a:pt x="4960" y="6236"/>
                      </a:moveTo>
                      <a:lnTo>
                        <a:pt x="4813" y="6362"/>
                      </a:lnTo>
                      <a:lnTo>
                        <a:pt x="4750" y="6362"/>
                      </a:lnTo>
                      <a:lnTo>
                        <a:pt x="4625" y="6278"/>
                      </a:lnTo>
                      <a:lnTo>
                        <a:pt x="4499" y="6403"/>
                      </a:lnTo>
                      <a:lnTo>
                        <a:pt x="4227" y="6382"/>
                      </a:lnTo>
                      <a:lnTo>
                        <a:pt x="4018" y="6445"/>
                      </a:lnTo>
                      <a:lnTo>
                        <a:pt x="3872" y="6403"/>
                      </a:lnTo>
                      <a:lnTo>
                        <a:pt x="3767" y="6341"/>
                      </a:lnTo>
                      <a:lnTo>
                        <a:pt x="3641" y="6341"/>
                      </a:lnTo>
                      <a:lnTo>
                        <a:pt x="3558" y="6382"/>
                      </a:lnTo>
                      <a:lnTo>
                        <a:pt x="3495" y="6341"/>
                      </a:lnTo>
                      <a:lnTo>
                        <a:pt x="3369" y="6382"/>
                      </a:lnTo>
                      <a:lnTo>
                        <a:pt x="3348" y="6571"/>
                      </a:lnTo>
                      <a:lnTo>
                        <a:pt x="3474" y="6675"/>
                      </a:lnTo>
                      <a:lnTo>
                        <a:pt x="3600" y="6655"/>
                      </a:lnTo>
                      <a:lnTo>
                        <a:pt x="3809" y="6801"/>
                      </a:lnTo>
                      <a:lnTo>
                        <a:pt x="3955" y="6822"/>
                      </a:lnTo>
                      <a:lnTo>
                        <a:pt x="4060" y="6927"/>
                      </a:lnTo>
                      <a:lnTo>
                        <a:pt x="4311" y="7031"/>
                      </a:lnTo>
                      <a:lnTo>
                        <a:pt x="4374" y="7010"/>
                      </a:lnTo>
                      <a:lnTo>
                        <a:pt x="4478" y="7094"/>
                      </a:lnTo>
                      <a:lnTo>
                        <a:pt x="4499" y="7199"/>
                      </a:lnTo>
                      <a:lnTo>
                        <a:pt x="4750" y="7303"/>
                      </a:lnTo>
                      <a:lnTo>
                        <a:pt x="4855" y="7282"/>
                      </a:lnTo>
                      <a:lnTo>
                        <a:pt x="4855" y="7136"/>
                      </a:lnTo>
                      <a:lnTo>
                        <a:pt x="4918" y="7073"/>
                      </a:lnTo>
                      <a:lnTo>
                        <a:pt x="4918" y="6927"/>
                      </a:lnTo>
                      <a:lnTo>
                        <a:pt x="4813" y="6801"/>
                      </a:lnTo>
                      <a:lnTo>
                        <a:pt x="4918" y="6508"/>
                      </a:lnTo>
                      <a:lnTo>
                        <a:pt x="5022" y="6403"/>
                      </a:lnTo>
                      <a:lnTo>
                        <a:pt x="5022" y="6362"/>
                      </a:lnTo>
                      <a:lnTo>
                        <a:pt x="5043" y="6362"/>
                      </a:lnTo>
                      <a:lnTo>
                        <a:pt x="5043" y="6341"/>
                      </a:lnTo>
                      <a:lnTo>
                        <a:pt x="4960" y="623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72" name="Google Shape;472;p23"/>
              <p:cNvGrpSpPr/>
              <p:nvPr/>
            </p:nvGrpSpPr>
            <p:grpSpPr>
              <a:xfrm>
                <a:off x="3750475" y="2481850"/>
                <a:ext cx="85125" cy="51800"/>
                <a:chOff x="3750475" y="2481850"/>
                <a:chExt cx="85125" cy="51800"/>
              </a:xfrm>
            </p:grpSpPr>
            <p:sp>
              <p:nvSpPr>
                <p:cNvPr id="473" name="Google Shape;473;p23"/>
                <p:cNvSpPr/>
                <p:nvPr/>
              </p:nvSpPr>
              <p:spPr>
                <a:xfrm>
                  <a:off x="3762125" y="2492625"/>
                  <a:ext cx="64900" cy="36650"/>
                </a:xfrm>
                <a:custGeom>
                  <a:rect b="b" l="l" r="r" t="t"/>
                  <a:pathLst>
                    <a:path extrusionOk="0" h="1466" w="2596">
                      <a:moveTo>
                        <a:pt x="1507" y="1"/>
                      </a:moveTo>
                      <a:lnTo>
                        <a:pt x="1361" y="64"/>
                      </a:lnTo>
                      <a:lnTo>
                        <a:pt x="1402" y="105"/>
                      </a:lnTo>
                      <a:lnTo>
                        <a:pt x="1340" y="189"/>
                      </a:lnTo>
                      <a:lnTo>
                        <a:pt x="1214" y="126"/>
                      </a:lnTo>
                      <a:lnTo>
                        <a:pt x="1109" y="189"/>
                      </a:lnTo>
                      <a:lnTo>
                        <a:pt x="1005" y="168"/>
                      </a:lnTo>
                      <a:lnTo>
                        <a:pt x="817" y="210"/>
                      </a:lnTo>
                      <a:lnTo>
                        <a:pt x="712" y="210"/>
                      </a:lnTo>
                      <a:lnTo>
                        <a:pt x="691" y="126"/>
                      </a:lnTo>
                      <a:lnTo>
                        <a:pt x="565" y="126"/>
                      </a:lnTo>
                      <a:lnTo>
                        <a:pt x="482" y="231"/>
                      </a:lnTo>
                      <a:lnTo>
                        <a:pt x="607" y="294"/>
                      </a:lnTo>
                      <a:lnTo>
                        <a:pt x="607" y="398"/>
                      </a:lnTo>
                      <a:lnTo>
                        <a:pt x="503" y="440"/>
                      </a:lnTo>
                      <a:lnTo>
                        <a:pt x="398" y="608"/>
                      </a:lnTo>
                      <a:lnTo>
                        <a:pt x="314" y="628"/>
                      </a:lnTo>
                      <a:lnTo>
                        <a:pt x="168" y="859"/>
                      </a:lnTo>
                      <a:lnTo>
                        <a:pt x="147" y="1047"/>
                      </a:lnTo>
                      <a:lnTo>
                        <a:pt x="147" y="1152"/>
                      </a:lnTo>
                      <a:lnTo>
                        <a:pt x="84" y="1152"/>
                      </a:lnTo>
                      <a:lnTo>
                        <a:pt x="0" y="1173"/>
                      </a:lnTo>
                      <a:lnTo>
                        <a:pt x="42" y="1277"/>
                      </a:lnTo>
                      <a:lnTo>
                        <a:pt x="147" y="1277"/>
                      </a:lnTo>
                      <a:lnTo>
                        <a:pt x="293" y="1235"/>
                      </a:lnTo>
                      <a:lnTo>
                        <a:pt x="252" y="1068"/>
                      </a:lnTo>
                      <a:lnTo>
                        <a:pt x="314" y="1026"/>
                      </a:lnTo>
                      <a:lnTo>
                        <a:pt x="482" y="1026"/>
                      </a:lnTo>
                      <a:lnTo>
                        <a:pt x="524" y="1131"/>
                      </a:lnTo>
                      <a:lnTo>
                        <a:pt x="586" y="1277"/>
                      </a:lnTo>
                      <a:lnTo>
                        <a:pt x="670" y="1340"/>
                      </a:lnTo>
                      <a:lnTo>
                        <a:pt x="670" y="1424"/>
                      </a:lnTo>
                      <a:lnTo>
                        <a:pt x="796" y="1465"/>
                      </a:lnTo>
                      <a:lnTo>
                        <a:pt x="1026" y="1319"/>
                      </a:lnTo>
                      <a:lnTo>
                        <a:pt x="1151" y="1361"/>
                      </a:lnTo>
                      <a:lnTo>
                        <a:pt x="1361" y="1026"/>
                      </a:lnTo>
                      <a:lnTo>
                        <a:pt x="1507" y="1110"/>
                      </a:lnTo>
                      <a:lnTo>
                        <a:pt x="1507" y="1235"/>
                      </a:lnTo>
                      <a:lnTo>
                        <a:pt x="1674" y="1319"/>
                      </a:lnTo>
                      <a:lnTo>
                        <a:pt x="1737" y="1445"/>
                      </a:lnTo>
                      <a:lnTo>
                        <a:pt x="1842" y="1235"/>
                      </a:lnTo>
                      <a:lnTo>
                        <a:pt x="1842" y="1068"/>
                      </a:lnTo>
                      <a:lnTo>
                        <a:pt x="2093" y="1131"/>
                      </a:lnTo>
                      <a:lnTo>
                        <a:pt x="2197" y="1131"/>
                      </a:lnTo>
                      <a:lnTo>
                        <a:pt x="2302" y="1214"/>
                      </a:lnTo>
                      <a:lnTo>
                        <a:pt x="2302" y="1005"/>
                      </a:lnTo>
                      <a:lnTo>
                        <a:pt x="2553" y="942"/>
                      </a:lnTo>
                      <a:lnTo>
                        <a:pt x="2490" y="754"/>
                      </a:lnTo>
                      <a:lnTo>
                        <a:pt x="2595" y="628"/>
                      </a:lnTo>
                      <a:lnTo>
                        <a:pt x="2553" y="524"/>
                      </a:lnTo>
                      <a:lnTo>
                        <a:pt x="2469" y="524"/>
                      </a:lnTo>
                      <a:lnTo>
                        <a:pt x="2365" y="628"/>
                      </a:lnTo>
                      <a:lnTo>
                        <a:pt x="2260" y="503"/>
                      </a:lnTo>
                      <a:lnTo>
                        <a:pt x="2177" y="524"/>
                      </a:lnTo>
                      <a:lnTo>
                        <a:pt x="2030" y="524"/>
                      </a:lnTo>
                      <a:lnTo>
                        <a:pt x="1988" y="440"/>
                      </a:lnTo>
                      <a:lnTo>
                        <a:pt x="2030" y="398"/>
                      </a:lnTo>
                      <a:lnTo>
                        <a:pt x="2030" y="294"/>
                      </a:lnTo>
                      <a:lnTo>
                        <a:pt x="1884" y="210"/>
                      </a:lnTo>
                      <a:lnTo>
                        <a:pt x="1737" y="84"/>
                      </a:lnTo>
                      <a:lnTo>
                        <a:pt x="1653" y="84"/>
                      </a:lnTo>
                      <a:lnTo>
                        <a:pt x="1612" y="126"/>
                      </a:lnTo>
                      <a:lnTo>
                        <a:pt x="1528" y="105"/>
                      </a:lnTo>
                      <a:lnTo>
                        <a:pt x="1507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4" name="Google Shape;474;p23"/>
                <p:cNvSpPr/>
                <p:nvPr/>
              </p:nvSpPr>
              <p:spPr>
                <a:xfrm>
                  <a:off x="3750475" y="2481850"/>
                  <a:ext cx="85125" cy="51800"/>
                </a:xfrm>
                <a:custGeom>
                  <a:rect b="b" l="l" r="r" t="t"/>
                  <a:pathLst>
                    <a:path extrusionOk="0" h="2072" w="3405">
                      <a:moveTo>
                        <a:pt x="1095" y="286"/>
                      </a:moveTo>
                      <a:lnTo>
                        <a:pt x="0" y="1667"/>
                      </a:lnTo>
                      <a:lnTo>
                        <a:pt x="547" y="2072"/>
                      </a:lnTo>
                      <a:lnTo>
                        <a:pt x="1214" y="1858"/>
                      </a:lnTo>
                      <a:lnTo>
                        <a:pt x="1881" y="1262"/>
                      </a:lnTo>
                      <a:lnTo>
                        <a:pt x="2976" y="1286"/>
                      </a:lnTo>
                      <a:lnTo>
                        <a:pt x="3405" y="786"/>
                      </a:lnTo>
                      <a:lnTo>
                        <a:pt x="216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</p:sp>
          </p:grpSp>
          <p:grpSp>
            <p:nvGrpSpPr>
              <p:cNvPr id="475" name="Google Shape;475;p23"/>
              <p:cNvGrpSpPr/>
              <p:nvPr/>
            </p:nvGrpSpPr>
            <p:grpSpPr>
              <a:xfrm>
                <a:off x="3627175" y="2432450"/>
                <a:ext cx="172100" cy="169075"/>
                <a:chOff x="3627175" y="2432450"/>
                <a:chExt cx="172100" cy="169075"/>
              </a:xfrm>
            </p:grpSpPr>
            <p:sp>
              <p:nvSpPr>
                <p:cNvPr id="476" name="Google Shape;476;p23"/>
                <p:cNvSpPr/>
                <p:nvPr/>
              </p:nvSpPr>
              <p:spPr>
                <a:xfrm>
                  <a:off x="3627175" y="2433000"/>
                  <a:ext cx="164800" cy="156950"/>
                </a:xfrm>
                <a:custGeom>
                  <a:rect b="b" l="l" r="r" t="t"/>
                  <a:pathLst>
                    <a:path extrusionOk="0" h="6278" w="6592">
                      <a:moveTo>
                        <a:pt x="3829" y="0"/>
                      </a:moveTo>
                      <a:lnTo>
                        <a:pt x="3808" y="42"/>
                      </a:lnTo>
                      <a:lnTo>
                        <a:pt x="3599" y="105"/>
                      </a:lnTo>
                      <a:lnTo>
                        <a:pt x="3578" y="63"/>
                      </a:lnTo>
                      <a:lnTo>
                        <a:pt x="3390" y="168"/>
                      </a:lnTo>
                      <a:lnTo>
                        <a:pt x="3369" y="272"/>
                      </a:lnTo>
                      <a:lnTo>
                        <a:pt x="3390" y="398"/>
                      </a:lnTo>
                      <a:lnTo>
                        <a:pt x="3348" y="607"/>
                      </a:lnTo>
                      <a:lnTo>
                        <a:pt x="3181" y="796"/>
                      </a:lnTo>
                      <a:lnTo>
                        <a:pt x="3181" y="837"/>
                      </a:lnTo>
                      <a:lnTo>
                        <a:pt x="2992" y="900"/>
                      </a:lnTo>
                      <a:lnTo>
                        <a:pt x="2888" y="900"/>
                      </a:lnTo>
                      <a:lnTo>
                        <a:pt x="2783" y="879"/>
                      </a:lnTo>
                      <a:lnTo>
                        <a:pt x="2574" y="1005"/>
                      </a:lnTo>
                      <a:lnTo>
                        <a:pt x="2532" y="1089"/>
                      </a:lnTo>
                      <a:lnTo>
                        <a:pt x="2574" y="1151"/>
                      </a:lnTo>
                      <a:lnTo>
                        <a:pt x="2658" y="1193"/>
                      </a:lnTo>
                      <a:lnTo>
                        <a:pt x="2532" y="1298"/>
                      </a:lnTo>
                      <a:lnTo>
                        <a:pt x="2365" y="1319"/>
                      </a:lnTo>
                      <a:lnTo>
                        <a:pt x="2134" y="1298"/>
                      </a:lnTo>
                      <a:lnTo>
                        <a:pt x="2030" y="1235"/>
                      </a:lnTo>
                      <a:lnTo>
                        <a:pt x="1946" y="1298"/>
                      </a:lnTo>
                      <a:lnTo>
                        <a:pt x="1925" y="1214"/>
                      </a:lnTo>
                      <a:lnTo>
                        <a:pt x="1841" y="1151"/>
                      </a:lnTo>
                      <a:lnTo>
                        <a:pt x="1883" y="1047"/>
                      </a:lnTo>
                      <a:lnTo>
                        <a:pt x="1800" y="1026"/>
                      </a:lnTo>
                      <a:lnTo>
                        <a:pt x="1695" y="1047"/>
                      </a:lnTo>
                      <a:lnTo>
                        <a:pt x="1569" y="1047"/>
                      </a:lnTo>
                      <a:lnTo>
                        <a:pt x="1507" y="1026"/>
                      </a:lnTo>
                      <a:lnTo>
                        <a:pt x="1528" y="1151"/>
                      </a:lnTo>
                      <a:lnTo>
                        <a:pt x="1507" y="1214"/>
                      </a:lnTo>
                      <a:lnTo>
                        <a:pt x="1716" y="1402"/>
                      </a:lnTo>
                      <a:lnTo>
                        <a:pt x="1674" y="1444"/>
                      </a:lnTo>
                      <a:lnTo>
                        <a:pt x="1695" y="1528"/>
                      </a:lnTo>
                      <a:lnTo>
                        <a:pt x="1695" y="1633"/>
                      </a:lnTo>
                      <a:lnTo>
                        <a:pt x="1737" y="1716"/>
                      </a:lnTo>
                      <a:lnTo>
                        <a:pt x="1737" y="1821"/>
                      </a:lnTo>
                      <a:lnTo>
                        <a:pt x="1569" y="1779"/>
                      </a:lnTo>
                      <a:lnTo>
                        <a:pt x="1465" y="1821"/>
                      </a:lnTo>
                      <a:lnTo>
                        <a:pt x="1381" y="1779"/>
                      </a:lnTo>
                      <a:lnTo>
                        <a:pt x="1277" y="1821"/>
                      </a:lnTo>
                      <a:lnTo>
                        <a:pt x="1256" y="1758"/>
                      </a:lnTo>
                      <a:lnTo>
                        <a:pt x="1109" y="1863"/>
                      </a:lnTo>
                      <a:lnTo>
                        <a:pt x="963" y="1653"/>
                      </a:lnTo>
                      <a:lnTo>
                        <a:pt x="858" y="1633"/>
                      </a:lnTo>
                      <a:lnTo>
                        <a:pt x="733" y="1653"/>
                      </a:lnTo>
                      <a:lnTo>
                        <a:pt x="628" y="1758"/>
                      </a:lnTo>
                      <a:lnTo>
                        <a:pt x="565" y="1737"/>
                      </a:lnTo>
                      <a:lnTo>
                        <a:pt x="481" y="1779"/>
                      </a:lnTo>
                      <a:lnTo>
                        <a:pt x="440" y="1758"/>
                      </a:lnTo>
                      <a:lnTo>
                        <a:pt x="335" y="1758"/>
                      </a:lnTo>
                      <a:lnTo>
                        <a:pt x="251" y="1842"/>
                      </a:lnTo>
                      <a:lnTo>
                        <a:pt x="63" y="1863"/>
                      </a:lnTo>
                      <a:lnTo>
                        <a:pt x="0" y="1946"/>
                      </a:lnTo>
                      <a:lnTo>
                        <a:pt x="42" y="2030"/>
                      </a:lnTo>
                      <a:lnTo>
                        <a:pt x="147" y="1988"/>
                      </a:lnTo>
                      <a:lnTo>
                        <a:pt x="251" y="2030"/>
                      </a:lnTo>
                      <a:lnTo>
                        <a:pt x="272" y="2051"/>
                      </a:lnTo>
                      <a:lnTo>
                        <a:pt x="272" y="2051"/>
                      </a:lnTo>
                      <a:lnTo>
                        <a:pt x="147" y="2030"/>
                      </a:lnTo>
                      <a:lnTo>
                        <a:pt x="105" y="2051"/>
                      </a:lnTo>
                      <a:lnTo>
                        <a:pt x="126" y="2156"/>
                      </a:lnTo>
                      <a:lnTo>
                        <a:pt x="168" y="2072"/>
                      </a:lnTo>
                      <a:lnTo>
                        <a:pt x="230" y="2093"/>
                      </a:lnTo>
                      <a:lnTo>
                        <a:pt x="251" y="2177"/>
                      </a:lnTo>
                      <a:lnTo>
                        <a:pt x="209" y="2197"/>
                      </a:lnTo>
                      <a:lnTo>
                        <a:pt x="105" y="2239"/>
                      </a:lnTo>
                      <a:lnTo>
                        <a:pt x="105" y="2260"/>
                      </a:lnTo>
                      <a:lnTo>
                        <a:pt x="209" y="2260"/>
                      </a:lnTo>
                      <a:lnTo>
                        <a:pt x="230" y="2386"/>
                      </a:lnTo>
                      <a:lnTo>
                        <a:pt x="230" y="2469"/>
                      </a:lnTo>
                      <a:lnTo>
                        <a:pt x="335" y="2386"/>
                      </a:lnTo>
                      <a:lnTo>
                        <a:pt x="481" y="2386"/>
                      </a:lnTo>
                      <a:lnTo>
                        <a:pt x="670" y="2469"/>
                      </a:lnTo>
                      <a:lnTo>
                        <a:pt x="733" y="2511"/>
                      </a:lnTo>
                      <a:lnTo>
                        <a:pt x="774" y="2511"/>
                      </a:lnTo>
                      <a:lnTo>
                        <a:pt x="900" y="2595"/>
                      </a:lnTo>
                      <a:lnTo>
                        <a:pt x="1005" y="2511"/>
                      </a:lnTo>
                      <a:lnTo>
                        <a:pt x="1067" y="2553"/>
                      </a:lnTo>
                      <a:lnTo>
                        <a:pt x="1046" y="2595"/>
                      </a:lnTo>
                      <a:lnTo>
                        <a:pt x="1067" y="2658"/>
                      </a:lnTo>
                      <a:lnTo>
                        <a:pt x="1172" y="2595"/>
                      </a:lnTo>
                      <a:lnTo>
                        <a:pt x="1214" y="2658"/>
                      </a:lnTo>
                      <a:lnTo>
                        <a:pt x="1172" y="2762"/>
                      </a:lnTo>
                      <a:lnTo>
                        <a:pt x="1214" y="2825"/>
                      </a:lnTo>
                      <a:lnTo>
                        <a:pt x="1297" y="2825"/>
                      </a:lnTo>
                      <a:lnTo>
                        <a:pt x="1402" y="2783"/>
                      </a:lnTo>
                      <a:lnTo>
                        <a:pt x="1528" y="2783"/>
                      </a:lnTo>
                      <a:lnTo>
                        <a:pt x="1611" y="2888"/>
                      </a:lnTo>
                      <a:lnTo>
                        <a:pt x="1507" y="2825"/>
                      </a:lnTo>
                      <a:lnTo>
                        <a:pt x="1402" y="2825"/>
                      </a:lnTo>
                      <a:lnTo>
                        <a:pt x="1360" y="2930"/>
                      </a:lnTo>
                      <a:lnTo>
                        <a:pt x="1402" y="2972"/>
                      </a:lnTo>
                      <a:lnTo>
                        <a:pt x="1423" y="3076"/>
                      </a:lnTo>
                      <a:lnTo>
                        <a:pt x="1381" y="3181"/>
                      </a:lnTo>
                      <a:lnTo>
                        <a:pt x="1402" y="3244"/>
                      </a:lnTo>
                      <a:lnTo>
                        <a:pt x="1486" y="3244"/>
                      </a:lnTo>
                      <a:lnTo>
                        <a:pt x="1632" y="3432"/>
                      </a:lnTo>
                      <a:lnTo>
                        <a:pt x="1779" y="3453"/>
                      </a:lnTo>
                      <a:lnTo>
                        <a:pt x="1904" y="3537"/>
                      </a:lnTo>
                      <a:lnTo>
                        <a:pt x="1904" y="3641"/>
                      </a:lnTo>
                      <a:lnTo>
                        <a:pt x="1946" y="3725"/>
                      </a:lnTo>
                      <a:lnTo>
                        <a:pt x="1904" y="3830"/>
                      </a:lnTo>
                      <a:lnTo>
                        <a:pt x="1883" y="3850"/>
                      </a:lnTo>
                      <a:lnTo>
                        <a:pt x="1841" y="3934"/>
                      </a:lnTo>
                      <a:lnTo>
                        <a:pt x="1946" y="3955"/>
                      </a:lnTo>
                      <a:lnTo>
                        <a:pt x="2134" y="4081"/>
                      </a:lnTo>
                      <a:lnTo>
                        <a:pt x="2260" y="4436"/>
                      </a:lnTo>
                      <a:lnTo>
                        <a:pt x="2260" y="4436"/>
                      </a:lnTo>
                      <a:lnTo>
                        <a:pt x="2113" y="4269"/>
                      </a:lnTo>
                      <a:lnTo>
                        <a:pt x="2093" y="4143"/>
                      </a:lnTo>
                      <a:lnTo>
                        <a:pt x="1946" y="4081"/>
                      </a:lnTo>
                      <a:lnTo>
                        <a:pt x="1904" y="4122"/>
                      </a:lnTo>
                      <a:lnTo>
                        <a:pt x="1841" y="4394"/>
                      </a:lnTo>
                      <a:lnTo>
                        <a:pt x="1841" y="4604"/>
                      </a:lnTo>
                      <a:lnTo>
                        <a:pt x="1946" y="4687"/>
                      </a:lnTo>
                      <a:lnTo>
                        <a:pt x="1883" y="4750"/>
                      </a:lnTo>
                      <a:lnTo>
                        <a:pt x="1841" y="5127"/>
                      </a:lnTo>
                      <a:lnTo>
                        <a:pt x="1737" y="5482"/>
                      </a:lnTo>
                      <a:lnTo>
                        <a:pt x="1590" y="5545"/>
                      </a:lnTo>
                      <a:lnTo>
                        <a:pt x="1695" y="5608"/>
                      </a:lnTo>
                      <a:lnTo>
                        <a:pt x="1716" y="5629"/>
                      </a:lnTo>
                      <a:lnTo>
                        <a:pt x="1779" y="5629"/>
                      </a:lnTo>
                      <a:lnTo>
                        <a:pt x="1800" y="5754"/>
                      </a:lnTo>
                      <a:lnTo>
                        <a:pt x="1800" y="5859"/>
                      </a:lnTo>
                      <a:lnTo>
                        <a:pt x="1946" y="5838"/>
                      </a:lnTo>
                      <a:lnTo>
                        <a:pt x="2197" y="5922"/>
                      </a:lnTo>
                      <a:lnTo>
                        <a:pt x="2302" y="6047"/>
                      </a:lnTo>
                      <a:lnTo>
                        <a:pt x="2406" y="6006"/>
                      </a:lnTo>
                      <a:lnTo>
                        <a:pt x="2532" y="6131"/>
                      </a:lnTo>
                      <a:lnTo>
                        <a:pt x="2678" y="6131"/>
                      </a:lnTo>
                      <a:lnTo>
                        <a:pt x="2762" y="6152"/>
                      </a:lnTo>
                      <a:lnTo>
                        <a:pt x="2867" y="6047"/>
                      </a:lnTo>
                      <a:lnTo>
                        <a:pt x="3139" y="6047"/>
                      </a:lnTo>
                      <a:lnTo>
                        <a:pt x="3243" y="6110"/>
                      </a:lnTo>
                      <a:lnTo>
                        <a:pt x="3390" y="6068"/>
                      </a:lnTo>
                      <a:lnTo>
                        <a:pt x="3557" y="6173"/>
                      </a:lnTo>
                      <a:lnTo>
                        <a:pt x="3829" y="6152"/>
                      </a:lnTo>
                      <a:lnTo>
                        <a:pt x="4018" y="6257"/>
                      </a:lnTo>
                      <a:lnTo>
                        <a:pt x="4101" y="6278"/>
                      </a:lnTo>
                      <a:lnTo>
                        <a:pt x="4101" y="6236"/>
                      </a:lnTo>
                      <a:lnTo>
                        <a:pt x="4038" y="6068"/>
                      </a:lnTo>
                      <a:lnTo>
                        <a:pt x="4101" y="5859"/>
                      </a:lnTo>
                      <a:lnTo>
                        <a:pt x="4101" y="5796"/>
                      </a:lnTo>
                      <a:lnTo>
                        <a:pt x="4227" y="5650"/>
                      </a:lnTo>
                      <a:lnTo>
                        <a:pt x="4436" y="5441"/>
                      </a:lnTo>
                      <a:lnTo>
                        <a:pt x="4499" y="5441"/>
                      </a:lnTo>
                      <a:lnTo>
                        <a:pt x="4562" y="5503"/>
                      </a:lnTo>
                      <a:lnTo>
                        <a:pt x="4708" y="5503"/>
                      </a:lnTo>
                      <a:lnTo>
                        <a:pt x="4834" y="5587"/>
                      </a:lnTo>
                      <a:lnTo>
                        <a:pt x="4938" y="5587"/>
                      </a:lnTo>
                      <a:lnTo>
                        <a:pt x="5022" y="5524"/>
                      </a:lnTo>
                      <a:lnTo>
                        <a:pt x="5085" y="5503"/>
                      </a:lnTo>
                      <a:lnTo>
                        <a:pt x="5461" y="5734"/>
                      </a:lnTo>
                      <a:lnTo>
                        <a:pt x="5545" y="5817"/>
                      </a:lnTo>
                      <a:lnTo>
                        <a:pt x="5796" y="5817"/>
                      </a:lnTo>
                      <a:lnTo>
                        <a:pt x="5901" y="5734"/>
                      </a:lnTo>
                      <a:lnTo>
                        <a:pt x="5880" y="5692"/>
                      </a:lnTo>
                      <a:lnTo>
                        <a:pt x="5984" y="5545"/>
                      </a:lnTo>
                      <a:lnTo>
                        <a:pt x="6340" y="5294"/>
                      </a:lnTo>
                      <a:lnTo>
                        <a:pt x="6382" y="5273"/>
                      </a:lnTo>
                      <a:lnTo>
                        <a:pt x="6319" y="5169"/>
                      </a:lnTo>
                      <a:lnTo>
                        <a:pt x="6403" y="4980"/>
                      </a:lnTo>
                      <a:lnTo>
                        <a:pt x="6235" y="4980"/>
                      </a:lnTo>
                      <a:lnTo>
                        <a:pt x="6068" y="4855"/>
                      </a:lnTo>
                      <a:lnTo>
                        <a:pt x="6026" y="4562"/>
                      </a:lnTo>
                      <a:lnTo>
                        <a:pt x="5880" y="4394"/>
                      </a:lnTo>
                      <a:lnTo>
                        <a:pt x="5963" y="4332"/>
                      </a:lnTo>
                      <a:lnTo>
                        <a:pt x="6089" y="4290"/>
                      </a:lnTo>
                      <a:lnTo>
                        <a:pt x="6131" y="4122"/>
                      </a:lnTo>
                      <a:lnTo>
                        <a:pt x="6026" y="4018"/>
                      </a:lnTo>
                      <a:lnTo>
                        <a:pt x="6005" y="3850"/>
                      </a:lnTo>
                      <a:lnTo>
                        <a:pt x="6068" y="3809"/>
                      </a:lnTo>
                      <a:lnTo>
                        <a:pt x="6068" y="3725"/>
                      </a:lnTo>
                      <a:lnTo>
                        <a:pt x="5984" y="3662"/>
                      </a:lnTo>
                      <a:lnTo>
                        <a:pt x="5922" y="3516"/>
                      </a:lnTo>
                      <a:lnTo>
                        <a:pt x="5880" y="3411"/>
                      </a:lnTo>
                      <a:lnTo>
                        <a:pt x="5712" y="3411"/>
                      </a:lnTo>
                      <a:lnTo>
                        <a:pt x="5650" y="3453"/>
                      </a:lnTo>
                      <a:lnTo>
                        <a:pt x="5691" y="3620"/>
                      </a:lnTo>
                      <a:lnTo>
                        <a:pt x="5545" y="3662"/>
                      </a:lnTo>
                      <a:lnTo>
                        <a:pt x="5440" y="3662"/>
                      </a:lnTo>
                      <a:lnTo>
                        <a:pt x="5398" y="3558"/>
                      </a:lnTo>
                      <a:lnTo>
                        <a:pt x="5482" y="3537"/>
                      </a:lnTo>
                      <a:lnTo>
                        <a:pt x="5545" y="3537"/>
                      </a:lnTo>
                      <a:lnTo>
                        <a:pt x="5545" y="3432"/>
                      </a:lnTo>
                      <a:lnTo>
                        <a:pt x="5566" y="3244"/>
                      </a:lnTo>
                      <a:lnTo>
                        <a:pt x="5712" y="3013"/>
                      </a:lnTo>
                      <a:lnTo>
                        <a:pt x="5796" y="2993"/>
                      </a:lnTo>
                      <a:lnTo>
                        <a:pt x="5901" y="2825"/>
                      </a:lnTo>
                      <a:lnTo>
                        <a:pt x="6005" y="2783"/>
                      </a:lnTo>
                      <a:lnTo>
                        <a:pt x="6005" y="2679"/>
                      </a:lnTo>
                      <a:lnTo>
                        <a:pt x="5880" y="2616"/>
                      </a:lnTo>
                      <a:lnTo>
                        <a:pt x="5963" y="2511"/>
                      </a:lnTo>
                      <a:lnTo>
                        <a:pt x="6089" y="2511"/>
                      </a:lnTo>
                      <a:lnTo>
                        <a:pt x="6110" y="2595"/>
                      </a:lnTo>
                      <a:lnTo>
                        <a:pt x="6215" y="2595"/>
                      </a:lnTo>
                      <a:lnTo>
                        <a:pt x="6403" y="2553"/>
                      </a:lnTo>
                      <a:lnTo>
                        <a:pt x="6340" y="2449"/>
                      </a:lnTo>
                      <a:lnTo>
                        <a:pt x="6235" y="2365"/>
                      </a:lnTo>
                      <a:lnTo>
                        <a:pt x="6235" y="2197"/>
                      </a:lnTo>
                      <a:lnTo>
                        <a:pt x="6298" y="2030"/>
                      </a:lnTo>
                      <a:lnTo>
                        <a:pt x="6382" y="1946"/>
                      </a:lnTo>
                      <a:lnTo>
                        <a:pt x="6382" y="1842"/>
                      </a:lnTo>
                      <a:lnTo>
                        <a:pt x="6445" y="1674"/>
                      </a:lnTo>
                      <a:lnTo>
                        <a:pt x="6591" y="1549"/>
                      </a:lnTo>
                      <a:lnTo>
                        <a:pt x="6445" y="1465"/>
                      </a:lnTo>
                      <a:lnTo>
                        <a:pt x="6340" y="1465"/>
                      </a:lnTo>
                      <a:lnTo>
                        <a:pt x="6215" y="1402"/>
                      </a:lnTo>
                      <a:lnTo>
                        <a:pt x="6110" y="1444"/>
                      </a:lnTo>
                      <a:lnTo>
                        <a:pt x="6026" y="1402"/>
                      </a:lnTo>
                      <a:lnTo>
                        <a:pt x="5922" y="1402"/>
                      </a:lnTo>
                      <a:lnTo>
                        <a:pt x="5859" y="1444"/>
                      </a:lnTo>
                      <a:lnTo>
                        <a:pt x="5754" y="1361"/>
                      </a:lnTo>
                      <a:lnTo>
                        <a:pt x="5754" y="1298"/>
                      </a:lnTo>
                      <a:lnTo>
                        <a:pt x="5650" y="1214"/>
                      </a:lnTo>
                      <a:lnTo>
                        <a:pt x="5566" y="1235"/>
                      </a:lnTo>
                      <a:lnTo>
                        <a:pt x="5398" y="1193"/>
                      </a:lnTo>
                      <a:lnTo>
                        <a:pt x="5357" y="1089"/>
                      </a:lnTo>
                      <a:lnTo>
                        <a:pt x="5252" y="1089"/>
                      </a:lnTo>
                      <a:lnTo>
                        <a:pt x="5189" y="1130"/>
                      </a:lnTo>
                      <a:lnTo>
                        <a:pt x="5085" y="1047"/>
                      </a:lnTo>
                      <a:lnTo>
                        <a:pt x="4980" y="1026"/>
                      </a:lnTo>
                      <a:lnTo>
                        <a:pt x="4854" y="879"/>
                      </a:lnTo>
                      <a:lnTo>
                        <a:pt x="4771" y="837"/>
                      </a:lnTo>
                      <a:lnTo>
                        <a:pt x="4729" y="796"/>
                      </a:lnTo>
                      <a:lnTo>
                        <a:pt x="4645" y="796"/>
                      </a:lnTo>
                      <a:lnTo>
                        <a:pt x="4603" y="837"/>
                      </a:lnTo>
                      <a:lnTo>
                        <a:pt x="4457" y="775"/>
                      </a:lnTo>
                      <a:lnTo>
                        <a:pt x="4457" y="607"/>
                      </a:lnTo>
                      <a:lnTo>
                        <a:pt x="4394" y="586"/>
                      </a:lnTo>
                      <a:lnTo>
                        <a:pt x="4310" y="524"/>
                      </a:lnTo>
                      <a:lnTo>
                        <a:pt x="4227" y="524"/>
                      </a:lnTo>
                      <a:lnTo>
                        <a:pt x="4080" y="398"/>
                      </a:lnTo>
                      <a:lnTo>
                        <a:pt x="4038" y="293"/>
                      </a:lnTo>
                      <a:lnTo>
                        <a:pt x="3913" y="252"/>
                      </a:lnTo>
                      <a:lnTo>
                        <a:pt x="3892" y="63"/>
                      </a:lnTo>
                      <a:lnTo>
                        <a:pt x="3829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7" name="Google Shape;477;p23"/>
                <p:cNvSpPr/>
                <p:nvPr/>
              </p:nvSpPr>
              <p:spPr>
                <a:xfrm>
                  <a:off x="3658200" y="2557475"/>
                  <a:ext cx="70850" cy="44050"/>
                </a:xfrm>
                <a:custGeom>
                  <a:rect b="b" l="l" r="r" t="t"/>
                  <a:pathLst>
                    <a:path extrusionOk="0" h="1762" w="2834">
                      <a:moveTo>
                        <a:pt x="571" y="595"/>
                      </a:moveTo>
                      <a:lnTo>
                        <a:pt x="0" y="1119"/>
                      </a:lnTo>
                      <a:lnTo>
                        <a:pt x="1833" y="1762"/>
                      </a:lnTo>
                      <a:lnTo>
                        <a:pt x="2714" y="1476"/>
                      </a:lnTo>
                      <a:lnTo>
                        <a:pt x="2834" y="1071"/>
                      </a:lnTo>
                      <a:lnTo>
                        <a:pt x="183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</p:sp>
            <p:sp>
              <p:nvSpPr>
                <p:cNvPr id="478" name="Google Shape;478;p23"/>
                <p:cNvSpPr/>
                <p:nvPr/>
              </p:nvSpPr>
              <p:spPr>
                <a:xfrm>
                  <a:off x="3719525" y="2432450"/>
                  <a:ext cx="79750" cy="89900"/>
                </a:xfrm>
                <a:custGeom>
                  <a:rect b="b" l="l" r="r" t="t"/>
                  <a:pathLst>
                    <a:path extrusionOk="0" h="3596" w="3190">
                      <a:moveTo>
                        <a:pt x="0" y="167"/>
                      </a:moveTo>
                      <a:lnTo>
                        <a:pt x="261" y="0"/>
                      </a:lnTo>
                      <a:lnTo>
                        <a:pt x="1619" y="1095"/>
                      </a:lnTo>
                      <a:lnTo>
                        <a:pt x="2381" y="1286"/>
                      </a:lnTo>
                      <a:lnTo>
                        <a:pt x="3190" y="1429"/>
                      </a:lnTo>
                      <a:lnTo>
                        <a:pt x="2809" y="2595"/>
                      </a:lnTo>
                      <a:lnTo>
                        <a:pt x="2071" y="2429"/>
                      </a:lnTo>
                      <a:lnTo>
                        <a:pt x="1524" y="359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</p:sp>
          </p:grpSp>
          <p:grpSp>
            <p:nvGrpSpPr>
              <p:cNvPr id="479" name="Google Shape;479;p23"/>
              <p:cNvGrpSpPr/>
              <p:nvPr/>
            </p:nvGrpSpPr>
            <p:grpSpPr>
              <a:xfrm>
                <a:off x="3561536" y="2585450"/>
                <a:ext cx="61539" cy="99045"/>
                <a:chOff x="3561536" y="2585450"/>
                <a:chExt cx="61539" cy="99045"/>
              </a:xfrm>
            </p:grpSpPr>
            <p:sp>
              <p:nvSpPr>
                <p:cNvPr id="480" name="Google Shape;480;p23"/>
                <p:cNvSpPr/>
                <p:nvPr/>
              </p:nvSpPr>
              <p:spPr>
                <a:xfrm rot="192277">
                  <a:off x="3564002" y="2593849"/>
                  <a:ext cx="44498" cy="89472"/>
                </a:xfrm>
                <a:custGeom>
                  <a:rect b="b" l="l" r="r" t="t"/>
                  <a:pathLst>
                    <a:path extrusionOk="0" h="3579" w="1780">
                      <a:moveTo>
                        <a:pt x="628" y="1"/>
                      </a:moveTo>
                      <a:lnTo>
                        <a:pt x="356" y="22"/>
                      </a:lnTo>
                      <a:lnTo>
                        <a:pt x="377" y="147"/>
                      </a:lnTo>
                      <a:lnTo>
                        <a:pt x="461" y="357"/>
                      </a:lnTo>
                      <a:lnTo>
                        <a:pt x="440" y="712"/>
                      </a:lnTo>
                      <a:lnTo>
                        <a:pt x="440" y="775"/>
                      </a:lnTo>
                      <a:lnTo>
                        <a:pt x="419" y="943"/>
                      </a:lnTo>
                      <a:lnTo>
                        <a:pt x="482" y="1026"/>
                      </a:lnTo>
                      <a:lnTo>
                        <a:pt x="440" y="1131"/>
                      </a:lnTo>
                      <a:lnTo>
                        <a:pt x="356" y="1256"/>
                      </a:lnTo>
                      <a:lnTo>
                        <a:pt x="356" y="1445"/>
                      </a:lnTo>
                      <a:lnTo>
                        <a:pt x="231" y="1654"/>
                      </a:lnTo>
                      <a:lnTo>
                        <a:pt x="231" y="1759"/>
                      </a:lnTo>
                      <a:lnTo>
                        <a:pt x="64" y="1968"/>
                      </a:lnTo>
                      <a:lnTo>
                        <a:pt x="1" y="2303"/>
                      </a:lnTo>
                      <a:lnTo>
                        <a:pt x="1" y="2386"/>
                      </a:lnTo>
                      <a:lnTo>
                        <a:pt x="105" y="2386"/>
                      </a:lnTo>
                      <a:lnTo>
                        <a:pt x="168" y="2303"/>
                      </a:lnTo>
                      <a:lnTo>
                        <a:pt x="273" y="2219"/>
                      </a:lnTo>
                      <a:lnTo>
                        <a:pt x="252" y="2303"/>
                      </a:lnTo>
                      <a:lnTo>
                        <a:pt x="315" y="2344"/>
                      </a:lnTo>
                      <a:lnTo>
                        <a:pt x="126" y="2428"/>
                      </a:lnTo>
                      <a:lnTo>
                        <a:pt x="126" y="2554"/>
                      </a:lnTo>
                      <a:lnTo>
                        <a:pt x="168" y="2616"/>
                      </a:lnTo>
                      <a:lnTo>
                        <a:pt x="252" y="2533"/>
                      </a:lnTo>
                      <a:lnTo>
                        <a:pt x="419" y="2533"/>
                      </a:lnTo>
                      <a:lnTo>
                        <a:pt x="336" y="2616"/>
                      </a:lnTo>
                      <a:lnTo>
                        <a:pt x="377" y="2763"/>
                      </a:lnTo>
                      <a:lnTo>
                        <a:pt x="336" y="2909"/>
                      </a:lnTo>
                      <a:lnTo>
                        <a:pt x="336" y="3223"/>
                      </a:lnTo>
                      <a:lnTo>
                        <a:pt x="273" y="3432"/>
                      </a:lnTo>
                      <a:lnTo>
                        <a:pt x="231" y="3495"/>
                      </a:lnTo>
                      <a:lnTo>
                        <a:pt x="273" y="3537"/>
                      </a:lnTo>
                      <a:lnTo>
                        <a:pt x="440" y="3432"/>
                      </a:lnTo>
                      <a:lnTo>
                        <a:pt x="691" y="3495"/>
                      </a:lnTo>
                      <a:lnTo>
                        <a:pt x="796" y="3579"/>
                      </a:lnTo>
                      <a:lnTo>
                        <a:pt x="963" y="3474"/>
                      </a:lnTo>
                      <a:lnTo>
                        <a:pt x="1110" y="3474"/>
                      </a:lnTo>
                      <a:lnTo>
                        <a:pt x="1152" y="3432"/>
                      </a:lnTo>
                      <a:lnTo>
                        <a:pt x="1152" y="3286"/>
                      </a:lnTo>
                      <a:lnTo>
                        <a:pt x="1068" y="3160"/>
                      </a:lnTo>
                      <a:lnTo>
                        <a:pt x="1193" y="2909"/>
                      </a:lnTo>
                      <a:lnTo>
                        <a:pt x="1319" y="2805"/>
                      </a:lnTo>
                      <a:lnTo>
                        <a:pt x="1361" y="2658"/>
                      </a:lnTo>
                      <a:lnTo>
                        <a:pt x="1214" y="2658"/>
                      </a:lnTo>
                      <a:lnTo>
                        <a:pt x="1152" y="2512"/>
                      </a:lnTo>
                      <a:lnTo>
                        <a:pt x="1319" y="2323"/>
                      </a:lnTo>
                      <a:lnTo>
                        <a:pt x="1319" y="2093"/>
                      </a:lnTo>
                      <a:lnTo>
                        <a:pt x="1193" y="2010"/>
                      </a:lnTo>
                      <a:lnTo>
                        <a:pt x="1047" y="1717"/>
                      </a:lnTo>
                      <a:lnTo>
                        <a:pt x="1172" y="1696"/>
                      </a:lnTo>
                      <a:lnTo>
                        <a:pt x="1277" y="1696"/>
                      </a:lnTo>
                      <a:lnTo>
                        <a:pt x="1424" y="1487"/>
                      </a:lnTo>
                      <a:lnTo>
                        <a:pt x="1319" y="1382"/>
                      </a:lnTo>
                      <a:lnTo>
                        <a:pt x="1465" y="1277"/>
                      </a:lnTo>
                      <a:lnTo>
                        <a:pt x="1465" y="922"/>
                      </a:lnTo>
                      <a:lnTo>
                        <a:pt x="1424" y="754"/>
                      </a:lnTo>
                      <a:lnTo>
                        <a:pt x="1675" y="545"/>
                      </a:lnTo>
                      <a:lnTo>
                        <a:pt x="1737" y="545"/>
                      </a:lnTo>
                      <a:lnTo>
                        <a:pt x="1779" y="440"/>
                      </a:lnTo>
                      <a:lnTo>
                        <a:pt x="1675" y="252"/>
                      </a:lnTo>
                      <a:lnTo>
                        <a:pt x="1633" y="127"/>
                      </a:lnTo>
                      <a:lnTo>
                        <a:pt x="1382" y="85"/>
                      </a:lnTo>
                      <a:lnTo>
                        <a:pt x="1277" y="210"/>
                      </a:lnTo>
                      <a:lnTo>
                        <a:pt x="942" y="127"/>
                      </a:lnTo>
                      <a:lnTo>
                        <a:pt x="754" y="231"/>
                      </a:lnTo>
                      <a:lnTo>
                        <a:pt x="691" y="147"/>
                      </a:lnTo>
                      <a:lnTo>
                        <a:pt x="733" y="22"/>
                      </a:lnTo>
                      <a:lnTo>
                        <a:pt x="628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1" name="Google Shape;481;p23"/>
                <p:cNvSpPr/>
                <p:nvPr/>
              </p:nvSpPr>
              <p:spPr>
                <a:xfrm>
                  <a:off x="3580800" y="2585450"/>
                  <a:ext cx="42275" cy="93450"/>
                </a:xfrm>
                <a:custGeom>
                  <a:rect b="b" l="l" r="r" t="t"/>
                  <a:pathLst>
                    <a:path extrusionOk="0" h="3738" w="1691">
                      <a:moveTo>
                        <a:pt x="453" y="0"/>
                      </a:moveTo>
                      <a:lnTo>
                        <a:pt x="0" y="547"/>
                      </a:lnTo>
                      <a:lnTo>
                        <a:pt x="0" y="3429"/>
                      </a:lnTo>
                      <a:lnTo>
                        <a:pt x="429" y="3738"/>
                      </a:lnTo>
                      <a:lnTo>
                        <a:pt x="1691" y="2714"/>
                      </a:lnTo>
                      <a:lnTo>
                        <a:pt x="1691" y="50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</p:sp>
          </p:grpSp>
          <p:grpSp>
            <p:nvGrpSpPr>
              <p:cNvPr id="482" name="Google Shape;482;p23"/>
              <p:cNvGrpSpPr/>
              <p:nvPr/>
            </p:nvGrpSpPr>
            <p:grpSpPr>
              <a:xfrm>
                <a:off x="3906325" y="1984500"/>
                <a:ext cx="156075" cy="262825"/>
                <a:chOff x="3906325" y="1984500"/>
                <a:chExt cx="156075" cy="262825"/>
              </a:xfrm>
            </p:grpSpPr>
            <p:sp>
              <p:nvSpPr>
                <p:cNvPr id="483" name="Google Shape;483;p23"/>
                <p:cNvSpPr/>
                <p:nvPr/>
              </p:nvSpPr>
              <p:spPr>
                <a:xfrm>
                  <a:off x="3906325" y="1984500"/>
                  <a:ext cx="100825" cy="124200"/>
                </a:xfrm>
                <a:custGeom>
                  <a:rect b="b" l="l" r="r" t="t"/>
                  <a:pathLst>
                    <a:path extrusionOk="0" h="4968" w="4033">
                      <a:moveTo>
                        <a:pt x="2901" y="4968"/>
                      </a:moveTo>
                      <a:lnTo>
                        <a:pt x="1524" y="4673"/>
                      </a:lnTo>
                      <a:lnTo>
                        <a:pt x="0" y="1771"/>
                      </a:lnTo>
                      <a:lnTo>
                        <a:pt x="737" y="886"/>
                      </a:lnTo>
                      <a:lnTo>
                        <a:pt x="2508" y="1181"/>
                      </a:lnTo>
                      <a:lnTo>
                        <a:pt x="2655" y="345"/>
                      </a:lnTo>
                      <a:lnTo>
                        <a:pt x="3442" y="0"/>
                      </a:lnTo>
                      <a:lnTo>
                        <a:pt x="4033" y="44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</p:sp>
            <p:sp>
              <p:nvSpPr>
                <p:cNvPr id="484" name="Google Shape;484;p23"/>
                <p:cNvSpPr/>
                <p:nvPr/>
              </p:nvSpPr>
              <p:spPr>
                <a:xfrm>
                  <a:off x="3919575" y="1989950"/>
                  <a:ext cx="142825" cy="257375"/>
                </a:xfrm>
                <a:custGeom>
                  <a:rect b="b" l="l" r="r" t="t"/>
                  <a:pathLst>
                    <a:path extrusionOk="0" h="10295" w="5713">
                      <a:moveTo>
                        <a:pt x="2867" y="0"/>
                      </a:moveTo>
                      <a:lnTo>
                        <a:pt x="2762" y="105"/>
                      </a:lnTo>
                      <a:lnTo>
                        <a:pt x="2762" y="147"/>
                      </a:lnTo>
                      <a:lnTo>
                        <a:pt x="2679" y="189"/>
                      </a:lnTo>
                      <a:lnTo>
                        <a:pt x="2532" y="147"/>
                      </a:lnTo>
                      <a:lnTo>
                        <a:pt x="2386" y="209"/>
                      </a:lnTo>
                      <a:lnTo>
                        <a:pt x="2386" y="293"/>
                      </a:lnTo>
                      <a:lnTo>
                        <a:pt x="2323" y="419"/>
                      </a:lnTo>
                      <a:lnTo>
                        <a:pt x="2239" y="461"/>
                      </a:lnTo>
                      <a:lnTo>
                        <a:pt x="2281" y="544"/>
                      </a:lnTo>
                      <a:lnTo>
                        <a:pt x="2260" y="628"/>
                      </a:lnTo>
                      <a:lnTo>
                        <a:pt x="2239" y="921"/>
                      </a:lnTo>
                      <a:lnTo>
                        <a:pt x="2281" y="1088"/>
                      </a:lnTo>
                      <a:lnTo>
                        <a:pt x="2344" y="1193"/>
                      </a:lnTo>
                      <a:lnTo>
                        <a:pt x="2281" y="1277"/>
                      </a:lnTo>
                      <a:lnTo>
                        <a:pt x="2177" y="1360"/>
                      </a:lnTo>
                      <a:lnTo>
                        <a:pt x="2072" y="1360"/>
                      </a:lnTo>
                      <a:lnTo>
                        <a:pt x="1967" y="1444"/>
                      </a:lnTo>
                      <a:lnTo>
                        <a:pt x="1905" y="1486"/>
                      </a:lnTo>
                      <a:lnTo>
                        <a:pt x="1821" y="1611"/>
                      </a:lnTo>
                      <a:lnTo>
                        <a:pt x="1674" y="1590"/>
                      </a:lnTo>
                      <a:lnTo>
                        <a:pt x="1507" y="1465"/>
                      </a:lnTo>
                      <a:lnTo>
                        <a:pt x="1381" y="1465"/>
                      </a:lnTo>
                      <a:lnTo>
                        <a:pt x="1298" y="1549"/>
                      </a:lnTo>
                      <a:lnTo>
                        <a:pt x="1151" y="1674"/>
                      </a:lnTo>
                      <a:lnTo>
                        <a:pt x="900" y="1674"/>
                      </a:lnTo>
                      <a:lnTo>
                        <a:pt x="733" y="1590"/>
                      </a:lnTo>
                      <a:lnTo>
                        <a:pt x="670" y="1465"/>
                      </a:lnTo>
                      <a:lnTo>
                        <a:pt x="607" y="1339"/>
                      </a:lnTo>
                      <a:lnTo>
                        <a:pt x="377" y="1130"/>
                      </a:lnTo>
                      <a:lnTo>
                        <a:pt x="293" y="984"/>
                      </a:lnTo>
                      <a:lnTo>
                        <a:pt x="189" y="963"/>
                      </a:lnTo>
                      <a:lnTo>
                        <a:pt x="105" y="1046"/>
                      </a:lnTo>
                      <a:lnTo>
                        <a:pt x="84" y="1151"/>
                      </a:lnTo>
                      <a:lnTo>
                        <a:pt x="105" y="1214"/>
                      </a:lnTo>
                      <a:lnTo>
                        <a:pt x="84" y="1256"/>
                      </a:lnTo>
                      <a:lnTo>
                        <a:pt x="42" y="1214"/>
                      </a:lnTo>
                      <a:lnTo>
                        <a:pt x="1" y="1256"/>
                      </a:lnTo>
                      <a:lnTo>
                        <a:pt x="105" y="1360"/>
                      </a:lnTo>
                      <a:lnTo>
                        <a:pt x="273" y="1423"/>
                      </a:lnTo>
                      <a:lnTo>
                        <a:pt x="482" y="1674"/>
                      </a:lnTo>
                      <a:lnTo>
                        <a:pt x="628" y="1779"/>
                      </a:lnTo>
                      <a:lnTo>
                        <a:pt x="879" y="1800"/>
                      </a:lnTo>
                      <a:lnTo>
                        <a:pt x="942" y="1841"/>
                      </a:lnTo>
                      <a:lnTo>
                        <a:pt x="1026" y="1883"/>
                      </a:lnTo>
                      <a:lnTo>
                        <a:pt x="1130" y="2009"/>
                      </a:lnTo>
                      <a:lnTo>
                        <a:pt x="1193" y="2113"/>
                      </a:lnTo>
                      <a:lnTo>
                        <a:pt x="1298" y="2113"/>
                      </a:lnTo>
                      <a:lnTo>
                        <a:pt x="1402" y="2239"/>
                      </a:lnTo>
                      <a:lnTo>
                        <a:pt x="1465" y="2239"/>
                      </a:lnTo>
                      <a:lnTo>
                        <a:pt x="1528" y="2323"/>
                      </a:lnTo>
                      <a:lnTo>
                        <a:pt x="1465" y="2427"/>
                      </a:lnTo>
                      <a:lnTo>
                        <a:pt x="1507" y="2574"/>
                      </a:lnTo>
                      <a:lnTo>
                        <a:pt x="1444" y="2720"/>
                      </a:lnTo>
                      <a:lnTo>
                        <a:pt x="1444" y="2825"/>
                      </a:lnTo>
                      <a:lnTo>
                        <a:pt x="1612" y="2825"/>
                      </a:lnTo>
                      <a:lnTo>
                        <a:pt x="1633" y="2950"/>
                      </a:lnTo>
                      <a:lnTo>
                        <a:pt x="1591" y="3034"/>
                      </a:lnTo>
                      <a:lnTo>
                        <a:pt x="1612" y="3181"/>
                      </a:lnTo>
                      <a:lnTo>
                        <a:pt x="1653" y="3285"/>
                      </a:lnTo>
                      <a:lnTo>
                        <a:pt x="1695" y="3494"/>
                      </a:lnTo>
                      <a:lnTo>
                        <a:pt x="1653" y="3599"/>
                      </a:lnTo>
                      <a:lnTo>
                        <a:pt x="1695" y="3683"/>
                      </a:lnTo>
                      <a:lnTo>
                        <a:pt x="1695" y="3913"/>
                      </a:lnTo>
                      <a:lnTo>
                        <a:pt x="1653" y="3997"/>
                      </a:lnTo>
                      <a:lnTo>
                        <a:pt x="1716" y="4143"/>
                      </a:lnTo>
                      <a:lnTo>
                        <a:pt x="1821" y="4185"/>
                      </a:lnTo>
                      <a:lnTo>
                        <a:pt x="1925" y="4394"/>
                      </a:lnTo>
                      <a:lnTo>
                        <a:pt x="1967" y="4478"/>
                      </a:lnTo>
                      <a:lnTo>
                        <a:pt x="1967" y="4603"/>
                      </a:lnTo>
                      <a:lnTo>
                        <a:pt x="1988" y="4645"/>
                      </a:lnTo>
                      <a:lnTo>
                        <a:pt x="2093" y="4645"/>
                      </a:lnTo>
                      <a:lnTo>
                        <a:pt x="2197" y="4750"/>
                      </a:lnTo>
                      <a:lnTo>
                        <a:pt x="2407" y="4750"/>
                      </a:lnTo>
                      <a:lnTo>
                        <a:pt x="2574" y="4875"/>
                      </a:lnTo>
                      <a:lnTo>
                        <a:pt x="2490" y="4938"/>
                      </a:lnTo>
                      <a:lnTo>
                        <a:pt x="2553" y="5022"/>
                      </a:lnTo>
                      <a:lnTo>
                        <a:pt x="2553" y="5189"/>
                      </a:lnTo>
                      <a:lnTo>
                        <a:pt x="2490" y="5231"/>
                      </a:lnTo>
                      <a:lnTo>
                        <a:pt x="2679" y="5378"/>
                      </a:lnTo>
                      <a:lnTo>
                        <a:pt x="2553" y="5357"/>
                      </a:lnTo>
                      <a:lnTo>
                        <a:pt x="2490" y="5378"/>
                      </a:lnTo>
                      <a:lnTo>
                        <a:pt x="2658" y="5524"/>
                      </a:lnTo>
                      <a:lnTo>
                        <a:pt x="2658" y="5587"/>
                      </a:lnTo>
                      <a:lnTo>
                        <a:pt x="2469" y="5482"/>
                      </a:lnTo>
                      <a:lnTo>
                        <a:pt x="2302" y="5482"/>
                      </a:lnTo>
                      <a:lnTo>
                        <a:pt x="2156" y="5587"/>
                      </a:lnTo>
                      <a:lnTo>
                        <a:pt x="2156" y="5691"/>
                      </a:lnTo>
                      <a:lnTo>
                        <a:pt x="2051" y="5796"/>
                      </a:lnTo>
                      <a:lnTo>
                        <a:pt x="2051" y="5880"/>
                      </a:lnTo>
                      <a:lnTo>
                        <a:pt x="1988" y="5901"/>
                      </a:lnTo>
                      <a:lnTo>
                        <a:pt x="1821" y="6089"/>
                      </a:lnTo>
                      <a:lnTo>
                        <a:pt x="1779" y="6277"/>
                      </a:lnTo>
                      <a:lnTo>
                        <a:pt x="1737" y="6298"/>
                      </a:lnTo>
                      <a:lnTo>
                        <a:pt x="1716" y="6256"/>
                      </a:lnTo>
                      <a:lnTo>
                        <a:pt x="1653" y="6256"/>
                      </a:lnTo>
                      <a:lnTo>
                        <a:pt x="1716" y="6361"/>
                      </a:lnTo>
                      <a:lnTo>
                        <a:pt x="1674" y="6445"/>
                      </a:lnTo>
                      <a:lnTo>
                        <a:pt x="1549" y="6445"/>
                      </a:lnTo>
                      <a:lnTo>
                        <a:pt x="1465" y="6549"/>
                      </a:lnTo>
                      <a:lnTo>
                        <a:pt x="1507" y="6717"/>
                      </a:lnTo>
                      <a:lnTo>
                        <a:pt x="1570" y="6759"/>
                      </a:lnTo>
                      <a:lnTo>
                        <a:pt x="1444" y="6717"/>
                      </a:lnTo>
                      <a:lnTo>
                        <a:pt x="1402" y="6654"/>
                      </a:lnTo>
                      <a:lnTo>
                        <a:pt x="1319" y="6696"/>
                      </a:lnTo>
                      <a:lnTo>
                        <a:pt x="1256" y="6821"/>
                      </a:lnTo>
                      <a:lnTo>
                        <a:pt x="1298" y="6884"/>
                      </a:lnTo>
                      <a:lnTo>
                        <a:pt x="1214" y="6842"/>
                      </a:lnTo>
                      <a:lnTo>
                        <a:pt x="1193" y="6905"/>
                      </a:lnTo>
                      <a:lnTo>
                        <a:pt x="1256" y="6968"/>
                      </a:lnTo>
                      <a:lnTo>
                        <a:pt x="1256" y="7031"/>
                      </a:lnTo>
                      <a:lnTo>
                        <a:pt x="1193" y="7114"/>
                      </a:lnTo>
                      <a:lnTo>
                        <a:pt x="1151" y="7156"/>
                      </a:lnTo>
                      <a:lnTo>
                        <a:pt x="1047" y="7219"/>
                      </a:lnTo>
                      <a:lnTo>
                        <a:pt x="1005" y="7177"/>
                      </a:lnTo>
                      <a:lnTo>
                        <a:pt x="984" y="7135"/>
                      </a:lnTo>
                      <a:lnTo>
                        <a:pt x="900" y="7114"/>
                      </a:lnTo>
                      <a:lnTo>
                        <a:pt x="817" y="7135"/>
                      </a:lnTo>
                      <a:lnTo>
                        <a:pt x="837" y="7240"/>
                      </a:lnTo>
                      <a:lnTo>
                        <a:pt x="796" y="7282"/>
                      </a:lnTo>
                      <a:lnTo>
                        <a:pt x="837" y="7386"/>
                      </a:lnTo>
                      <a:lnTo>
                        <a:pt x="796" y="7491"/>
                      </a:lnTo>
                      <a:lnTo>
                        <a:pt x="733" y="7533"/>
                      </a:lnTo>
                      <a:lnTo>
                        <a:pt x="691" y="7637"/>
                      </a:lnTo>
                      <a:lnTo>
                        <a:pt x="733" y="7742"/>
                      </a:lnTo>
                      <a:lnTo>
                        <a:pt x="775" y="7763"/>
                      </a:lnTo>
                      <a:lnTo>
                        <a:pt x="733" y="7867"/>
                      </a:lnTo>
                      <a:lnTo>
                        <a:pt x="775" y="7951"/>
                      </a:lnTo>
                      <a:lnTo>
                        <a:pt x="858" y="7909"/>
                      </a:lnTo>
                      <a:lnTo>
                        <a:pt x="900" y="7972"/>
                      </a:lnTo>
                      <a:lnTo>
                        <a:pt x="879" y="8098"/>
                      </a:lnTo>
                      <a:lnTo>
                        <a:pt x="837" y="8160"/>
                      </a:lnTo>
                      <a:lnTo>
                        <a:pt x="879" y="8265"/>
                      </a:lnTo>
                      <a:lnTo>
                        <a:pt x="837" y="8307"/>
                      </a:lnTo>
                      <a:lnTo>
                        <a:pt x="942" y="8495"/>
                      </a:lnTo>
                      <a:lnTo>
                        <a:pt x="1005" y="8537"/>
                      </a:lnTo>
                      <a:lnTo>
                        <a:pt x="942" y="8621"/>
                      </a:lnTo>
                      <a:lnTo>
                        <a:pt x="1026" y="8746"/>
                      </a:lnTo>
                      <a:lnTo>
                        <a:pt x="942" y="8788"/>
                      </a:lnTo>
                      <a:lnTo>
                        <a:pt x="984" y="8955"/>
                      </a:lnTo>
                      <a:lnTo>
                        <a:pt x="942" y="9039"/>
                      </a:lnTo>
                      <a:lnTo>
                        <a:pt x="942" y="9269"/>
                      </a:lnTo>
                      <a:lnTo>
                        <a:pt x="1005" y="9353"/>
                      </a:lnTo>
                      <a:lnTo>
                        <a:pt x="942" y="9479"/>
                      </a:lnTo>
                      <a:lnTo>
                        <a:pt x="942" y="9562"/>
                      </a:lnTo>
                      <a:lnTo>
                        <a:pt x="1005" y="9625"/>
                      </a:lnTo>
                      <a:lnTo>
                        <a:pt x="1151" y="9541"/>
                      </a:lnTo>
                      <a:lnTo>
                        <a:pt x="1214" y="9583"/>
                      </a:lnTo>
                      <a:lnTo>
                        <a:pt x="1235" y="9520"/>
                      </a:lnTo>
                      <a:lnTo>
                        <a:pt x="1361" y="9646"/>
                      </a:lnTo>
                      <a:lnTo>
                        <a:pt x="1444" y="9625"/>
                      </a:lnTo>
                      <a:lnTo>
                        <a:pt x="1528" y="9688"/>
                      </a:lnTo>
                      <a:lnTo>
                        <a:pt x="1674" y="9667"/>
                      </a:lnTo>
                      <a:lnTo>
                        <a:pt x="1737" y="9688"/>
                      </a:lnTo>
                      <a:lnTo>
                        <a:pt x="1674" y="9772"/>
                      </a:lnTo>
                      <a:lnTo>
                        <a:pt x="1737" y="9772"/>
                      </a:lnTo>
                      <a:lnTo>
                        <a:pt x="1863" y="9667"/>
                      </a:lnTo>
                      <a:lnTo>
                        <a:pt x="1863" y="9751"/>
                      </a:lnTo>
                      <a:lnTo>
                        <a:pt x="1779" y="9855"/>
                      </a:lnTo>
                      <a:lnTo>
                        <a:pt x="1946" y="10064"/>
                      </a:lnTo>
                      <a:lnTo>
                        <a:pt x="1967" y="10148"/>
                      </a:lnTo>
                      <a:lnTo>
                        <a:pt x="1946" y="10274"/>
                      </a:lnTo>
                      <a:lnTo>
                        <a:pt x="1967" y="10295"/>
                      </a:lnTo>
                      <a:lnTo>
                        <a:pt x="2030" y="10148"/>
                      </a:lnTo>
                      <a:lnTo>
                        <a:pt x="2114" y="10106"/>
                      </a:lnTo>
                      <a:lnTo>
                        <a:pt x="2135" y="10190"/>
                      </a:lnTo>
                      <a:lnTo>
                        <a:pt x="2239" y="10148"/>
                      </a:lnTo>
                      <a:lnTo>
                        <a:pt x="2323" y="10148"/>
                      </a:lnTo>
                      <a:lnTo>
                        <a:pt x="2490" y="10002"/>
                      </a:lnTo>
                      <a:lnTo>
                        <a:pt x="2595" y="10002"/>
                      </a:lnTo>
                      <a:lnTo>
                        <a:pt x="2825" y="9855"/>
                      </a:lnTo>
                      <a:lnTo>
                        <a:pt x="2867" y="9792"/>
                      </a:lnTo>
                      <a:lnTo>
                        <a:pt x="3014" y="9855"/>
                      </a:lnTo>
                      <a:lnTo>
                        <a:pt x="3118" y="9834"/>
                      </a:lnTo>
                      <a:lnTo>
                        <a:pt x="3223" y="9688"/>
                      </a:lnTo>
                      <a:lnTo>
                        <a:pt x="3244" y="9751"/>
                      </a:lnTo>
                      <a:lnTo>
                        <a:pt x="3202" y="9855"/>
                      </a:lnTo>
                      <a:lnTo>
                        <a:pt x="3244" y="9876"/>
                      </a:lnTo>
                      <a:lnTo>
                        <a:pt x="3306" y="9751"/>
                      </a:lnTo>
                      <a:lnTo>
                        <a:pt x="3348" y="9772"/>
                      </a:lnTo>
                      <a:lnTo>
                        <a:pt x="3306" y="9646"/>
                      </a:lnTo>
                      <a:lnTo>
                        <a:pt x="3348" y="9583"/>
                      </a:lnTo>
                      <a:lnTo>
                        <a:pt x="3411" y="9688"/>
                      </a:lnTo>
                      <a:lnTo>
                        <a:pt x="3453" y="9688"/>
                      </a:lnTo>
                      <a:lnTo>
                        <a:pt x="3495" y="9625"/>
                      </a:lnTo>
                      <a:lnTo>
                        <a:pt x="3537" y="9751"/>
                      </a:lnTo>
                      <a:lnTo>
                        <a:pt x="3620" y="9730"/>
                      </a:lnTo>
                      <a:lnTo>
                        <a:pt x="3620" y="9646"/>
                      </a:lnTo>
                      <a:lnTo>
                        <a:pt x="3662" y="9667"/>
                      </a:lnTo>
                      <a:lnTo>
                        <a:pt x="3704" y="9730"/>
                      </a:lnTo>
                      <a:lnTo>
                        <a:pt x="3767" y="9646"/>
                      </a:lnTo>
                      <a:lnTo>
                        <a:pt x="3934" y="9625"/>
                      </a:lnTo>
                      <a:lnTo>
                        <a:pt x="4018" y="9688"/>
                      </a:lnTo>
                      <a:lnTo>
                        <a:pt x="4206" y="9667"/>
                      </a:lnTo>
                      <a:lnTo>
                        <a:pt x="4206" y="9625"/>
                      </a:lnTo>
                      <a:lnTo>
                        <a:pt x="4143" y="9562"/>
                      </a:lnTo>
                      <a:lnTo>
                        <a:pt x="4206" y="9541"/>
                      </a:lnTo>
                      <a:lnTo>
                        <a:pt x="4269" y="9562"/>
                      </a:lnTo>
                      <a:lnTo>
                        <a:pt x="4311" y="9646"/>
                      </a:lnTo>
                      <a:lnTo>
                        <a:pt x="4415" y="9667"/>
                      </a:lnTo>
                      <a:lnTo>
                        <a:pt x="4457" y="9562"/>
                      </a:lnTo>
                      <a:lnTo>
                        <a:pt x="4436" y="9416"/>
                      </a:lnTo>
                      <a:lnTo>
                        <a:pt x="4687" y="9144"/>
                      </a:lnTo>
                      <a:lnTo>
                        <a:pt x="4876" y="9123"/>
                      </a:lnTo>
                      <a:lnTo>
                        <a:pt x="5043" y="8872"/>
                      </a:lnTo>
                      <a:lnTo>
                        <a:pt x="5190" y="8621"/>
                      </a:lnTo>
                      <a:lnTo>
                        <a:pt x="5315" y="8349"/>
                      </a:lnTo>
                      <a:lnTo>
                        <a:pt x="5566" y="7951"/>
                      </a:lnTo>
                      <a:lnTo>
                        <a:pt x="5713" y="7533"/>
                      </a:lnTo>
                      <a:lnTo>
                        <a:pt x="5692" y="7344"/>
                      </a:lnTo>
                      <a:lnTo>
                        <a:pt x="5420" y="7051"/>
                      </a:lnTo>
                      <a:lnTo>
                        <a:pt x="5273" y="7010"/>
                      </a:lnTo>
                      <a:lnTo>
                        <a:pt x="5001" y="6633"/>
                      </a:lnTo>
                      <a:lnTo>
                        <a:pt x="5064" y="6466"/>
                      </a:lnTo>
                      <a:lnTo>
                        <a:pt x="5169" y="6298"/>
                      </a:lnTo>
                      <a:lnTo>
                        <a:pt x="5169" y="6110"/>
                      </a:lnTo>
                      <a:lnTo>
                        <a:pt x="4980" y="5984"/>
                      </a:lnTo>
                      <a:lnTo>
                        <a:pt x="4938" y="5859"/>
                      </a:lnTo>
                      <a:lnTo>
                        <a:pt x="4938" y="5650"/>
                      </a:lnTo>
                      <a:lnTo>
                        <a:pt x="4980" y="5587"/>
                      </a:lnTo>
                      <a:lnTo>
                        <a:pt x="4938" y="5482"/>
                      </a:lnTo>
                      <a:lnTo>
                        <a:pt x="4792" y="5461"/>
                      </a:lnTo>
                      <a:lnTo>
                        <a:pt x="4729" y="5357"/>
                      </a:lnTo>
                      <a:lnTo>
                        <a:pt x="4729" y="5168"/>
                      </a:lnTo>
                      <a:lnTo>
                        <a:pt x="4792" y="5064"/>
                      </a:lnTo>
                      <a:lnTo>
                        <a:pt x="4687" y="5043"/>
                      </a:lnTo>
                      <a:lnTo>
                        <a:pt x="4687" y="4938"/>
                      </a:lnTo>
                      <a:lnTo>
                        <a:pt x="4729" y="4582"/>
                      </a:lnTo>
                      <a:lnTo>
                        <a:pt x="4834" y="4541"/>
                      </a:lnTo>
                      <a:lnTo>
                        <a:pt x="4562" y="3955"/>
                      </a:lnTo>
                      <a:lnTo>
                        <a:pt x="4332" y="3494"/>
                      </a:lnTo>
                      <a:lnTo>
                        <a:pt x="4269" y="3348"/>
                      </a:lnTo>
                      <a:lnTo>
                        <a:pt x="4143" y="3181"/>
                      </a:lnTo>
                      <a:lnTo>
                        <a:pt x="4248" y="2929"/>
                      </a:lnTo>
                      <a:lnTo>
                        <a:pt x="4353" y="2741"/>
                      </a:lnTo>
                      <a:lnTo>
                        <a:pt x="4415" y="2553"/>
                      </a:lnTo>
                      <a:lnTo>
                        <a:pt x="4332" y="2490"/>
                      </a:lnTo>
                      <a:lnTo>
                        <a:pt x="4060" y="2323"/>
                      </a:lnTo>
                      <a:lnTo>
                        <a:pt x="4018" y="2218"/>
                      </a:lnTo>
                      <a:lnTo>
                        <a:pt x="3934" y="2093"/>
                      </a:lnTo>
                      <a:lnTo>
                        <a:pt x="3767" y="2009"/>
                      </a:lnTo>
                      <a:lnTo>
                        <a:pt x="3704" y="2009"/>
                      </a:lnTo>
                      <a:lnTo>
                        <a:pt x="3599" y="1758"/>
                      </a:lnTo>
                      <a:lnTo>
                        <a:pt x="3516" y="1653"/>
                      </a:lnTo>
                      <a:lnTo>
                        <a:pt x="3558" y="1465"/>
                      </a:lnTo>
                      <a:lnTo>
                        <a:pt x="3599" y="1297"/>
                      </a:lnTo>
                      <a:lnTo>
                        <a:pt x="3495" y="1277"/>
                      </a:lnTo>
                      <a:lnTo>
                        <a:pt x="3599" y="1235"/>
                      </a:lnTo>
                      <a:lnTo>
                        <a:pt x="3746" y="1172"/>
                      </a:lnTo>
                      <a:lnTo>
                        <a:pt x="3725" y="942"/>
                      </a:lnTo>
                      <a:lnTo>
                        <a:pt x="3830" y="774"/>
                      </a:lnTo>
                      <a:lnTo>
                        <a:pt x="3850" y="649"/>
                      </a:lnTo>
                      <a:lnTo>
                        <a:pt x="3746" y="523"/>
                      </a:lnTo>
                      <a:lnTo>
                        <a:pt x="3725" y="419"/>
                      </a:lnTo>
                      <a:lnTo>
                        <a:pt x="3537" y="398"/>
                      </a:lnTo>
                      <a:lnTo>
                        <a:pt x="3411" y="335"/>
                      </a:lnTo>
                      <a:lnTo>
                        <a:pt x="3327" y="251"/>
                      </a:lnTo>
                      <a:lnTo>
                        <a:pt x="3202" y="84"/>
                      </a:lnTo>
                      <a:lnTo>
                        <a:pt x="309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85" name="Google Shape;485;p23"/>
              <p:cNvGrpSpPr/>
              <p:nvPr/>
            </p:nvGrpSpPr>
            <p:grpSpPr>
              <a:xfrm>
                <a:off x="1397225" y="1637375"/>
                <a:ext cx="1401575" cy="1228250"/>
                <a:chOff x="1397225" y="1637375"/>
                <a:chExt cx="1401575" cy="1228250"/>
              </a:xfrm>
            </p:grpSpPr>
            <p:sp>
              <p:nvSpPr>
                <p:cNvPr id="486" name="Google Shape;486;p23"/>
                <p:cNvSpPr/>
                <p:nvPr/>
              </p:nvSpPr>
              <p:spPr>
                <a:xfrm>
                  <a:off x="2050925" y="2362200"/>
                  <a:ext cx="747875" cy="497225"/>
                </a:xfrm>
                <a:custGeom>
                  <a:rect b="b" l="l" r="r" t="t"/>
                  <a:pathLst>
                    <a:path extrusionOk="0" h="19889" w="29915">
                      <a:moveTo>
                        <a:pt x="107" y="1186"/>
                      </a:moveTo>
                      <a:lnTo>
                        <a:pt x="0" y="0"/>
                      </a:lnTo>
                      <a:lnTo>
                        <a:pt x="15577" y="1563"/>
                      </a:lnTo>
                      <a:lnTo>
                        <a:pt x="26519" y="5336"/>
                      </a:lnTo>
                      <a:lnTo>
                        <a:pt x="27435" y="5444"/>
                      </a:lnTo>
                      <a:lnTo>
                        <a:pt x="28783" y="4420"/>
                      </a:lnTo>
                      <a:lnTo>
                        <a:pt x="29753" y="4527"/>
                      </a:lnTo>
                      <a:lnTo>
                        <a:pt x="29915" y="6198"/>
                      </a:lnTo>
                      <a:lnTo>
                        <a:pt x="26465" y="6899"/>
                      </a:lnTo>
                      <a:lnTo>
                        <a:pt x="11157" y="16062"/>
                      </a:lnTo>
                      <a:lnTo>
                        <a:pt x="10295" y="18649"/>
                      </a:lnTo>
                      <a:lnTo>
                        <a:pt x="10295" y="19889"/>
                      </a:lnTo>
                      <a:lnTo>
                        <a:pt x="2803" y="15846"/>
                      </a:lnTo>
                      <a:lnTo>
                        <a:pt x="1347" y="14876"/>
                      </a:lnTo>
                      <a:lnTo>
                        <a:pt x="0" y="14607"/>
                      </a:lnTo>
                      <a:lnTo>
                        <a:pt x="916" y="11642"/>
                      </a:lnTo>
                      <a:lnTo>
                        <a:pt x="1725" y="388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</p:sp>
            <p:grpSp>
              <p:nvGrpSpPr>
                <p:cNvPr id="487" name="Google Shape;487;p23"/>
                <p:cNvGrpSpPr/>
                <p:nvPr/>
              </p:nvGrpSpPr>
              <p:grpSpPr>
                <a:xfrm>
                  <a:off x="1397225" y="1637375"/>
                  <a:ext cx="1398775" cy="1228250"/>
                  <a:chOff x="1397225" y="1637375"/>
                  <a:chExt cx="1398775" cy="1228250"/>
                </a:xfrm>
              </p:grpSpPr>
              <p:sp>
                <p:nvSpPr>
                  <p:cNvPr id="488" name="Google Shape;488;p23"/>
                  <p:cNvSpPr/>
                  <p:nvPr/>
                </p:nvSpPr>
                <p:spPr>
                  <a:xfrm>
                    <a:off x="1397225" y="1637375"/>
                    <a:ext cx="692600" cy="594250"/>
                  </a:xfrm>
                  <a:custGeom>
                    <a:rect b="b" l="l" r="r" t="t"/>
                    <a:pathLst>
                      <a:path extrusionOk="0" h="23770" w="27704">
                        <a:moveTo>
                          <a:pt x="14864" y="15547"/>
                        </a:moveTo>
                        <a:lnTo>
                          <a:pt x="14836" y="15589"/>
                        </a:lnTo>
                        <a:lnTo>
                          <a:pt x="14836" y="15568"/>
                        </a:lnTo>
                        <a:lnTo>
                          <a:pt x="14864" y="15547"/>
                        </a:lnTo>
                        <a:close/>
                        <a:moveTo>
                          <a:pt x="19460" y="16760"/>
                        </a:moveTo>
                        <a:lnTo>
                          <a:pt x="19523" y="16823"/>
                        </a:lnTo>
                        <a:lnTo>
                          <a:pt x="19460" y="16844"/>
                        </a:lnTo>
                        <a:lnTo>
                          <a:pt x="19460" y="16760"/>
                        </a:lnTo>
                        <a:close/>
                        <a:moveTo>
                          <a:pt x="23686" y="18497"/>
                        </a:moveTo>
                        <a:lnTo>
                          <a:pt x="23624" y="18644"/>
                        </a:lnTo>
                        <a:lnTo>
                          <a:pt x="23561" y="18853"/>
                        </a:lnTo>
                        <a:lnTo>
                          <a:pt x="23582" y="19020"/>
                        </a:lnTo>
                        <a:lnTo>
                          <a:pt x="23477" y="19229"/>
                        </a:lnTo>
                        <a:lnTo>
                          <a:pt x="23477" y="19355"/>
                        </a:lnTo>
                        <a:lnTo>
                          <a:pt x="23519" y="19439"/>
                        </a:lnTo>
                        <a:lnTo>
                          <a:pt x="23393" y="19355"/>
                        </a:lnTo>
                        <a:lnTo>
                          <a:pt x="23393" y="19543"/>
                        </a:lnTo>
                        <a:lnTo>
                          <a:pt x="23393" y="19564"/>
                        </a:lnTo>
                        <a:cubicBezTo>
                          <a:pt x="23352" y="19648"/>
                          <a:pt x="23310" y="19753"/>
                          <a:pt x="23310" y="19836"/>
                        </a:cubicBezTo>
                        <a:lnTo>
                          <a:pt x="23310" y="19962"/>
                        </a:lnTo>
                        <a:lnTo>
                          <a:pt x="23289" y="19941"/>
                        </a:lnTo>
                        <a:lnTo>
                          <a:pt x="23289" y="19836"/>
                        </a:lnTo>
                        <a:lnTo>
                          <a:pt x="23258" y="19791"/>
                        </a:lnTo>
                        <a:lnTo>
                          <a:pt x="23268" y="19773"/>
                        </a:lnTo>
                        <a:lnTo>
                          <a:pt x="23268" y="19627"/>
                        </a:lnTo>
                        <a:lnTo>
                          <a:pt x="23331" y="19543"/>
                        </a:lnTo>
                        <a:lnTo>
                          <a:pt x="23352" y="19250"/>
                        </a:lnTo>
                        <a:lnTo>
                          <a:pt x="23435" y="19020"/>
                        </a:lnTo>
                        <a:lnTo>
                          <a:pt x="23435" y="18790"/>
                        </a:lnTo>
                        <a:lnTo>
                          <a:pt x="23414" y="18623"/>
                        </a:lnTo>
                        <a:lnTo>
                          <a:pt x="23352" y="18539"/>
                        </a:lnTo>
                        <a:lnTo>
                          <a:pt x="23352" y="18518"/>
                        </a:lnTo>
                        <a:lnTo>
                          <a:pt x="23414" y="18539"/>
                        </a:lnTo>
                        <a:lnTo>
                          <a:pt x="23456" y="18685"/>
                        </a:lnTo>
                        <a:lnTo>
                          <a:pt x="23519" y="18706"/>
                        </a:lnTo>
                        <a:lnTo>
                          <a:pt x="23561" y="18581"/>
                        </a:lnTo>
                        <a:lnTo>
                          <a:pt x="23686" y="18497"/>
                        </a:lnTo>
                        <a:close/>
                        <a:moveTo>
                          <a:pt x="23204" y="19889"/>
                        </a:moveTo>
                        <a:lnTo>
                          <a:pt x="23184" y="19941"/>
                        </a:lnTo>
                        <a:lnTo>
                          <a:pt x="23142" y="20297"/>
                        </a:lnTo>
                        <a:lnTo>
                          <a:pt x="23038" y="20464"/>
                        </a:lnTo>
                        <a:lnTo>
                          <a:pt x="23017" y="20631"/>
                        </a:lnTo>
                        <a:lnTo>
                          <a:pt x="23121" y="20694"/>
                        </a:lnTo>
                        <a:lnTo>
                          <a:pt x="23080" y="20778"/>
                        </a:lnTo>
                        <a:lnTo>
                          <a:pt x="23121" y="20841"/>
                        </a:lnTo>
                        <a:lnTo>
                          <a:pt x="22996" y="20841"/>
                        </a:lnTo>
                        <a:lnTo>
                          <a:pt x="22912" y="20924"/>
                        </a:lnTo>
                        <a:lnTo>
                          <a:pt x="22912" y="21050"/>
                        </a:lnTo>
                        <a:cubicBezTo>
                          <a:pt x="22891" y="21050"/>
                          <a:pt x="22870" y="21092"/>
                          <a:pt x="22870" y="21134"/>
                        </a:cubicBezTo>
                        <a:lnTo>
                          <a:pt x="22870" y="21154"/>
                        </a:lnTo>
                        <a:lnTo>
                          <a:pt x="22847" y="21178"/>
                        </a:lnTo>
                        <a:lnTo>
                          <a:pt x="22847" y="21178"/>
                        </a:lnTo>
                        <a:lnTo>
                          <a:pt x="22849" y="21154"/>
                        </a:lnTo>
                        <a:lnTo>
                          <a:pt x="22849" y="20945"/>
                        </a:lnTo>
                        <a:lnTo>
                          <a:pt x="22828" y="20882"/>
                        </a:lnTo>
                        <a:cubicBezTo>
                          <a:pt x="22828" y="20820"/>
                          <a:pt x="22849" y="20778"/>
                          <a:pt x="22849" y="20736"/>
                        </a:cubicBezTo>
                        <a:lnTo>
                          <a:pt x="22891" y="20778"/>
                        </a:lnTo>
                        <a:lnTo>
                          <a:pt x="22954" y="20778"/>
                        </a:lnTo>
                        <a:lnTo>
                          <a:pt x="22954" y="20610"/>
                        </a:lnTo>
                        <a:lnTo>
                          <a:pt x="23017" y="20569"/>
                        </a:lnTo>
                        <a:lnTo>
                          <a:pt x="22954" y="20485"/>
                        </a:lnTo>
                        <a:lnTo>
                          <a:pt x="22828" y="20464"/>
                        </a:lnTo>
                        <a:lnTo>
                          <a:pt x="22828" y="20380"/>
                        </a:lnTo>
                        <a:lnTo>
                          <a:pt x="22703" y="20150"/>
                        </a:lnTo>
                        <a:lnTo>
                          <a:pt x="22703" y="20108"/>
                        </a:lnTo>
                        <a:lnTo>
                          <a:pt x="22828" y="20255"/>
                        </a:lnTo>
                        <a:lnTo>
                          <a:pt x="22912" y="20380"/>
                        </a:lnTo>
                        <a:lnTo>
                          <a:pt x="22996" y="20401"/>
                        </a:lnTo>
                        <a:lnTo>
                          <a:pt x="23038" y="20359"/>
                        </a:lnTo>
                        <a:lnTo>
                          <a:pt x="23017" y="20276"/>
                        </a:lnTo>
                        <a:lnTo>
                          <a:pt x="23121" y="20255"/>
                        </a:lnTo>
                        <a:lnTo>
                          <a:pt x="23121" y="20171"/>
                        </a:lnTo>
                        <a:lnTo>
                          <a:pt x="23059" y="20108"/>
                        </a:lnTo>
                        <a:cubicBezTo>
                          <a:pt x="23101" y="20066"/>
                          <a:pt x="23121" y="19983"/>
                          <a:pt x="23142" y="19941"/>
                        </a:cubicBezTo>
                        <a:lnTo>
                          <a:pt x="23163" y="19962"/>
                        </a:lnTo>
                        <a:lnTo>
                          <a:pt x="23204" y="19889"/>
                        </a:lnTo>
                        <a:close/>
                        <a:moveTo>
                          <a:pt x="23519" y="19836"/>
                        </a:moveTo>
                        <a:lnTo>
                          <a:pt x="23540" y="19962"/>
                        </a:lnTo>
                        <a:lnTo>
                          <a:pt x="23582" y="19962"/>
                        </a:lnTo>
                        <a:lnTo>
                          <a:pt x="23582" y="20087"/>
                        </a:lnTo>
                        <a:lnTo>
                          <a:pt x="23665" y="20171"/>
                        </a:lnTo>
                        <a:lnTo>
                          <a:pt x="23728" y="20108"/>
                        </a:lnTo>
                        <a:lnTo>
                          <a:pt x="23770" y="20150"/>
                        </a:lnTo>
                        <a:lnTo>
                          <a:pt x="23875" y="20087"/>
                        </a:lnTo>
                        <a:lnTo>
                          <a:pt x="24021" y="20087"/>
                        </a:lnTo>
                        <a:lnTo>
                          <a:pt x="24021" y="20108"/>
                        </a:lnTo>
                        <a:lnTo>
                          <a:pt x="23854" y="20213"/>
                        </a:lnTo>
                        <a:lnTo>
                          <a:pt x="23812" y="20255"/>
                        </a:lnTo>
                        <a:lnTo>
                          <a:pt x="23812" y="20297"/>
                        </a:lnTo>
                        <a:lnTo>
                          <a:pt x="23875" y="20359"/>
                        </a:lnTo>
                        <a:lnTo>
                          <a:pt x="23854" y="20401"/>
                        </a:lnTo>
                        <a:lnTo>
                          <a:pt x="23770" y="20401"/>
                        </a:lnTo>
                        <a:lnTo>
                          <a:pt x="23770" y="20464"/>
                        </a:lnTo>
                        <a:lnTo>
                          <a:pt x="23854" y="20590"/>
                        </a:lnTo>
                        <a:lnTo>
                          <a:pt x="23854" y="20694"/>
                        </a:lnTo>
                        <a:lnTo>
                          <a:pt x="23812" y="20715"/>
                        </a:lnTo>
                        <a:lnTo>
                          <a:pt x="23728" y="20631"/>
                        </a:lnTo>
                        <a:lnTo>
                          <a:pt x="23665" y="20548"/>
                        </a:lnTo>
                        <a:lnTo>
                          <a:pt x="23645" y="20610"/>
                        </a:lnTo>
                        <a:lnTo>
                          <a:pt x="23665" y="20694"/>
                        </a:lnTo>
                        <a:lnTo>
                          <a:pt x="23624" y="20757"/>
                        </a:lnTo>
                        <a:lnTo>
                          <a:pt x="23624" y="20903"/>
                        </a:lnTo>
                        <a:lnTo>
                          <a:pt x="23645" y="20924"/>
                        </a:lnTo>
                        <a:cubicBezTo>
                          <a:pt x="23629" y="20919"/>
                          <a:pt x="23614" y="20916"/>
                          <a:pt x="23601" y="20916"/>
                        </a:cubicBezTo>
                        <a:cubicBezTo>
                          <a:pt x="23562" y="20916"/>
                          <a:pt x="23535" y="20940"/>
                          <a:pt x="23519" y="20987"/>
                        </a:cubicBezTo>
                        <a:cubicBezTo>
                          <a:pt x="23456" y="21071"/>
                          <a:pt x="23414" y="21154"/>
                          <a:pt x="23373" y="21259"/>
                        </a:cubicBezTo>
                        <a:lnTo>
                          <a:pt x="23268" y="21154"/>
                        </a:lnTo>
                        <a:lnTo>
                          <a:pt x="23121" y="21154"/>
                        </a:lnTo>
                        <a:lnTo>
                          <a:pt x="23121" y="21238"/>
                        </a:lnTo>
                        <a:lnTo>
                          <a:pt x="23163" y="21322"/>
                        </a:lnTo>
                        <a:lnTo>
                          <a:pt x="23142" y="21426"/>
                        </a:lnTo>
                        <a:lnTo>
                          <a:pt x="23247" y="21468"/>
                        </a:lnTo>
                        <a:lnTo>
                          <a:pt x="23205" y="21552"/>
                        </a:lnTo>
                        <a:lnTo>
                          <a:pt x="23121" y="21552"/>
                        </a:lnTo>
                        <a:lnTo>
                          <a:pt x="23101" y="21531"/>
                        </a:lnTo>
                        <a:lnTo>
                          <a:pt x="23038" y="21615"/>
                        </a:lnTo>
                        <a:lnTo>
                          <a:pt x="23038" y="21531"/>
                        </a:lnTo>
                        <a:lnTo>
                          <a:pt x="23101" y="21447"/>
                        </a:lnTo>
                        <a:lnTo>
                          <a:pt x="22996" y="21322"/>
                        </a:lnTo>
                        <a:cubicBezTo>
                          <a:pt x="22996" y="21259"/>
                          <a:pt x="22996" y="21196"/>
                          <a:pt x="23017" y="21134"/>
                        </a:cubicBezTo>
                        <a:lnTo>
                          <a:pt x="23163" y="21050"/>
                        </a:lnTo>
                        <a:lnTo>
                          <a:pt x="23205" y="20882"/>
                        </a:lnTo>
                        <a:lnTo>
                          <a:pt x="23268" y="20903"/>
                        </a:lnTo>
                        <a:lnTo>
                          <a:pt x="23331" y="20841"/>
                        </a:lnTo>
                        <a:lnTo>
                          <a:pt x="23331" y="20736"/>
                        </a:lnTo>
                        <a:lnTo>
                          <a:pt x="23352" y="20673"/>
                        </a:lnTo>
                        <a:lnTo>
                          <a:pt x="23352" y="20276"/>
                        </a:lnTo>
                        <a:lnTo>
                          <a:pt x="23373" y="20171"/>
                        </a:lnTo>
                        <a:lnTo>
                          <a:pt x="23435" y="20401"/>
                        </a:lnTo>
                        <a:lnTo>
                          <a:pt x="23414" y="20673"/>
                        </a:lnTo>
                        <a:lnTo>
                          <a:pt x="23456" y="20694"/>
                        </a:lnTo>
                        <a:lnTo>
                          <a:pt x="23540" y="20527"/>
                        </a:lnTo>
                        <a:lnTo>
                          <a:pt x="23519" y="20108"/>
                        </a:lnTo>
                        <a:lnTo>
                          <a:pt x="23435" y="20004"/>
                        </a:lnTo>
                        <a:cubicBezTo>
                          <a:pt x="23456" y="19983"/>
                          <a:pt x="23456" y="19941"/>
                          <a:pt x="23498" y="19899"/>
                        </a:cubicBezTo>
                        <a:cubicBezTo>
                          <a:pt x="23519" y="19878"/>
                          <a:pt x="23519" y="19857"/>
                          <a:pt x="23519" y="19836"/>
                        </a:cubicBezTo>
                        <a:close/>
                        <a:moveTo>
                          <a:pt x="22808" y="1"/>
                        </a:moveTo>
                        <a:lnTo>
                          <a:pt x="22598" y="105"/>
                        </a:lnTo>
                        <a:lnTo>
                          <a:pt x="22556" y="168"/>
                        </a:lnTo>
                        <a:lnTo>
                          <a:pt x="22389" y="168"/>
                        </a:lnTo>
                        <a:lnTo>
                          <a:pt x="22264" y="231"/>
                        </a:lnTo>
                        <a:lnTo>
                          <a:pt x="22033" y="440"/>
                        </a:lnTo>
                        <a:lnTo>
                          <a:pt x="21866" y="503"/>
                        </a:lnTo>
                        <a:lnTo>
                          <a:pt x="21615" y="503"/>
                        </a:lnTo>
                        <a:lnTo>
                          <a:pt x="21448" y="398"/>
                        </a:lnTo>
                        <a:lnTo>
                          <a:pt x="21406" y="335"/>
                        </a:lnTo>
                        <a:lnTo>
                          <a:pt x="21406" y="398"/>
                        </a:lnTo>
                        <a:lnTo>
                          <a:pt x="21322" y="398"/>
                        </a:lnTo>
                        <a:lnTo>
                          <a:pt x="21217" y="294"/>
                        </a:lnTo>
                        <a:lnTo>
                          <a:pt x="21113" y="335"/>
                        </a:lnTo>
                        <a:lnTo>
                          <a:pt x="21092" y="419"/>
                        </a:lnTo>
                        <a:lnTo>
                          <a:pt x="21029" y="419"/>
                        </a:lnTo>
                        <a:lnTo>
                          <a:pt x="21008" y="335"/>
                        </a:lnTo>
                        <a:lnTo>
                          <a:pt x="21029" y="273"/>
                        </a:lnTo>
                        <a:lnTo>
                          <a:pt x="21134" y="210"/>
                        </a:lnTo>
                        <a:lnTo>
                          <a:pt x="21092" y="168"/>
                        </a:lnTo>
                        <a:lnTo>
                          <a:pt x="20945" y="210"/>
                        </a:lnTo>
                        <a:lnTo>
                          <a:pt x="20736" y="315"/>
                        </a:lnTo>
                        <a:lnTo>
                          <a:pt x="20590" y="398"/>
                        </a:lnTo>
                        <a:lnTo>
                          <a:pt x="20527" y="524"/>
                        </a:lnTo>
                        <a:lnTo>
                          <a:pt x="20569" y="628"/>
                        </a:lnTo>
                        <a:lnTo>
                          <a:pt x="20694" y="649"/>
                        </a:lnTo>
                        <a:lnTo>
                          <a:pt x="20611" y="733"/>
                        </a:lnTo>
                        <a:lnTo>
                          <a:pt x="20255" y="733"/>
                        </a:lnTo>
                        <a:lnTo>
                          <a:pt x="20088" y="859"/>
                        </a:lnTo>
                        <a:lnTo>
                          <a:pt x="19983" y="1131"/>
                        </a:lnTo>
                        <a:lnTo>
                          <a:pt x="19941" y="1319"/>
                        </a:lnTo>
                        <a:lnTo>
                          <a:pt x="19878" y="1319"/>
                        </a:lnTo>
                        <a:lnTo>
                          <a:pt x="19857" y="1256"/>
                        </a:lnTo>
                        <a:lnTo>
                          <a:pt x="19878" y="1068"/>
                        </a:lnTo>
                        <a:lnTo>
                          <a:pt x="20025" y="817"/>
                        </a:lnTo>
                        <a:lnTo>
                          <a:pt x="20025" y="733"/>
                        </a:lnTo>
                        <a:lnTo>
                          <a:pt x="19983" y="733"/>
                        </a:lnTo>
                        <a:lnTo>
                          <a:pt x="19732" y="1047"/>
                        </a:lnTo>
                        <a:lnTo>
                          <a:pt x="19585" y="1047"/>
                        </a:lnTo>
                        <a:lnTo>
                          <a:pt x="19523" y="1026"/>
                        </a:lnTo>
                        <a:lnTo>
                          <a:pt x="19439" y="921"/>
                        </a:lnTo>
                        <a:lnTo>
                          <a:pt x="19313" y="900"/>
                        </a:lnTo>
                        <a:lnTo>
                          <a:pt x="19230" y="900"/>
                        </a:lnTo>
                        <a:lnTo>
                          <a:pt x="19230" y="942"/>
                        </a:lnTo>
                        <a:lnTo>
                          <a:pt x="19418" y="1026"/>
                        </a:lnTo>
                        <a:lnTo>
                          <a:pt x="19460" y="1110"/>
                        </a:lnTo>
                        <a:lnTo>
                          <a:pt x="19418" y="1131"/>
                        </a:lnTo>
                        <a:lnTo>
                          <a:pt x="19251" y="1068"/>
                        </a:lnTo>
                        <a:lnTo>
                          <a:pt x="19062" y="1047"/>
                        </a:lnTo>
                        <a:lnTo>
                          <a:pt x="18832" y="1151"/>
                        </a:lnTo>
                        <a:lnTo>
                          <a:pt x="18539" y="1423"/>
                        </a:lnTo>
                        <a:lnTo>
                          <a:pt x="18204" y="1570"/>
                        </a:lnTo>
                        <a:lnTo>
                          <a:pt x="17974" y="1758"/>
                        </a:lnTo>
                        <a:lnTo>
                          <a:pt x="17744" y="1967"/>
                        </a:lnTo>
                        <a:lnTo>
                          <a:pt x="17451" y="2219"/>
                        </a:lnTo>
                        <a:lnTo>
                          <a:pt x="17263" y="2302"/>
                        </a:lnTo>
                        <a:lnTo>
                          <a:pt x="17158" y="2323"/>
                        </a:lnTo>
                        <a:lnTo>
                          <a:pt x="17012" y="2428"/>
                        </a:lnTo>
                        <a:lnTo>
                          <a:pt x="16865" y="2428"/>
                        </a:lnTo>
                        <a:lnTo>
                          <a:pt x="16698" y="2574"/>
                        </a:lnTo>
                        <a:lnTo>
                          <a:pt x="16510" y="2574"/>
                        </a:lnTo>
                        <a:lnTo>
                          <a:pt x="16426" y="2491"/>
                        </a:lnTo>
                        <a:lnTo>
                          <a:pt x="16238" y="2470"/>
                        </a:lnTo>
                        <a:lnTo>
                          <a:pt x="16091" y="2365"/>
                        </a:lnTo>
                        <a:lnTo>
                          <a:pt x="15986" y="2302"/>
                        </a:lnTo>
                        <a:lnTo>
                          <a:pt x="15798" y="2219"/>
                        </a:lnTo>
                        <a:lnTo>
                          <a:pt x="15714" y="2260"/>
                        </a:lnTo>
                        <a:lnTo>
                          <a:pt x="15589" y="2386"/>
                        </a:lnTo>
                        <a:lnTo>
                          <a:pt x="15380" y="2595"/>
                        </a:lnTo>
                        <a:lnTo>
                          <a:pt x="15338" y="2721"/>
                        </a:lnTo>
                        <a:lnTo>
                          <a:pt x="15233" y="2825"/>
                        </a:lnTo>
                        <a:lnTo>
                          <a:pt x="15170" y="2951"/>
                        </a:lnTo>
                        <a:lnTo>
                          <a:pt x="15087" y="2951"/>
                        </a:lnTo>
                        <a:lnTo>
                          <a:pt x="15024" y="2909"/>
                        </a:lnTo>
                        <a:lnTo>
                          <a:pt x="14940" y="2951"/>
                        </a:lnTo>
                        <a:lnTo>
                          <a:pt x="15045" y="3202"/>
                        </a:lnTo>
                        <a:lnTo>
                          <a:pt x="15170" y="3683"/>
                        </a:lnTo>
                        <a:lnTo>
                          <a:pt x="15296" y="4081"/>
                        </a:lnTo>
                        <a:lnTo>
                          <a:pt x="15359" y="4416"/>
                        </a:lnTo>
                        <a:lnTo>
                          <a:pt x="15338" y="4729"/>
                        </a:lnTo>
                        <a:lnTo>
                          <a:pt x="15191" y="4980"/>
                        </a:lnTo>
                        <a:lnTo>
                          <a:pt x="15087" y="5127"/>
                        </a:lnTo>
                        <a:lnTo>
                          <a:pt x="15087" y="5190"/>
                        </a:lnTo>
                        <a:lnTo>
                          <a:pt x="15296" y="5441"/>
                        </a:lnTo>
                        <a:lnTo>
                          <a:pt x="15442" y="5504"/>
                        </a:lnTo>
                        <a:lnTo>
                          <a:pt x="15442" y="5357"/>
                        </a:lnTo>
                        <a:lnTo>
                          <a:pt x="15484" y="5420"/>
                        </a:lnTo>
                        <a:lnTo>
                          <a:pt x="15589" y="5357"/>
                        </a:lnTo>
                        <a:lnTo>
                          <a:pt x="15673" y="5357"/>
                        </a:lnTo>
                        <a:lnTo>
                          <a:pt x="15589" y="5441"/>
                        </a:lnTo>
                        <a:lnTo>
                          <a:pt x="15589" y="5525"/>
                        </a:lnTo>
                        <a:lnTo>
                          <a:pt x="15882" y="5755"/>
                        </a:lnTo>
                        <a:lnTo>
                          <a:pt x="15798" y="5817"/>
                        </a:lnTo>
                        <a:lnTo>
                          <a:pt x="15673" y="5776"/>
                        </a:lnTo>
                        <a:lnTo>
                          <a:pt x="15652" y="5859"/>
                        </a:lnTo>
                        <a:lnTo>
                          <a:pt x="15610" y="6152"/>
                        </a:lnTo>
                        <a:lnTo>
                          <a:pt x="15610" y="6278"/>
                        </a:lnTo>
                        <a:lnTo>
                          <a:pt x="15673" y="6341"/>
                        </a:lnTo>
                        <a:lnTo>
                          <a:pt x="15756" y="6257"/>
                        </a:lnTo>
                        <a:lnTo>
                          <a:pt x="15882" y="6236"/>
                        </a:lnTo>
                        <a:lnTo>
                          <a:pt x="15986" y="6278"/>
                        </a:lnTo>
                        <a:lnTo>
                          <a:pt x="16028" y="6361"/>
                        </a:lnTo>
                        <a:lnTo>
                          <a:pt x="16196" y="6299"/>
                        </a:lnTo>
                        <a:lnTo>
                          <a:pt x="16384" y="6361"/>
                        </a:lnTo>
                        <a:lnTo>
                          <a:pt x="16530" y="6445"/>
                        </a:lnTo>
                        <a:lnTo>
                          <a:pt x="16384" y="6508"/>
                        </a:lnTo>
                        <a:lnTo>
                          <a:pt x="16405" y="6654"/>
                        </a:lnTo>
                        <a:lnTo>
                          <a:pt x="16384" y="6759"/>
                        </a:lnTo>
                        <a:lnTo>
                          <a:pt x="16196" y="6780"/>
                        </a:lnTo>
                        <a:lnTo>
                          <a:pt x="16217" y="6696"/>
                        </a:lnTo>
                        <a:lnTo>
                          <a:pt x="16112" y="6613"/>
                        </a:lnTo>
                        <a:lnTo>
                          <a:pt x="16028" y="6675"/>
                        </a:lnTo>
                        <a:lnTo>
                          <a:pt x="15882" y="6654"/>
                        </a:lnTo>
                        <a:lnTo>
                          <a:pt x="15819" y="6592"/>
                        </a:lnTo>
                        <a:lnTo>
                          <a:pt x="15777" y="6445"/>
                        </a:lnTo>
                        <a:lnTo>
                          <a:pt x="15673" y="6403"/>
                        </a:lnTo>
                        <a:lnTo>
                          <a:pt x="15610" y="6403"/>
                        </a:lnTo>
                        <a:lnTo>
                          <a:pt x="15484" y="6299"/>
                        </a:lnTo>
                        <a:lnTo>
                          <a:pt x="15505" y="6131"/>
                        </a:lnTo>
                        <a:lnTo>
                          <a:pt x="15652" y="5776"/>
                        </a:lnTo>
                        <a:lnTo>
                          <a:pt x="15610" y="5671"/>
                        </a:lnTo>
                        <a:lnTo>
                          <a:pt x="15568" y="5671"/>
                        </a:lnTo>
                        <a:lnTo>
                          <a:pt x="15463" y="5776"/>
                        </a:lnTo>
                        <a:lnTo>
                          <a:pt x="15463" y="6131"/>
                        </a:lnTo>
                        <a:lnTo>
                          <a:pt x="15401" y="6341"/>
                        </a:lnTo>
                        <a:lnTo>
                          <a:pt x="15296" y="6445"/>
                        </a:lnTo>
                        <a:lnTo>
                          <a:pt x="15296" y="6508"/>
                        </a:lnTo>
                        <a:lnTo>
                          <a:pt x="15380" y="6382"/>
                        </a:lnTo>
                        <a:lnTo>
                          <a:pt x="15463" y="6382"/>
                        </a:lnTo>
                        <a:lnTo>
                          <a:pt x="15505" y="6445"/>
                        </a:lnTo>
                        <a:lnTo>
                          <a:pt x="15652" y="6445"/>
                        </a:lnTo>
                        <a:lnTo>
                          <a:pt x="15694" y="6571"/>
                        </a:lnTo>
                        <a:lnTo>
                          <a:pt x="15694" y="6780"/>
                        </a:lnTo>
                        <a:lnTo>
                          <a:pt x="15589" y="6905"/>
                        </a:lnTo>
                        <a:lnTo>
                          <a:pt x="15442" y="6968"/>
                        </a:lnTo>
                        <a:lnTo>
                          <a:pt x="15442" y="6968"/>
                        </a:lnTo>
                        <a:lnTo>
                          <a:pt x="15589" y="6780"/>
                        </a:lnTo>
                        <a:lnTo>
                          <a:pt x="15589" y="6696"/>
                        </a:lnTo>
                        <a:lnTo>
                          <a:pt x="15505" y="6675"/>
                        </a:lnTo>
                        <a:lnTo>
                          <a:pt x="15463" y="6613"/>
                        </a:lnTo>
                        <a:lnTo>
                          <a:pt x="15380" y="6675"/>
                        </a:lnTo>
                        <a:lnTo>
                          <a:pt x="15191" y="6801"/>
                        </a:lnTo>
                        <a:lnTo>
                          <a:pt x="15191" y="6905"/>
                        </a:lnTo>
                        <a:lnTo>
                          <a:pt x="15087" y="6926"/>
                        </a:lnTo>
                        <a:lnTo>
                          <a:pt x="14982" y="6989"/>
                        </a:lnTo>
                        <a:lnTo>
                          <a:pt x="14961" y="6885"/>
                        </a:lnTo>
                        <a:lnTo>
                          <a:pt x="14898" y="6864"/>
                        </a:lnTo>
                        <a:lnTo>
                          <a:pt x="14752" y="6864"/>
                        </a:lnTo>
                        <a:lnTo>
                          <a:pt x="14668" y="6822"/>
                        </a:lnTo>
                        <a:lnTo>
                          <a:pt x="14647" y="6696"/>
                        </a:lnTo>
                        <a:lnTo>
                          <a:pt x="14564" y="6675"/>
                        </a:lnTo>
                        <a:lnTo>
                          <a:pt x="14522" y="6696"/>
                        </a:lnTo>
                        <a:lnTo>
                          <a:pt x="14417" y="6696"/>
                        </a:lnTo>
                        <a:lnTo>
                          <a:pt x="14417" y="6613"/>
                        </a:lnTo>
                        <a:lnTo>
                          <a:pt x="14334" y="6571"/>
                        </a:lnTo>
                        <a:lnTo>
                          <a:pt x="14250" y="6613"/>
                        </a:lnTo>
                        <a:lnTo>
                          <a:pt x="14208" y="6613"/>
                        </a:lnTo>
                        <a:lnTo>
                          <a:pt x="14208" y="6487"/>
                        </a:lnTo>
                        <a:lnTo>
                          <a:pt x="14145" y="6403"/>
                        </a:lnTo>
                        <a:lnTo>
                          <a:pt x="14145" y="6341"/>
                        </a:lnTo>
                        <a:lnTo>
                          <a:pt x="14250" y="6299"/>
                        </a:lnTo>
                        <a:lnTo>
                          <a:pt x="14396" y="6131"/>
                        </a:lnTo>
                        <a:lnTo>
                          <a:pt x="14459" y="6131"/>
                        </a:lnTo>
                        <a:lnTo>
                          <a:pt x="14543" y="6048"/>
                        </a:lnTo>
                        <a:lnTo>
                          <a:pt x="14543" y="5964"/>
                        </a:lnTo>
                        <a:lnTo>
                          <a:pt x="14396" y="5817"/>
                        </a:lnTo>
                        <a:lnTo>
                          <a:pt x="14313" y="5755"/>
                        </a:lnTo>
                        <a:lnTo>
                          <a:pt x="14208" y="5755"/>
                        </a:lnTo>
                        <a:lnTo>
                          <a:pt x="14020" y="5859"/>
                        </a:lnTo>
                        <a:lnTo>
                          <a:pt x="13915" y="5859"/>
                        </a:lnTo>
                        <a:lnTo>
                          <a:pt x="13810" y="5776"/>
                        </a:lnTo>
                        <a:lnTo>
                          <a:pt x="13706" y="5776"/>
                        </a:lnTo>
                        <a:lnTo>
                          <a:pt x="13371" y="5922"/>
                        </a:lnTo>
                        <a:lnTo>
                          <a:pt x="13329" y="5964"/>
                        </a:lnTo>
                        <a:lnTo>
                          <a:pt x="13392" y="6027"/>
                        </a:lnTo>
                        <a:lnTo>
                          <a:pt x="13517" y="6131"/>
                        </a:lnTo>
                        <a:lnTo>
                          <a:pt x="13497" y="6152"/>
                        </a:lnTo>
                        <a:lnTo>
                          <a:pt x="13392" y="6131"/>
                        </a:lnTo>
                        <a:lnTo>
                          <a:pt x="13287" y="6131"/>
                        </a:lnTo>
                        <a:lnTo>
                          <a:pt x="13225" y="6069"/>
                        </a:lnTo>
                        <a:lnTo>
                          <a:pt x="13120" y="6048"/>
                        </a:lnTo>
                        <a:lnTo>
                          <a:pt x="12911" y="6027"/>
                        </a:lnTo>
                        <a:lnTo>
                          <a:pt x="12701" y="6048"/>
                        </a:lnTo>
                        <a:lnTo>
                          <a:pt x="12639" y="6089"/>
                        </a:lnTo>
                        <a:lnTo>
                          <a:pt x="12639" y="6152"/>
                        </a:lnTo>
                        <a:lnTo>
                          <a:pt x="12534" y="6152"/>
                        </a:lnTo>
                        <a:lnTo>
                          <a:pt x="12492" y="6131"/>
                        </a:lnTo>
                        <a:lnTo>
                          <a:pt x="12429" y="6131"/>
                        </a:lnTo>
                        <a:lnTo>
                          <a:pt x="12262" y="6236"/>
                        </a:lnTo>
                        <a:lnTo>
                          <a:pt x="12262" y="6278"/>
                        </a:lnTo>
                        <a:lnTo>
                          <a:pt x="12178" y="6299"/>
                        </a:lnTo>
                        <a:lnTo>
                          <a:pt x="12011" y="6382"/>
                        </a:lnTo>
                        <a:lnTo>
                          <a:pt x="11865" y="6466"/>
                        </a:lnTo>
                        <a:lnTo>
                          <a:pt x="11802" y="6466"/>
                        </a:lnTo>
                        <a:lnTo>
                          <a:pt x="11823" y="6403"/>
                        </a:lnTo>
                        <a:lnTo>
                          <a:pt x="11844" y="6341"/>
                        </a:lnTo>
                        <a:lnTo>
                          <a:pt x="11739" y="6382"/>
                        </a:lnTo>
                        <a:lnTo>
                          <a:pt x="11634" y="6508"/>
                        </a:lnTo>
                        <a:lnTo>
                          <a:pt x="11634" y="6571"/>
                        </a:lnTo>
                        <a:lnTo>
                          <a:pt x="11802" y="6759"/>
                        </a:lnTo>
                        <a:lnTo>
                          <a:pt x="11948" y="6989"/>
                        </a:lnTo>
                        <a:lnTo>
                          <a:pt x="12116" y="7031"/>
                        </a:lnTo>
                        <a:lnTo>
                          <a:pt x="12241" y="7198"/>
                        </a:lnTo>
                        <a:lnTo>
                          <a:pt x="12367" y="7282"/>
                        </a:lnTo>
                        <a:lnTo>
                          <a:pt x="12429" y="7408"/>
                        </a:lnTo>
                        <a:lnTo>
                          <a:pt x="12534" y="7429"/>
                        </a:lnTo>
                        <a:lnTo>
                          <a:pt x="12660" y="7512"/>
                        </a:lnTo>
                        <a:lnTo>
                          <a:pt x="12597" y="7533"/>
                        </a:lnTo>
                        <a:lnTo>
                          <a:pt x="12429" y="7533"/>
                        </a:lnTo>
                        <a:lnTo>
                          <a:pt x="12388" y="7429"/>
                        </a:lnTo>
                        <a:lnTo>
                          <a:pt x="12262" y="7324"/>
                        </a:lnTo>
                        <a:lnTo>
                          <a:pt x="12178" y="7282"/>
                        </a:lnTo>
                        <a:lnTo>
                          <a:pt x="12137" y="7282"/>
                        </a:lnTo>
                        <a:lnTo>
                          <a:pt x="12011" y="7408"/>
                        </a:lnTo>
                        <a:lnTo>
                          <a:pt x="11885" y="7408"/>
                        </a:lnTo>
                        <a:lnTo>
                          <a:pt x="11802" y="7303"/>
                        </a:lnTo>
                        <a:lnTo>
                          <a:pt x="11906" y="7198"/>
                        </a:lnTo>
                        <a:lnTo>
                          <a:pt x="11906" y="7136"/>
                        </a:lnTo>
                        <a:lnTo>
                          <a:pt x="11823" y="7136"/>
                        </a:lnTo>
                        <a:lnTo>
                          <a:pt x="11739" y="7282"/>
                        </a:lnTo>
                        <a:lnTo>
                          <a:pt x="11781" y="7512"/>
                        </a:lnTo>
                        <a:lnTo>
                          <a:pt x="11802" y="7554"/>
                        </a:lnTo>
                        <a:lnTo>
                          <a:pt x="11802" y="7638"/>
                        </a:lnTo>
                        <a:lnTo>
                          <a:pt x="11676" y="7742"/>
                        </a:lnTo>
                        <a:lnTo>
                          <a:pt x="11593" y="7910"/>
                        </a:lnTo>
                        <a:lnTo>
                          <a:pt x="11572" y="8056"/>
                        </a:lnTo>
                        <a:lnTo>
                          <a:pt x="11593" y="8224"/>
                        </a:lnTo>
                        <a:lnTo>
                          <a:pt x="11802" y="8454"/>
                        </a:lnTo>
                        <a:lnTo>
                          <a:pt x="11990" y="8538"/>
                        </a:lnTo>
                        <a:lnTo>
                          <a:pt x="12116" y="8663"/>
                        </a:lnTo>
                        <a:lnTo>
                          <a:pt x="12199" y="8663"/>
                        </a:lnTo>
                        <a:lnTo>
                          <a:pt x="12346" y="8558"/>
                        </a:lnTo>
                        <a:lnTo>
                          <a:pt x="12492" y="8496"/>
                        </a:lnTo>
                        <a:lnTo>
                          <a:pt x="12639" y="8579"/>
                        </a:lnTo>
                        <a:lnTo>
                          <a:pt x="12890" y="8600"/>
                        </a:lnTo>
                        <a:lnTo>
                          <a:pt x="12994" y="8684"/>
                        </a:lnTo>
                        <a:lnTo>
                          <a:pt x="13015" y="8810"/>
                        </a:lnTo>
                        <a:lnTo>
                          <a:pt x="13078" y="8851"/>
                        </a:lnTo>
                        <a:lnTo>
                          <a:pt x="13141" y="8789"/>
                        </a:lnTo>
                        <a:lnTo>
                          <a:pt x="13141" y="8642"/>
                        </a:lnTo>
                        <a:lnTo>
                          <a:pt x="13162" y="8579"/>
                        </a:lnTo>
                        <a:lnTo>
                          <a:pt x="13266" y="8642"/>
                        </a:lnTo>
                        <a:lnTo>
                          <a:pt x="13266" y="8705"/>
                        </a:lnTo>
                        <a:lnTo>
                          <a:pt x="13162" y="8851"/>
                        </a:lnTo>
                        <a:lnTo>
                          <a:pt x="13162" y="8956"/>
                        </a:lnTo>
                        <a:lnTo>
                          <a:pt x="13204" y="8956"/>
                        </a:lnTo>
                        <a:lnTo>
                          <a:pt x="13371" y="8810"/>
                        </a:lnTo>
                        <a:lnTo>
                          <a:pt x="13413" y="8747"/>
                        </a:lnTo>
                        <a:lnTo>
                          <a:pt x="13601" y="8684"/>
                        </a:lnTo>
                        <a:lnTo>
                          <a:pt x="13831" y="8538"/>
                        </a:lnTo>
                        <a:lnTo>
                          <a:pt x="13999" y="8496"/>
                        </a:lnTo>
                        <a:lnTo>
                          <a:pt x="14082" y="8391"/>
                        </a:lnTo>
                        <a:lnTo>
                          <a:pt x="14124" y="8391"/>
                        </a:lnTo>
                        <a:lnTo>
                          <a:pt x="14145" y="8475"/>
                        </a:lnTo>
                        <a:lnTo>
                          <a:pt x="14208" y="8496"/>
                        </a:lnTo>
                        <a:lnTo>
                          <a:pt x="14396" y="8370"/>
                        </a:lnTo>
                        <a:lnTo>
                          <a:pt x="14543" y="8370"/>
                        </a:lnTo>
                        <a:lnTo>
                          <a:pt x="14606" y="8328"/>
                        </a:lnTo>
                        <a:lnTo>
                          <a:pt x="14543" y="8391"/>
                        </a:lnTo>
                        <a:lnTo>
                          <a:pt x="14417" y="8475"/>
                        </a:lnTo>
                        <a:lnTo>
                          <a:pt x="14417" y="8538"/>
                        </a:lnTo>
                        <a:lnTo>
                          <a:pt x="14459" y="8558"/>
                        </a:lnTo>
                        <a:lnTo>
                          <a:pt x="14354" y="8747"/>
                        </a:lnTo>
                        <a:lnTo>
                          <a:pt x="14208" y="8768"/>
                        </a:lnTo>
                        <a:lnTo>
                          <a:pt x="14145" y="8705"/>
                        </a:lnTo>
                        <a:lnTo>
                          <a:pt x="14082" y="8705"/>
                        </a:lnTo>
                        <a:lnTo>
                          <a:pt x="13915" y="8851"/>
                        </a:lnTo>
                        <a:lnTo>
                          <a:pt x="13915" y="8872"/>
                        </a:lnTo>
                        <a:lnTo>
                          <a:pt x="14041" y="8893"/>
                        </a:lnTo>
                        <a:lnTo>
                          <a:pt x="14124" y="8977"/>
                        </a:lnTo>
                        <a:lnTo>
                          <a:pt x="14124" y="9123"/>
                        </a:lnTo>
                        <a:lnTo>
                          <a:pt x="13936" y="9333"/>
                        </a:lnTo>
                        <a:lnTo>
                          <a:pt x="13915" y="9479"/>
                        </a:lnTo>
                        <a:lnTo>
                          <a:pt x="13873" y="9542"/>
                        </a:lnTo>
                        <a:lnTo>
                          <a:pt x="13831" y="9626"/>
                        </a:lnTo>
                        <a:lnTo>
                          <a:pt x="13873" y="9688"/>
                        </a:lnTo>
                        <a:lnTo>
                          <a:pt x="13894" y="9751"/>
                        </a:lnTo>
                        <a:lnTo>
                          <a:pt x="13873" y="9856"/>
                        </a:lnTo>
                        <a:lnTo>
                          <a:pt x="13748" y="10002"/>
                        </a:lnTo>
                        <a:lnTo>
                          <a:pt x="13643" y="10065"/>
                        </a:lnTo>
                        <a:lnTo>
                          <a:pt x="13538" y="10065"/>
                        </a:lnTo>
                        <a:lnTo>
                          <a:pt x="13476" y="10128"/>
                        </a:lnTo>
                        <a:lnTo>
                          <a:pt x="13371" y="10232"/>
                        </a:lnTo>
                        <a:lnTo>
                          <a:pt x="13287" y="10253"/>
                        </a:lnTo>
                        <a:lnTo>
                          <a:pt x="13162" y="10232"/>
                        </a:lnTo>
                        <a:lnTo>
                          <a:pt x="12994" y="10128"/>
                        </a:lnTo>
                        <a:lnTo>
                          <a:pt x="12953" y="10149"/>
                        </a:lnTo>
                        <a:lnTo>
                          <a:pt x="12890" y="10107"/>
                        </a:lnTo>
                        <a:lnTo>
                          <a:pt x="12806" y="10002"/>
                        </a:lnTo>
                        <a:lnTo>
                          <a:pt x="12785" y="10023"/>
                        </a:lnTo>
                        <a:lnTo>
                          <a:pt x="12681" y="10170"/>
                        </a:lnTo>
                        <a:lnTo>
                          <a:pt x="12555" y="10253"/>
                        </a:lnTo>
                        <a:lnTo>
                          <a:pt x="12471" y="10358"/>
                        </a:lnTo>
                        <a:lnTo>
                          <a:pt x="12241" y="10442"/>
                        </a:lnTo>
                        <a:lnTo>
                          <a:pt x="12157" y="10483"/>
                        </a:lnTo>
                        <a:lnTo>
                          <a:pt x="12053" y="10483"/>
                        </a:lnTo>
                        <a:lnTo>
                          <a:pt x="11948" y="10462"/>
                        </a:lnTo>
                        <a:lnTo>
                          <a:pt x="11760" y="10462"/>
                        </a:lnTo>
                        <a:lnTo>
                          <a:pt x="11634" y="10567"/>
                        </a:lnTo>
                        <a:lnTo>
                          <a:pt x="11509" y="10567"/>
                        </a:lnTo>
                        <a:lnTo>
                          <a:pt x="11425" y="10630"/>
                        </a:lnTo>
                        <a:lnTo>
                          <a:pt x="11425" y="10755"/>
                        </a:lnTo>
                        <a:lnTo>
                          <a:pt x="11341" y="10965"/>
                        </a:lnTo>
                        <a:lnTo>
                          <a:pt x="11279" y="11048"/>
                        </a:lnTo>
                        <a:lnTo>
                          <a:pt x="11279" y="10965"/>
                        </a:lnTo>
                        <a:lnTo>
                          <a:pt x="11132" y="10839"/>
                        </a:lnTo>
                        <a:lnTo>
                          <a:pt x="10986" y="10839"/>
                        </a:lnTo>
                        <a:lnTo>
                          <a:pt x="10902" y="10860"/>
                        </a:lnTo>
                        <a:lnTo>
                          <a:pt x="10923" y="10944"/>
                        </a:lnTo>
                        <a:lnTo>
                          <a:pt x="11007" y="10986"/>
                        </a:lnTo>
                        <a:lnTo>
                          <a:pt x="10965" y="11090"/>
                        </a:lnTo>
                        <a:lnTo>
                          <a:pt x="10902" y="11090"/>
                        </a:lnTo>
                        <a:lnTo>
                          <a:pt x="10860" y="10986"/>
                        </a:lnTo>
                        <a:lnTo>
                          <a:pt x="10756" y="10881"/>
                        </a:lnTo>
                        <a:lnTo>
                          <a:pt x="10693" y="10881"/>
                        </a:lnTo>
                        <a:lnTo>
                          <a:pt x="10546" y="11048"/>
                        </a:lnTo>
                        <a:lnTo>
                          <a:pt x="10484" y="11174"/>
                        </a:lnTo>
                        <a:lnTo>
                          <a:pt x="10400" y="11195"/>
                        </a:lnTo>
                        <a:lnTo>
                          <a:pt x="10337" y="11195"/>
                        </a:lnTo>
                        <a:lnTo>
                          <a:pt x="10065" y="11425"/>
                        </a:lnTo>
                        <a:lnTo>
                          <a:pt x="10023" y="11613"/>
                        </a:lnTo>
                        <a:lnTo>
                          <a:pt x="9960" y="11634"/>
                        </a:lnTo>
                        <a:lnTo>
                          <a:pt x="9835" y="11676"/>
                        </a:lnTo>
                        <a:lnTo>
                          <a:pt x="9730" y="11613"/>
                        </a:lnTo>
                        <a:lnTo>
                          <a:pt x="9709" y="11634"/>
                        </a:lnTo>
                        <a:lnTo>
                          <a:pt x="9814" y="11781"/>
                        </a:lnTo>
                        <a:lnTo>
                          <a:pt x="9772" y="11843"/>
                        </a:lnTo>
                        <a:lnTo>
                          <a:pt x="9709" y="11843"/>
                        </a:lnTo>
                        <a:lnTo>
                          <a:pt x="9647" y="11739"/>
                        </a:lnTo>
                        <a:lnTo>
                          <a:pt x="9605" y="11739"/>
                        </a:lnTo>
                        <a:lnTo>
                          <a:pt x="9542" y="11843"/>
                        </a:lnTo>
                        <a:lnTo>
                          <a:pt x="9416" y="12011"/>
                        </a:lnTo>
                        <a:lnTo>
                          <a:pt x="9416" y="12095"/>
                        </a:lnTo>
                        <a:lnTo>
                          <a:pt x="9521" y="12241"/>
                        </a:lnTo>
                        <a:lnTo>
                          <a:pt x="9542" y="12367"/>
                        </a:lnTo>
                        <a:lnTo>
                          <a:pt x="9521" y="12471"/>
                        </a:lnTo>
                        <a:lnTo>
                          <a:pt x="9458" y="12576"/>
                        </a:lnTo>
                        <a:lnTo>
                          <a:pt x="9500" y="12680"/>
                        </a:lnTo>
                        <a:lnTo>
                          <a:pt x="9563" y="12659"/>
                        </a:lnTo>
                        <a:lnTo>
                          <a:pt x="9647" y="12576"/>
                        </a:lnTo>
                        <a:lnTo>
                          <a:pt x="9668" y="12639"/>
                        </a:lnTo>
                        <a:lnTo>
                          <a:pt x="9709" y="12785"/>
                        </a:lnTo>
                        <a:lnTo>
                          <a:pt x="9647" y="12827"/>
                        </a:lnTo>
                        <a:lnTo>
                          <a:pt x="9605" y="12869"/>
                        </a:lnTo>
                        <a:lnTo>
                          <a:pt x="9626" y="12931"/>
                        </a:lnTo>
                        <a:lnTo>
                          <a:pt x="9709" y="12931"/>
                        </a:lnTo>
                        <a:lnTo>
                          <a:pt x="9751" y="12869"/>
                        </a:lnTo>
                        <a:lnTo>
                          <a:pt x="9835" y="12869"/>
                        </a:lnTo>
                        <a:lnTo>
                          <a:pt x="9856" y="12931"/>
                        </a:lnTo>
                        <a:lnTo>
                          <a:pt x="9856" y="12973"/>
                        </a:lnTo>
                        <a:lnTo>
                          <a:pt x="9981" y="12994"/>
                        </a:lnTo>
                        <a:lnTo>
                          <a:pt x="10086" y="13057"/>
                        </a:lnTo>
                        <a:lnTo>
                          <a:pt x="10232" y="13057"/>
                        </a:lnTo>
                        <a:lnTo>
                          <a:pt x="10337" y="12973"/>
                        </a:lnTo>
                        <a:lnTo>
                          <a:pt x="10379" y="12764"/>
                        </a:lnTo>
                        <a:lnTo>
                          <a:pt x="10463" y="12680"/>
                        </a:lnTo>
                        <a:lnTo>
                          <a:pt x="10672" y="12680"/>
                        </a:lnTo>
                        <a:lnTo>
                          <a:pt x="10756" y="12639"/>
                        </a:lnTo>
                        <a:lnTo>
                          <a:pt x="10651" y="12764"/>
                        </a:lnTo>
                        <a:lnTo>
                          <a:pt x="10546" y="12764"/>
                        </a:lnTo>
                        <a:lnTo>
                          <a:pt x="10358" y="12952"/>
                        </a:lnTo>
                        <a:lnTo>
                          <a:pt x="10337" y="13057"/>
                        </a:lnTo>
                        <a:lnTo>
                          <a:pt x="10253" y="13141"/>
                        </a:lnTo>
                        <a:lnTo>
                          <a:pt x="10358" y="13266"/>
                        </a:lnTo>
                        <a:lnTo>
                          <a:pt x="10358" y="13350"/>
                        </a:lnTo>
                        <a:lnTo>
                          <a:pt x="10191" y="13392"/>
                        </a:lnTo>
                        <a:lnTo>
                          <a:pt x="10149" y="13350"/>
                        </a:lnTo>
                        <a:lnTo>
                          <a:pt x="10149" y="13266"/>
                        </a:lnTo>
                        <a:lnTo>
                          <a:pt x="10086" y="13203"/>
                        </a:lnTo>
                        <a:lnTo>
                          <a:pt x="9981" y="13203"/>
                        </a:lnTo>
                        <a:lnTo>
                          <a:pt x="9940" y="13099"/>
                        </a:lnTo>
                        <a:lnTo>
                          <a:pt x="9772" y="13078"/>
                        </a:lnTo>
                        <a:lnTo>
                          <a:pt x="9730" y="12994"/>
                        </a:lnTo>
                        <a:lnTo>
                          <a:pt x="9647" y="13078"/>
                        </a:lnTo>
                        <a:lnTo>
                          <a:pt x="9542" y="13099"/>
                        </a:lnTo>
                        <a:lnTo>
                          <a:pt x="9521" y="13203"/>
                        </a:lnTo>
                        <a:lnTo>
                          <a:pt x="9437" y="13266"/>
                        </a:lnTo>
                        <a:lnTo>
                          <a:pt x="9312" y="13245"/>
                        </a:lnTo>
                        <a:lnTo>
                          <a:pt x="9291" y="13308"/>
                        </a:lnTo>
                        <a:lnTo>
                          <a:pt x="9333" y="13413"/>
                        </a:lnTo>
                        <a:lnTo>
                          <a:pt x="9396" y="13413"/>
                        </a:lnTo>
                        <a:lnTo>
                          <a:pt x="9312" y="13496"/>
                        </a:lnTo>
                        <a:lnTo>
                          <a:pt x="9291" y="13664"/>
                        </a:lnTo>
                        <a:lnTo>
                          <a:pt x="9312" y="13768"/>
                        </a:lnTo>
                        <a:lnTo>
                          <a:pt x="9396" y="13768"/>
                        </a:lnTo>
                        <a:lnTo>
                          <a:pt x="9396" y="13936"/>
                        </a:lnTo>
                        <a:lnTo>
                          <a:pt x="9416" y="13999"/>
                        </a:lnTo>
                        <a:lnTo>
                          <a:pt x="9416" y="14082"/>
                        </a:lnTo>
                        <a:lnTo>
                          <a:pt x="9521" y="14187"/>
                        </a:lnTo>
                        <a:lnTo>
                          <a:pt x="9521" y="14229"/>
                        </a:lnTo>
                        <a:lnTo>
                          <a:pt x="9396" y="14250"/>
                        </a:lnTo>
                        <a:lnTo>
                          <a:pt x="9354" y="14312"/>
                        </a:lnTo>
                        <a:lnTo>
                          <a:pt x="9730" y="14501"/>
                        </a:lnTo>
                        <a:lnTo>
                          <a:pt x="9877" y="14501"/>
                        </a:lnTo>
                        <a:lnTo>
                          <a:pt x="10065" y="14417"/>
                        </a:lnTo>
                        <a:lnTo>
                          <a:pt x="10170" y="14396"/>
                        </a:lnTo>
                        <a:lnTo>
                          <a:pt x="10232" y="14438"/>
                        </a:lnTo>
                        <a:lnTo>
                          <a:pt x="10295" y="14438"/>
                        </a:lnTo>
                        <a:lnTo>
                          <a:pt x="10463" y="14229"/>
                        </a:lnTo>
                        <a:lnTo>
                          <a:pt x="10463" y="14124"/>
                        </a:lnTo>
                        <a:lnTo>
                          <a:pt x="10400" y="14040"/>
                        </a:lnTo>
                        <a:lnTo>
                          <a:pt x="10400" y="13999"/>
                        </a:lnTo>
                        <a:lnTo>
                          <a:pt x="10567" y="13915"/>
                        </a:lnTo>
                        <a:lnTo>
                          <a:pt x="10714" y="13789"/>
                        </a:lnTo>
                        <a:lnTo>
                          <a:pt x="10986" y="13622"/>
                        </a:lnTo>
                        <a:lnTo>
                          <a:pt x="11090" y="13664"/>
                        </a:lnTo>
                        <a:lnTo>
                          <a:pt x="10986" y="13664"/>
                        </a:lnTo>
                        <a:lnTo>
                          <a:pt x="10756" y="13894"/>
                        </a:lnTo>
                        <a:lnTo>
                          <a:pt x="10588" y="13978"/>
                        </a:lnTo>
                        <a:lnTo>
                          <a:pt x="10588" y="14019"/>
                        </a:lnTo>
                        <a:lnTo>
                          <a:pt x="10693" y="14103"/>
                        </a:lnTo>
                        <a:lnTo>
                          <a:pt x="10693" y="14187"/>
                        </a:lnTo>
                        <a:lnTo>
                          <a:pt x="10588" y="14333"/>
                        </a:lnTo>
                        <a:lnTo>
                          <a:pt x="10463" y="14417"/>
                        </a:lnTo>
                        <a:lnTo>
                          <a:pt x="10442" y="14543"/>
                        </a:lnTo>
                        <a:lnTo>
                          <a:pt x="10463" y="14710"/>
                        </a:lnTo>
                        <a:lnTo>
                          <a:pt x="10442" y="14815"/>
                        </a:lnTo>
                        <a:lnTo>
                          <a:pt x="10442" y="14856"/>
                        </a:lnTo>
                        <a:lnTo>
                          <a:pt x="10442" y="14961"/>
                        </a:lnTo>
                        <a:lnTo>
                          <a:pt x="10463" y="15087"/>
                        </a:lnTo>
                        <a:lnTo>
                          <a:pt x="10295" y="15149"/>
                        </a:lnTo>
                        <a:lnTo>
                          <a:pt x="10232" y="15191"/>
                        </a:lnTo>
                        <a:lnTo>
                          <a:pt x="10191" y="15275"/>
                        </a:lnTo>
                        <a:lnTo>
                          <a:pt x="10044" y="15442"/>
                        </a:lnTo>
                        <a:lnTo>
                          <a:pt x="10002" y="15463"/>
                        </a:lnTo>
                        <a:lnTo>
                          <a:pt x="10044" y="15568"/>
                        </a:lnTo>
                        <a:lnTo>
                          <a:pt x="10044" y="15672"/>
                        </a:lnTo>
                        <a:lnTo>
                          <a:pt x="10107" y="15693"/>
                        </a:lnTo>
                        <a:lnTo>
                          <a:pt x="10212" y="15672"/>
                        </a:lnTo>
                        <a:lnTo>
                          <a:pt x="10274" y="15672"/>
                        </a:lnTo>
                        <a:lnTo>
                          <a:pt x="10316" y="15714"/>
                        </a:lnTo>
                        <a:lnTo>
                          <a:pt x="10253" y="15798"/>
                        </a:lnTo>
                        <a:lnTo>
                          <a:pt x="10128" y="15798"/>
                        </a:lnTo>
                        <a:lnTo>
                          <a:pt x="10065" y="15840"/>
                        </a:lnTo>
                        <a:lnTo>
                          <a:pt x="10086" y="15903"/>
                        </a:lnTo>
                        <a:lnTo>
                          <a:pt x="10065" y="15944"/>
                        </a:lnTo>
                        <a:lnTo>
                          <a:pt x="10086" y="16028"/>
                        </a:lnTo>
                        <a:lnTo>
                          <a:pt x="10023" y="16091"/>
                        </a:lnTo>
                        <a:lnTo>
                          <a:pt x="9940" y="16112"/>
                        </a:lnTo>
                        <a:lnTo>
                          <a:pt x="9835" y="16154"/>
                        </a:lnTo>
                        <a:lnTo>
                          <a:pt x="9751" y="16133"/>
                        </a:lnTo>
                        <a:lnTo>
                          <a:pt x="9709" y="16154"/>
                        </a:lnTo>
                        <a:lnTo>
                          <a:pt x="9772" y="16216"/>
                        </a:lnTo>
                        <a:lnTo>
                          <a:pt x="9877" y="16237"/>
                        </a:lnTo>
                        <a:lnTo>
                          <a:pt x="9960" y="16300"/>
                        </a:lnTo>
                        <a:lnTo>
                          <a:pt x="10086" y="16154"/>
                        </a:lnTo>
                        <a:lnTo>
                          <a:pt x="10337" y="16007"/>
                        </a:lnTo>
                        <a:lnTo>
                          <a:pt x="10379" y="16007"/>
                        </a:lnTo>
                        <a:lnTo>
                          <a:pt x="10463" y="16028"/>
                        </a:lnTo>
                        <a:lnTo>
                          <a:pt x="10546" y="15944"/>
                        </a:lnTo>
                        <a:lnTo>
                          <a:pt x="10714" y="15882"/>
                        </a:lnTo>
                        <a:lnTo>
                          <a:pt x="10693" y="15944"/>
                        </a:lnTo>
                        <a:lnTo>
                          <a:pt x="10630" y="16007"/>
                        </a:lnTo>
                        <a:lnTo>
                          <a:pt x="10630" y="16049"/>
                        </a:lnTo>
                        <a:lnTo>
                          <a:pt x="10693" y="16091"/>
                        </a:lnTo>
                        <a:lnTo>
                          <a:pt x="10714" y="16196"/>
                        </a:lnTo>
                        <a:lnTo>
                          <a:pt x="10693" y="16237"/>
                        </a:lnTo>
                        <a:lnTo>
                          <a:pt x="10776" y="16300"/>
                        </a:lnTo>
                        <a:lnTo>
                          <a:pt x="10881" y="16216"/>
                        </a:lnTo>
                        <a:lnTo>
                          <a:pt x="10944" y="16133"/>
                        </a:lnTo>
                        <a:lnTo>
                          <a:pt x="10986" y="16196"/>
                        </a:lnTo>
                        <a:lnTo>
                          <a:pt x="10965" y="16237"/>
                        </a:lnTo>
                        <a:lnTo>
                          <a:pt x="11049" y="16363"/>
                        </a:lnTo>
                        <a:lnTo>
                          <a:pt x="11069" y="16551"/>
                        </a:lnTo>
                        <a:lnTo>
                          <a:pt x="11049" y="16656"/>
                        </a:lnTo>
                        <a:lnTo>
                          <a:pt x="11090" y="16823"/>
                        </a:lnTo>
                        <a:lnTo>
                          <a:pt x="11153" y="16823"/>
                        </a:lnTo>
                        <a:lnTo>
                          <a:pt x="11195" y="16677"/>
                        </a:lnTo>
                        <a:lnTo>
                          <a:pt x="11195" y="16572"/>
                        </a:lnTo>
                        <a:lnTo>
                          <a:pt x="11300" y="16426"/>
                        </a:lnTo>
                        <a:lnTo>
                          <a:pt x="11321" y="16321"/>
                        </a:lnTo>
                        <a:lnTo>
                          <a:pt x="11467" y="16216"/>
                        </a:lnTo>
                        <a:lnTo>
                          <a:pt x="11488" y="16216"/>
                        </a:lnTo>
                        <a:lnTo>
                          <a:pt x="11593" y="16133"/>
                        </a:lnTo>
                        <a:lnTo>
                          <a:pt x="11739" y="16133"/>
                        </a:lnTo>
                        <a:lnTo>
                          <a:pt x="11593" y="16216"/>
                        </a:lnTo>
                        <a:lnTo>
                          <a:pt x="11425" y="16405"/>
                        </a:lnTo>
                        <a:lnTo>
                          <a:pt x="11425" y="16447"/>
                        </a:lnTo>
                        <a:lnTo>
                          <a:pt x="11572" y="16614"/>
                        </a:lnTo>
                        <a:lnTo>
                          <a:pt x="11634" y="16635"/>
                        </a:lnTo>
                        <a:lnTo>
                          <a:pt x="11802" y="16551"/>
                        </a:lnTo>
                        <a:lnTo>
                          <a:pt x="12032" y="16530"/>
                        </a:lnTo>
                        <a:lnTo>
                          <a:pt x="12137" y="16447"/>
                        </a:lnTo>
                        <a:lnTo>
                          <a:pt x="12220" y="16447"/>
                        </a:lnTo>
                        <a:lnTo>
                          <a:pt x="12429" y="16342"/>
                        </a:lnTo>
                        <a:lnTo>
                          <a:pt x="12513" y="16342"/>
                        </a:lnTo>
                        <a:lnTo>
                          <a:pt x="12429" y="16363"/>
                        </a:lnTo>
                        <a:lnTo>
                          <a:pt x="12304" y="16530"/>
                        </a:lnTo>
                        <a:lnTo>
                          <a:pt x="12304" y="16572"/>
                        </a:lnTo>
                        <a:lnTo>
                          <a:pt x="12220" y="16656"/>
                        </a:lnTo>
                        <a:lnTo>
                          <a:pt x="11906" y="16844"/>
                        </a:lnTo>
                        <a:lnTo>
                          <a:pt x="11781" y="16970"/>
                        </a:lnTo>
                        <a:lnTo>
                          <a:pt x="11676" y="17158"/>
                        </a:lnTo>
                        <a:lnTo>
                          <a:pt x="11634" y="17263"/>
                        </a:lnTo>
                        <a:lnTo>
                          <a:pt x="11697" y="17367"/>
                        </a:lnTo>
                        <a:lnTo>
                          <a:pt x="11802" y="17451"/>
                        </a:lnTo>
                        <a:lnTo>
                          <a:pt x="11613" y="17409"/>
                        </a:lnTo>
                        <a:lnTo>
                          <a:pt x="11530" y="17451"/>
                        </a:lnTo>
                        <a:lnTo>
                          <a:pt x="11425" y="17577"/>
                        </a:lnTo>
                        <a:lnTo>
                          <a:pt x="11383" y="17702"/>
                        </a:lnTo>
                        <a:lnTo>
                          <a:pt x="11216" y="17869"/>
                        </a:lnTo>
                        <a:lnTo>
                          <a:pt x="11153" y="17974"/>
                        </a:lnTo>
                        <a:lnTo>
                          <a:pt x="11174" y="18016"/>
                        </a:lnTo>
                        <a:lnTo>
                          <a:pt x="11216" y="18079"/>
                        </a:lnTo>
                        <a:lnTo>
                          <a:pt x="11195" y="18141"/>
                        </a:lnTo>
                        <a:lnTo>
                          <a:pt x="11111" y="18121"/>
                        </a:lnTo>
                        <a:lnTo>
                          <a:pt x="11090" y="18037"/>
                        </a:lnTo>
                        <a:lnTo>
                          <a:pt x="11007" y="18016"/>
                        </a:lnTo>
                        <a:lnTo>
                          <a:pt x="10944" y="18121"/>
                        </a:lnTo>
                        <a:lnTo>
                          <a:pt x="10776" y="18204"/>
                        </a:lnTo>
                        <a:lnTo>
                          <a:pt x="10839" y="18288"/>
                        </a:lnTo>
                        <a:lnTo>
                          <a:pt x="10776" y="18351"/>
                        </a:lnTo>
                        <a:lnTo>
                          <a:pt x="10693" y="18330"/>
                        </a:lnTo>
                        <a:lnTo>
                          <a:pt x="10672" y="18288"/>
                        </a:lnTo>
                        <a:lnTo>
                          <a:pt x="10630" y="18330"/>
                        </a:lnTo>
                        <a:lnTo>
                          <a:pt x="10358" y="18539"/>
                        </a:lnTo>
                        <a:lnTo>
                          <a:pt x="10274" y="18644"/>
                        </a:lnTo>
                        <a:lnTo>
                          <a:pt x="10316" y="18727"/>
                        </a:lnTo>
                        <a:lnTo>
                          <a:pt x="10253" y="18769"/>
                        </a:lnTo>
                        <a:lnTo>
                          <a:pt x="10170" y="18748"/>
                        </a:lnTo>
                        <a:lnTo>
                          <a:pt x="10170" y="18644"/>
                        </a:lnTo>
                        <a:lnTo>
                          <a:pt x="10023" y="18727"/>
                        </a:lnTo>
                        <a:lnTo>
                          <a:pt x="9898" y="18811"/>
                        </a:lnTo>
                        <a:lnTo>
                          <a:pt x="9793" y="18853"/>
                        </a:lnTo>
                        <a:lnTo>
                          <a:pt x="9751" y="18937"/>
                        </a:lnTo>
                        <a:lnTo>
                          <a:pt x="9647" y="18978"/>
                        </a:lnTo>
                        <a:lnTo>
                          <a:pt x="9500" y="18978"/>
                        </a:lnTo>
                        <a:lnTo>
                          <a:pt x="9333" y="19146"/>
                        </a:lnTo>
                        <a:lnTo>
                          <a:pt x="9082" y="19250"/>
                        </a:lnTo>
                        <a:lnTo>
                          <a:pt x="8893" y="19397"/>
                        </a:lnTo>
                        <a:lnTo>
                          <a:pt x="8810" y="19564"/>
                        </a:lnTo>
                        <a:lnTo>
                          <a:pt x="8810" y="19606"/>
                        </a:lnTo>
                        <a:lnTo>
                          <a:pt x="8872" y="19711"/>
                        </a:lnTo>
                        <a:lnTo>
                          <a:pt x="8872" y="19794"/>
                        </a:lnTo>
                        <a:lnTo>
                          <a:pt x="8852" y="19815"/>
                        </a:lnTo>
                        <a:lnTo>
                          <a:pt x="8768" y="19711"/>
                        </a:lnTo>
                        <a:lnTo>
                          <a:pt x="8747" y="19711"/>
                        </a:lnTo>
                        <a:lnTo>
                          <a:pt x="8705" y="19773"/>
                        </a:lnTo>
                        <a:lnTo>
                          <a:pt x="8747" y="19857"/>
                        </a:lnTo>
                        <a:lnTo>
                          <a:pt x="8684" y="19878"/>
                        </a:lnTo>
                        <a:lnTo>
                          <a:pt x="8621" y="19794"/>
                        </a:lnTo>
                        <a:lnTo>
                          <a:pt x="8705" y="19711"/>
                        </a:lnTo>
                        <a:cubicBezTo>
                          <a:pt x="8761" y="19673"/>
                          <a:pt x="8717" y="19603"/>
                          <a:pt x="8677" y="19603"/>
                        </a:cubicBezTo>
                        <a:cubicBezTo>
                          <a:pt x="8673" y="19603"/>
                          <a:pt x="8668" y="19604"/>
                          <a:pt x="8663" y="19606"/>
                        </a:cubicBezTo>
                        <a:lnTo>
                          <a:pt x="8600" y="19585"/>
                        </a:lnTo>
                        <a:lnTo>
                          <a:pt x="8496" y="19585"/>
                        </a:lnTo>
                        <a:lnTo>
                          <a:pt x="8454" y="19564"/>
                        </a:lnTo>
                        <a:lnTo>
                          <a:pt x="8349" y="19585"/>
                        </a:lnTo>
                        <a:lnTo>
                          <a:pt x="8161" y="19606"/>
                        </a:lnTo>
                        <a:lnTo>
                          <a:pt x="8056" y="19669"/>
                        </a:lnTo>
                        <a:lnTo>
                          <a:pt x="7973" y="19773"/>
                        </a:lnTo>
                        <a:lnTo>
                          <a:pt x="7826" y="19815"/>
                        </a:lnTo>
                        <a:lnTo>
                          <a:pt x="7680" y="19899"/>
                        </a:lnTo>
                        <a:lnTo>
                          <a:pt x="7554" y="20066"/>
                        </a:lnTo>
                        <a:lnTo>
                          <a:pt x="7575" y="20108"/>
                        </a:lnTo>
                        <a:lnTo>
                          <a:pt x="7533" y="20171"/>
                        </a:lnTo>
                        <a:lnTo>
                          <a:pt x="7471" y="20171"/>
                        </a:lnTo>
                        <a:lnTo>
                          <a:pt x="7345" y="20213"/>
                        </a:lnTo>
                        <a:lnTo>
                          <a:pt x="7261" y="20276"/>
                        </a:lnTo>
                        <a:lnTo>
                          <a:pt x="7261" y="20338"/>
                        </a:lnTo>
                        <a:lnTo>
                          <a:pt x="7219" y="20338"/>
                        </a:lnTo>
                        <a:lnTo>
                          <a:pt x="7115" y="20318"/>
                        </a:lnTo>
                        <a:lnTo>
                          <a:pt x="7010" y="20338"/>
                        </a:lnTo>
                        <a:lnTo>
                          <a:pt x="6989" y="20422"/>
                        </a:lnTo>
                        <a:lnTo>
                          <a:pt x="6947" y="20548"/>
                        </a:lnTo>
                        <a:lnTo>
                          <a:pt x="6947" y="20590"/>
                        </a:lnTo>
                        <a:cubicBezTo>
                          <a:pt x="6927" y="20590"/>
                          <a:pt x="6906" y="20610"/>
                          <a:pt x="6885" y="20610"/>
                        </a:cubicBezTo>
                        <a:lnTo>
                          <a:pt x="6843" y="20590"/>
                        </a:lnTo>
                        <a:lnTo>
                          <a:pt x="6906" y="20485"/>
                        </a:lnTo>
                        <a:lnTo>
                          <a:pt x="6822" y="20380"/>
                        </a:lnTo>
                        <a:lnTo>
                          <a:pt x="6675" y="20380"/>
                        </a:lnTo>
                        <a:lnTo>
                          <a:pt x="6634" y="20422"/>
                        </a:lnTo>
                        <a:lnTo>
                          <a:pt x="6571" y="20485"/>
                        </a:lnTo>
                        <a:lnTo>
                          <a:pt x="6466" y="20485"/>
                        </a:lnTo>
                        <a:lnTo>
                          <a:pt x="6403" y="20527"/>
                        </a:lnTo>
                        <a:lnTo>
                          <a:pt x="6299" y="20422"/>
                        </a:lnTo>
                        <a:lnTo>
                          <a:pt x="6257" y="20422"/>
                        </a:lnTo>
                        <a:lnTo>
                          <a:pt x="6152" y="20610"/>
                        </a:lnTo>
                        <a:lnTo>
                          <a:pt x="6090" y="20631"/>
                        </a:lnTo>
                        <a:lnTo>
                          <a:pt x="5985" y="20715"/>
                        </a:lnTo>
                        <a:lnTo>
                          <a:pt x="5943" y="20694"/>
                        </a:lnTo>
                        <a:lnTo>
                          <a:pt x="5880" y="20736"/>
                        </a:lnTo>
                        <a:lnTo>
                          <a:pt x="5859" y="20841"/>
                        </a:lnTo>
                        <a:lnTo>
                          <a:pt x="5880" y="20945"/>
                        </a:lnTo>
                        <a:lnTo>
                          <a:pt x="5943" y="20966"/>
                        </a:lnTo>
                        <a:cubicBezTo>
                          <a:pt x="5776" y="21029"/>
                          <a:pt x="5629" y="21071"/>
                          <a:pt x="5462" y="21154"/>
                        </a:cubicBezTo>
                        <a:lnTo>
                          <a:pt x="5441" y="21071"/>
                        </a:lnTo>
                        <a:lnTo>
                          <a:pt x="5378" y="21050"/>
                        </a:lnTo>
                        <a:lnTo>
                          <a:pt x="5378" y="21154"/>
                        </a:lnTo>
                        <a:lnTo>
                          <a:pt x="5378" y="21217"/>
                        </a:lnTo>
                        <a:cubicBezTo>
                          <a:pt x="5357" y="21217"/>
                          <a:pt x="5336" y="21238"/>
                          <a:pt x="5274" y="21238"/>
                        </a:cubicBezTo>
                        <a:lnTo>
                          <a:pt x="5232" y="21217"/>
                        </a:lnTo>
                        <a:lnTo>
                          <a:pt x="5169" y="21134"/>
                        </a:lnTo>
                        <a:lnTo>
                          <a:pt x="5064" y="21154"/>
                        </a:lnTo>
                        <a:lnTo>
                          <a:pt x="5064" y="21238"/>
                        </a:lnTo>
                        <a:lnTo>
                          <a:pt x="5127" y="21280"/>
                        </a:lnTo>
                        <a:cubicBezTo>
                          <a:pt x="5106" y="21322"/>
                          <a:pt x="5043" y="21322"/>
                          <a:pt x="5022" y="21343"/>
                        </a:cubicBezTo>
                        <a:lnTo>
                          <a:pt x="4960" y="21280"/>
                        </a:lnTo>
                        <a:lnTo>
                          <a:pt x="4960" y="21364"/>
                        </a:lnTo>
                        <a:cubicBezTo>
                          <a:pt x="4939" y="21385"/>
                          <a:pt x="4918" y="21385"/>
                          <a:pt x="4897" y="21385"/>
                        </a:cubicBezTo>
                        <a:lnTo>
                          <a:pt x="4855" y="21343"/>
                        </a:lnTo>
                        <a:lnTo>
                          <a:pt x="4730" y="21322"/>
                        </a:lnTo>
                        <a:lnTo>
                          <a:pt x="4688" y="21238"/>
                        </a:lnTo>
                        <a:lnTo>
                          <a:pt x="4583" y="21238"/>
                        </a:lnTo>
                        <a:lnTo>
                          <a:pt x="4478" y="21343"/>
                        </a:lnTo>
                        <a:lnTo>
                          <a:pt x="4478" y="21426"/>
                        </a:lnTo>
                        <a:lnTo>
                          <a:pt x="4541" y="21489"/>
                        </a:lnTo>
                        <a:cubicBezTo>
                          <a:pt x="4520" y="21489"/>
                          <a:pt x="4499" y="21531"/>
                          <a:pt x="4499" y="21531"/>
                        </a:cubicBezTo>
                        <a:lnTo>
                          <a:pt x="4395" y="21468"/>
                        </a:lnTo>
                        <a:lnTo>
                          <a:pt x="4290" y="21552"/>
                        </a:lnTo>
                        <a:lnTo>
                          <a:pt x="4290" y="21594"/>
                        </a:lnTo>
                        <a:cubicBezTo>
                          <a:pt x="4081" y="21678"/>
                          <a:pt x="3893" y="21761"/>
                          <a:pt x="3683" y="21845"/>
                        </a:cubicBezTo>
                        <a:lnTo>
                          <a:pt x="3704" y="21782"/>
                        </a:lnTo>
                        <a:lnTo>
                          <a:pt x="3809" y="21740"/>
                        </a:lnTo>
                        <a:lnTo>
                          <a:pt x="3746" y="21698"/>
                        </a:lnTo>
                        <a:lnTo>
                          <a:pt x="3704" y="21573"/>
                        </a:lnTo>
                        <a:lnTo>
                          <a:pt x="3600" y="21636"/>
                        </a:lnTo>
                        <a:lnTo>
                          <a:pt x="3432" y="21636"/>
                        </a:lnTo>
                        <a:lnTo>
                          <a:pt x="3453" y="21698"/>
                        </a:lnTo>
                        <a:lnTo>
                          <a:pt x="3390" y="21803"/>
                        </a:lnTo>
                        <a:lnTo>
                          <a:pt x="3286" y="21845"/>
                        </a:lnTo>
                        <a:lnTo>
                          <a:pt x="3160" y="21970"/>
                        </a:lnTo>
                        <a:lnTo>
                          <a:pt x="3160" y="22012"/>
                        </a:lnTo>
                        <a:cubicBezTo>
                          <a:pt x="2951" y="22096"/>
                          <a:pt x="2742" y="22159"/>
                          <a:pt x="2533" y="22201"/>
                        </a:cubicBezTo>
                        <a:lnTo>
                          <a:pt x="2512" y="22180"/>
                        </a:lnTo>
                        <a:lnTo>
                          <a:pt x="2386" y="22222"/>
                        </a:lnTo>
                        <a:lnTo>
                          <a:pt x="2407" y="22263"/>
                        </a:lnTo>
                        <a:cubicBezTo>
                          <a:pt x="2344" y="22263"/>
                          <a:pt x="2302" y="22284"/>
                          <a:pt x="2240" y="22284"/>
                        </a:cubicBezTo>
                        <a:cubicBezTo>
                          <a:pt x="2177" y="22305"/>
                          <a:pt x="2093" y="22305"/>
                          <a:pt x="2009" y="22326"/>
                        </a:cubicBezTo>
                        <a:lnTo>
                          <a:pt x="1926" y="22263"/>
                        </a:lnTo>
                        <a:lnTo>
                          <a:pt x="1821" y="22368"/>
                        </a:lnTo>
                        <a:lnTo>
                          <a:pt x="1821" y="22389"/>
                        </a:lnTo>
                        <a:cubicBezTo>
                          <a:pt x="1758" y="22410"/>
                          <a:pt x="1654" y="22410"/>
                          <a:pt x="1570" y="22431"/>
                        </a:cubicBezTo>
                        <a:cubicBezTo>
                          <a:pt x="1264" y="22480"/>
                          <a:pt x="957" y="22500"/>
                          <a:pt x="651" y="22500"/>
                        </a:cubicBezTo>
                        <a:cubicBezTo>
                          <a:pt x="434" y="22500"/>
                          <a:pt x="218" y="22490"/>
                          <a:pt x="1" y="22473"/>
                        </a:cubicBezTo>
                        <a:lnTo>
                          <a:pt x="1" y="22473"/>
                        </a:lnTo>
                        <a:cubicBezTo>
                          <a:pt x="332" y="22512"/>
                          <a:pt x="664" y="22527"/>
                          <a:pt x="990" y="22527"/>
                        </a:cubicBezTo>
                        <a:cubicBezTo>
                          <a:pt x="1179" y="22527"/>
                          <a:pt x="1365" y="22522"/>
                          <a:pt x="1549" y="22514"/>
                        </a:cubicBezTo>
                        <a:lnTo>
                          <a:pt x="1549" y="22535"/>
                        </a:lnTo>
                        <a:lnTo>
                          <a:pt x="1654" y="22577"/>
                        </a:lnTo>
                        <a:lnTo>
                          <a:pt x="1612" y="22514"/>
                        </a:lnTo>
                        <a:cubicBezTo>
                          <a:pt x="2093" y="22473"/>
                          <a:pt x="2533" y="22389"/>
                          <a:pt x="2972" y="22263"/>
                        </a:cubicBezTo>
                        <a:lnTo>
                          <a:pt x="2972" y="22263"/>
                        </a:lnTo>
                        <a:lnTo>
                          <a:pt x="2867" y="22368"/>
                        </a:lnTo>
                        <a:lnTo>
                          <a:pt x="3077" y="22368"/>
                        </a:lnTo>
                        <a:lnTo>
                          <a:pt x="3223" y="22222"/>
                        </a:lnTo>
                        <a:lnTo>
                          <a:pt x="3370" y="22222"/>
                        </a:lnTo>
                        <a:lnTo>
                          <a:pt x="3453" y="22159"/>
                        </a:lnTo>
                        <a:cubicBezTo>
                          <a:pt x="3579" y="22096"/>
                          <a:pt x="3746" y="22075"/>
                          <a:pt x="3872" y="22012"/>
                        </a:cubicBezTo>
                        <a:lnTo>
                          <a:pt x="3893" y="22054"/>
                        </a:lnTo>
                        <a:lnTo>
                          <a:pt x="4081" y="22054"/>
                        </a:lnTo>
                        <a:lnTo>
                          <a:pt x="4227" y="21991"/>
                        </a:lnTo>
                        <a:lnTo>
                          <a:pt x="4290" y="21719"/>
                        </a:lnTo>
                        <a:lnTo>
                          <a:pt x="4311" y="21803"/>
                        </a:lnTo>
                        <a:lnTo>
                          <a:pt x="4374" y="21845"/>
                        </a:lnTo>
                        <a:lnTo>
                          <a:pt x="4416" y="21740"/>
                        </a:lnTo>
                        <a:lnTo>
                          <a:pt x="4458" y="21657"/>
                        </a:lnTo>
                        <a:lnTo>
                          <a:pt x="4520" y="21678"/>
                        </a:lnTo>
                        <a:lnTo>
                          <a:pt x="4562" y="21740"/>
                        </a:lnTo>
                        <a:lnTo>
                          <a:pt x="4604" y="21719"/>
                        </a:lnTo>
                        <a:lnTo>
                          <a:pt x="4688" y="21615"/>
                        </a:lnTo>
                        <a:lnTo>
                          <a:pt x="4834" y="21531"/>
                        </a:lnTo>
                        <a:lnTo>
                          <a:pt x="4834" y="21468"/>
                        </a:lnTo>
                        <a:cubicBezTo>
                          <a:pt x="5043" y="21406"/>
                          <a:pt x="5253" y="21301"/>
                          <a:pt x="5462" y="21217"/>
                        </a:cubicBezTo>
                        <a:lnTo>
                          <a:pt x="5462" y="21217"/>
                        </a:lnTo>
                        <a:lnTo>
                          <a:pt x="5420" y="21238"/>
                        </a:lnTo>
                        <a:lnTo>
                          <a:pt x="5546" y="21238"/>
                        </a:lnTo>
                        <a:lnTo>
                          <a:pt x="5504" y="21196"/>
                        </a:lnTo>
                        <a:cubicBezTo>
                          <a:pt x="5839" y="21050"/>
                          <a:pt x="6173" y="20903"/>
                          <a:pt x="6508" y="20778"/>
                        </a:cubicBezTo>
                        <a:lnTo>
                          <a:pt x="6571" y="20799"/>
                        </a:lnTo>
                        <a:lnTo>
                          <a:pt x="6759" y="20778"/>
                        </a:lnTo>
                        <a:lnTo>
                          <a:pt x="6822" y="20694"/>
                        </a:lnTo>
                        <a:lnTo>
                          <a:pt x="6989" y="20715"/>
                        </a:lnTo>
                        <a:lnTo>
                          <a:pt x="6989" y="20673"/>
                        </a:lnTo>
                        <a:lnTo>
                          <a:pt x="6927" y="20610"/>
                        </a:lnTo>
                        <a:cubicBezTo>
                          <a:pt x="7031" y="20569"/>
                          <a:pt x="7136" y="20527"/>
                          <a:pt x="7240" y="20485"/>
                        </a:cubicBezTo>
                        <a:lnTo>
                          <a:pt x="7282" y="20485"/>
                        </a:lnTo>
                        <a:cubicBezTo>
                          <a:pt x="7324" y="20464"/>
                          <a:pt x="7387" y="20422"/>
                          <a:pt x="7429" y="20422"/>
                        </a:cubicBezTo>
                        <a:lnTo>
                          <a:pt x="7450" y="20485"/>
                        </a:lnTo>
                        <a:lnTo>
                          <a:pt x="7554" y="20485"/>
                        </a:lnTo>
                        <a:lnTo>
                          <a:pt x="7617" y="20380"/>
                        </a:lnTo>
                        <a:lnTo>
                          <a:pt x="7638" y="20464"/>
                        </a:lnTo>
                        <a:lnTo>
                          <a:pt x="7659" y="20464"/>
                        </a:lnTo>
                        <a:lnTo>
                          <a:pt x="7701" y="20380"/>
                        </a:lnTo>
                        <a:lnTo>
                          <a:pt x="7763" y="20318"/>
                        </a:lnTo>
                        <a:lnTo>
                          <a:pt x="7868" y="20318"/>
                        </a:lnTo>
                        <a:lnTo>
                          <a:pt x="7973" y="20255"/>
                        </a:lnTo>
                        <a:lnTo>
                          <a:pt x="8015" y="20171"/>
                        </a:lnTo>
                        <a:cubicBezTo>
                          <a:pt x="8077" y="20150"/>
                          <a:pt x="8161" y="20087"/>
                          <a:pt x="8224" y="20066"/>
                        </a:cubicBezTo>
                        <a:lnTo>
                          <a:pt x="8224" y="20066"/>
                        </a:lnTo>
                        <a:lnTo>
                          <a:pt x="8182" y="20108"/>
                        </a:lnTo>
                        <a:lnTo>
                          <a:pt x="8182" y="20213"/>
                        </a:lnTo>
                        <a:lnTo>
                          <a:pt x="8224" y="20255"/>
                        </a:lnTo>
                        <a:lnTo>
                          <a:pt x="8370" y="20150"/>
                        </a:lnTo>
                        <a:lnTo>
                          <a:pt x="8391" y="20066"/>
                        </a:lnTo>
                        <a:lnTo>
                          <a:pt x="8475" y="20045"/>
                        </a:lnTo>
                        <a:lnTo>
                          <a:pt x="8496" y="20087"/>
                        </a:lnTo>
                        <a:lnTo>
                          <a:pt x="8538" y="20045"/>
                        </a:lnTo>
                        <a:lnTo>
                          <a:pt x="8580" y="20045"/>
                        </a:lnTo>
                        <a:lnTo>
                          <a:pt x="8600" y="20108"/>
                        </a:lnTo>
                        <a:lnTo>
                          <a:pt x="8580" y="20192"/>
                        </a:lnTo>
                        <a:lnTo>
                          <a:pt x="8642" y="20192"/>
                        </a:lnTo>
                        <a:lnTo>
                          <a:pt x="8705" y="20087"/>
                        </a:lnTo>
                        <a:lnTo>
                          <a:pt x="8789" y="20087"/>
                        </a:lnTo>
                        <a:lnTo>
                          <a:pt x="8872" y="20004"/>
                        </a:lnTo>
                        <a:lnTo>
                          <a:pt x="8977" y="20004"/>
                        </a:lnTo>
                        <a:lnTo>
                          <a:pt x="9082" y="19857"/>
                        </a:lnTo>
                        <a:lnTo>
                          <a:pt x="9186" y="19794"/>
                        </a:lnTo>
                        <a:lnTo>
                          <a:pt x="9270" y="19836"/>
                        </a:lnTo>
                        <a:lnTo>
                          <a:pt x="9270" y="19899"/>
                        </a:lnTo>
                        <a:lnTo>
                          <a:pt x="9186" y="20004"/>
                        </a:lnTo>
                        <a:lnTo>
                          <a:pt x="9103" y="20150"/>
                        </a:lnTo>
                        <a:lnTo>
                          <a:pt x="9103" y="20192"/>
                        </a:lnTo>
                        <a:lnTo>
                          <a:pt x="9165" y="20192"/>
                        </a:lnTo>
                        <a:lnTo>
                          <a:pt x="9312" y="20045"/>
                        </a:lnTo>
                        <a:lnTo>
                          <a:pt x="9312" y="19857"/>
                        </a:lnTo>
                        <a:lnTo>
                          <a:pt x="9333" y="19836"/>
                        </a:lnTo>
                        <a:lnTo>
                          <a:pt x="9396" y="19899"/>
                        </a:lnTo>
                        <a:lnTo>
                          <a:pt x="9479" y="19857"/>
                        </a:lnTo>
                        <a:lnTo>
                          <a:pt x="9542" y="19878"/>
                        </a:lnTo>
                        <a:lnTo>
                          <a:pt x="9647" y="19878"/>
                        </a:lnTo>
                        <a:lnTo>
                          <a:pt x="9751" y="19753"/>
                        </a:lnTo>
                        <a:lnTo>
                          <a:pt x="9793" y="19753"/>
                        </a:lnTo>
                        <a:lnTo>
                          <a:pt x="9814" y="19773"/>
                        </a:lnTo>
                        <a:lnTo>
                          <a:pt x="9856" y="19648"/>
                        </a:lnTo>
                        <a:lnTo>
                          <a:pt x="9919" y="19585"/>
                        </a:lnTo>
                        <a:lnTo>
                          <a:pt x="9940" y="19627"/>
                        </a:lnTo>
                        <a:lnTo>
                          <a:pt x="9919" y="19690"/>
                        </a:lnTo>
                        <a:lnTo>
                          <a:pt x="9919" y="19794"/>
                        </a:lnTo>
                        <a:lnTo>
                          <a:pt x="9960" y="19773"/>
                        </a:lnTo>
                        <a:lnTo>
                          <a:pt x="10044" y="19669"/>
                        </a:lnTo>
                        <a:lnTo>
                          <a:pt x="10002" y="19648"/>
                        </a:lnTo>
                        <a:lnTo>
                          <a:pt x="10065" y="19564"/>
                        </a:lnTo>
                        <a:lnTo>
                          <a:pt x="10065" y="19522"/>
                        </a:lnTo>
                        <a:lnTo>
                          <a:pt x="9898" y="19522"/>
                        </a:lnTo>
                        <a:lnTo>
                          <a:pt x="9856" y="19481"/>
                        </a:lnTo>
                        <a:lnTo>
                          <a:pt x="10023" y="19439"/>
                        </a:lnTo>
                        <a:lnTo>
                          <a:pt x="10212" y="19334"/>
                        </a:lnTo>
                        <a:lnTo>
                          <a:pt x="10442" y="19334"/>
                        </a:lnTo>
                        <a:lnTo>
                          <a:pt x="10484" y="19271"/>
                        </a:lnTo>
                        <a:lnTo>
                          <a:pt x="10484" y="19209"/>
                        </a:lnTo>
                        <a:lnTo>
                          <a:pt x="10442" y="19209"/>
                        </a:lnTo>
                        <a:lnTo>
                          <a:pt x="10484" y="19167"/>
                        </a:lnTo>
                        <a:lnTo>
                          <a:pt x="10567" y="19146"/>
                        </a:lnTo>
                        <a:lnTo>
                          <a:pt x="10651" y="19104"/>
                        </a:lnTo>
                        <a:lnTo>
                          <a:pt x="10693" y="19104"/>
                        </a:lnTo>
                        <a:lnTo>
                          <a:pt x="10735" y="19209"/>
                        </a:lnTo>
                        <a:lnTo>
                          <a:pt x="10839" y="19209"/>
                        </a:lnTo>
                        <a:lnTo>
                          <a:pt x="10881" y="19125"/>
                        </a:lnTo>
                        <a:lnTo>
                          <a:pt x="10860" y="19104"/>
                        </a:lnTo>
                        <a:lnTo>
                          <a:pt x="10944" y="19020"/>
                        </a:lnTo>
                        <a:lnTo>
                          <a:pt x="10944" y="18916"/>
                        </a:lnTo>
                        <a:lnTo>
                          <a:pt x="10986" y="18853"/>
                        </a:lnTo>
                        <a:lnTo>
                          <a:pt x="11049" y="18916"/>
                        </a:lnTo>
                        <a:lnTo>
                          <a:pt x="11049" y="18999"/>
                        </a:lnTo>
                        <a:lnTo>
                          <a:pt x="11090" y="19041"/>
                        </a:lnTo>
                        <a:lnTo>
                          <a:pt x="11216" y="18957"/>
                        </a:lnTo>
                        <a:lnTo>
                          <a:pt x="11279" y="18895"/>
                        </a:lnTo>
                        <a:lnTo>
                          <a:pt x="11362" y="18895"/>
                        </a:lnTo>
                        <a:lnTo>
                          <a:pt x="11404" y="18790"/>
                        </a:lnTo>
                        <a:lnTo>
                          <a:pt x="11425" y="18748"/>
                        </a:lnTo>
                        <a:lnTo>
                          <a:pt x="11488" y="18811"/>
                        </a:lnTo>
                        <a:lnTo>
                          <a:pt x="11593" y="18790"/>
                        </a:lnTo>
                        <a:lnTo>
                          <a:pt x="11718" y="18623"/>
                        </a:lnTo>
                        <a:lnTo>
                          <a:pt x="11718" y="18539"/>
                        </a:lnTo>
                        <a:lnTo>
                          <a:pt x="11613" y="18539"/>
                        </a:lnTo>
                        <a:lnTo>
                          <a:pt x="11593" y="18518"/>
                        </a:lnTo>
                        <a:lnTo>
                          <a:pt x="11739" y="18413"/>
                        </a:lnTo>
                        <a:lnTo>
                          <a:pt x="11844" y="18393"/>
                        </a:lnTo>
                        <a:lnTo>
                          <a:pt x="11927" y="18288"/>
                        </a:lnTo>
                        <a:lnTo>
                          <a:pt x="11990" y="18288"/>
                        </a:lnTo>
                        <a:lnTo>
                          <a:pt x="12011" y="18330"/>
                        </a:lnTo>
                        <a:lnTo>
                          <a:pt x="12137" y="18204"/>
                        </a:lnTo>
                        <a:lnTo>
                          <a:pt x="12241" y="18141"/>
                        </a:lnTo>
                        <a:lnTo>
                          <a:pt x="12262" y="18079"/>
                        </a:lnTo>
                        <a:lnTo>
                          <a:pt x="12346" y="18037"/>
                        </a:lnTo>
                        <a:lnTo>
                          <a:pt x="12367" y="17995"/>
                        </a:lnTo>
                        <a:lnTo>
                          <a:pt x="12450" y="17995"/>
                        </a:lnTo>
                        <a:lnTo>
                          <a:pt x="12471" y="18079"/>
                        </a:lnTo>
                        <a:lnTo>
                          <a:pt x="12534" y="18100"/>
                        </a:lnTo>
                        <a:lnTo>
                          <a:pt x="12555" y="18016"/>
                        </a:lnTo>
                        <a:lnTo>
                          <a:pt x="12660" y="18016"/>
                        </a:lnTo>
                        <a:lnTo>
                          <a:pt x="12722" y="17995"/>
                        </a:lnTo>
                        <a:lnTo>
                          <a:pt x="12722" y="17911"/>
                        </a:lnTo>
                        <a:lnTo>
                          <a:pt x="12827" y="17890"/>
                        </a:lnTo>
                        <a:lnTo>
                          <a:pt x="12848" y="17828"/>
                        </a:lnTo>
                        <a:lnTo>
                          <a:pt x="12869" y="17869"/>
                        </a:lnTo>
                        <a:lnTo>
                          <a:pt x="13036" y="17890"/>
                        </a:lnTo>
                        <a:lnTo>
                          <a:pt x="13057" y="17786"/>
                        </a:lnTo>
                        <a:lnTo>
                          <a:pt x="13099" y="17786"/>
                        </a:lnTo>
                        <a:lnTo>
                          <a:pt x="13099" y="17849"/>
                        </a:lnTo>
                        <a:lnTo>
                          <a:pt x="13162" y="17849"/>
                        </a:lnTo>
                        <a:lnTo>
                          <a:pt x="13204" y="17786"/>
                        </a:lnTo>
                        <a:lnTo>
                          <a:pt x="13266" y="17849"/>
                        </a:lnTo>
                        <a:lnTo>
                          <a:pt x="13308" y="17807"/>
                        </a:lnTo>
                        <a:lnTo>
                          <a:pt x="13371" y="17660"/>
                        </a:lnTo>
                        <a:lnTo>
                          <a:pt x="13308" y="17660"/>
                        </a:lnTo>
                        <a:lnTo>
                          <a:pt x="13266" y="17681"/>
                        </a:lnTo>
                        <a:lnTo>
                          <a:pt x="13287" y="17597"/>
                        </a:lnTo>
                        <a:lnTo>
                          <a:pt x="13350" y="17556"/>
                        </a:lnTo>
                        <a:cubicBezTo>
                          <a:pt x="13371" y="17618"/>
                          <a:pt x="13392" y="17702"/>
                          <a:pt x="13455" y="17765"/>
                        </a:cubicBezTo>
                        <a:cubicBezTo>
                          <a:pt x="13517" y="17849"/>
                          <a:pt x="13392" y="17995"/>
                          <a:pt x="13308" y="18079"/>
                        </a:cubicBezTo>
                        <a:lnTo>
                          <a:pt x="13245" y="18183"/>
                        </a:lnTo>
                        <a:lnTo>
                          <a:pt x="13266" y="18225"/>
                        </a:lnTo>
                        <a:lnTo>
                          <a:pt x="13371" y="18309"/>
                        </a:lnTo>
                        <a:lnTo>
                          <a:pt x="13350" y="18413"/>
                        </a:lnTo>
                        <a:lnTo>
                          <a:pt x="13266" y="18351"/>
                        </a:lnTo>
                        <a:lnTo>
                          <a:pt x="13245" y="18393"/>
                        </a:lnTo>
                        <a:lnTo>
                          <a:pt x="13266" y="18497"/>
                        </a:lnTo>
                        <a:lnTo>
                          <a:pt x="13162" y="18623"/>
                        </a:lnTo>
                        <a:lnTo>
                          <a:pt x="13099" y="18602"/>
                        </a:lnTo>
                        <a:lnTo>
                          <a:pt x="13099" y="18351"/>
                        </a:lnTo>
                        <a:lnTo>
                          <a:pt x="13057" y="18330"/>
                        </a:lnTo>
                        <a:lnTo>
                          <a:pt x="12890" y="18351"/>
                        </a:lnTo>
                        <a:lnTo>
                          <a:pt x="12639" y="18497"/>
                        </a:lnTo>
                        <a:lnTo>
                          <a:pt x="12471" y="18602"/>
                        </a:lnTo>
                        <a:lnTo>
                          <a:pt x="12450" y="18665"/>
                        </a:lnTo>
                        <a:lnTo>
                          <a:pt x="12471" y="18727"/>
                        </a:lnTo>
                        <a:lnTo>
                          <a:pt x="12471" y="18853"/>
                        </a:lnTo>
                        <a:lnTo>
                          <a:pt x="12450" y="18957"/>
                        </a:lnTo>
                        <a:lnTo>
                          <a:pt x="12409" y="19041"/>
                        </a:lnTo>
                        <a:lnTo>
                          <a:pt x="12409" y="19146"/>
                        </a:lnTo>
                        <a:lnTo>
                          <a:pt x="12471" y="19188"/>
                        </a:lnTo>
                        <a:lnTo>
                          <a:pt x="12555" y="19167"/>
                        </a:lnTo>
                        <a:lnTo>
                          <a:pt x="12576" y="19125"/>
                        </a:lnTo>
                        <a:lnTo>
                          <a:pt x="12555" y="19083"/>
                        </a:lnTo>
                        <a:lnTo>
                          <a:pt x="12513" y="19062"/>
                        </a:lnTo>
                        <a:lnTo>
                          <a:pt x="12555" y="19020"/>
                        </a:lnTo>
                        <a:lnTo>
                          <a:pt x="12681" y="19020"/>
                        </a:lnTo>
                        <a:lnTo>
                          <a:pt x="12660" y="19062"/>
                        </a:lnTo>
                        <a:lnTo>
                          <a:pt x="12722" y="19125"/>
                        </a:lnTo>
                        <a:lnTo>
                          <a:pt x="12785" y="19041"/>
                        </a:lnTo>
                        <a:lnTo>
                          <a:pt x="12848" y="19041"/>
                        </a:lnTo>
                        <a:lnTo>
                          <a:pt x="12764" y="19146"/>
                        </a:lnTo>
                        <a:lnTo>
                          <a:pt x="12764" y="19188"/>
                        </a:lnTo>
                        <a:lnTo>
                          <a:pt x="12555" y="19355"/>
                        </a:lnTo>
                        <a:lnTo>
                          <a:pt x="12534" y="19397"/>
                        </a:lnTo>
                        <a:lnTo>
                          <a:pt x="12639" y="19439"/>
                        </a:lnTo>
                        <a:lnTo>
                          <a:pt x="12681" y="19355"/>
                        </a:lnTo>
                        <a:lnTo>
                          <a:pt x="12764" y="19292"/>
                        </a:lnTo>
                        <a:lnTo>
                          <a:pt x="12764" y="19229"/>
                        </a:lnTo>
                        <a:lnTo>
                          <a:pt x="12890" y="19146"/>
                        </a:lnTo>
                        <a:lnTo>
                          <a:pt x="12869" y="19083"/>
                        </a:lnTo>
                        <a:lnTo>
                          <a:pt x="12932" y="19041"/>
                        </a:lnTo>
                        <a:lnTo>
                          <a:pt x="12973" y="19041"/>
                        </a:lnTo>
                        <a:lnTo>
                          <a:pt x="13036" y="18916"/>
                        </a:lnTo>
                        <a:lnTo>
                          <a:pt x="13078" y="18937"/>
                        </a:lnTo>
                        <a:lnTo>
                          <a:pt x="13183" y="18916"/>
                        </a:lnTo>
                        <a:lnTo>
                          <a:pt x="13287" y="18937"/>
                        </a:lnTo>
                        <a:lnTo>
                          <a:pt x="13455" y="18832"/>
                        </a:lnTo>
                        <a:lnTo>
                          <a:pt x="13413" y="18748"/>
                        </a:lnTo>
                        <a:lnTo>
                          <a:pt x="13287" y="18706"/>
                        </a:lnTo>
                        <a:lnTo>
                          <a:pt x="13371" y="18665"/>
                        </a:lnTo>
                        <a:lnTo>
                          <a:pt x="13497" y="18665"/>
                        </a:lnTo>
                        <a:lnTo>
                          <a:pt x="13580" y="18769"/>
                        </a:lnTo>
                        <a:lnTo>
                          <a:pt x="13664" y="18769"/>
                        </a:lnTo>
                        <a:lnTo>
                          <a:pt x="13727" y="18665"/>
                        </a:lnTo>
                        <a:lnTo>
                          <a:pt x="13685" y="18539"/>
                        </a:lnTo>
                        <a:lnTo>
                          <a:pt x="13580" y="18518"/>
                        </a:lnTo>
                        <a:lnTo>
                          <a:pt x="13622" y="18455"/>
                        </a:lnTo>
                        <a:lnTo>
                          <a:pt x="13706" y="18455"/>
                        </a:lnTo>
                        <a:lnTo>
                          <a:pt x="13789" y="18497"/>
                        </a:lnTo>
                        <a:lnTo>
                          <a:pt x="13852" y="18455"/>
                        </a:lnTo>
                        <a:lnTo>
                          <a:pt x="13894" y="18518"/>
                        </a:lnTo>
                        <a:lnTo>
                          <a:pt x="13957" y="18539"/>
                        </a:lnTo>
                        <a:lnTo>
                          <a:pt x="14041" y="18413"/>
                        </a:lnTo>
                        <a:lnTo>
                          <a:pt x="14020" y="18330"/>
                        </a:lnTo>
                        <a:lnTo>
                          <a:pt x="13957" y="18309"/>
                        </a:lnTo>
                        <a:lnTo>
                          <a:pt x="13957" y="18225"/>
                        </a:lnTo>
                        <a:lnTo>
                          <a:pt x="14062" y="18225"/>
                        </a:lnTo>
                        <a:lnTo>
                          <a:pt x="14166" y="18204"/>
                        </a:lnTo>
                        <a:lnTo>
                          <a:pt x="14124" y="18079"/>
                        </a:lnTo>
                        <a:lnTo>
                          <a:pt x="14041" y="18037"/>
                        </a:lnTo>
                        <a:lnTo>
                          <a:pt x="13957" y="18079"/>
                        </a:lnTo>
                        <a:lnTo>
                          <a:pt x="14041" y="17995"/>
                        </a:lnTo>
                        <a:cubicBezTo>
                          <a:pt x="14062" y="17974"/>
                          <a:pt x="14041" y="17932"/>
                          <a:pt x="14041" y="17932"/>
                        </a:cubicBezTo>
                        <a:lnTo>
                          <a:pt x="14145" y="17828"/>
                        </a:lnTo>
                        <a:lnTo>
                          <a:pt x="14166" y="17911"/>
                        </a:lnTo>
                        <a:lnTo>
                          <a:pt x="14229" y="17911"/>
                        </a:lnTo>
                        <a:lnTo>
                          <a:pt x="14313" y="17807"/>
                        </a:lnTo>
                        <a:lnTo>
                          <a:pt x="14354" y="17869"/>
                        </a:lnTo>
                        <a:lnTo>
                          <a:pt x="14438" y="17828"/>
                        </a:lnTo>
                        <a:lnTo>
                          <a:pt x="14417" y="17765"/>
                        </a:lnTo>
                        <a:lnTo>
                          <a:pt x="14334" y="17723"/>
                        </a:lnTo>
                        <a:lnTo>
                          <a:pt x="14396" y="17660"/>
                        </a:lnTo>
                        <a:lnTo>
                          <a:pt x="14438" y="17597"/>
                        </a:lnTo>
                        <a:lnTo>
                          <a:pt x="14396" y="17514"/>
                        </a:lnTo>
                        <a:lnTo>
                          <a:pt x="14313" y="17556"/>
                        </a:lnTo>
                        <a:lnTo>
                          <a:pt x="14292" y="17597"/>
                        </a:lnTo>
                        <a:lnTo>
                          <a:pt x="14229" y="17597"/>
                        </a:lnTo>
                        <a:lnTo>
                          <a:pt x="14250" y="17493"/>
                        </a:lnTo>
                        <a:lnTo>
                          <a:pt x="14208" y="17472"/>
                        </a:lnTo>
                        <a:lnTo>
                          <a:pt x="14103" y="17493"/>
                        </a:lnTo>
                        <a:lnTo>
                          <a:pt x="14041" y="17577"/>
                        </a:lnTo>
                        <a:lnTo>
                          <a:pt x="14103" y="17618"/>
                        </a:lnTo>
                        <a:lnTo>
                          <a:pt x="14041" y="17723"/>
                        </a:lnTo>
                        <a:lnTo>
                          <a:pt x="13999" y="17702"/>
                        </a:lnTo>
                        <a:lnTo>
                          <a:pt x="13978" y="17786"/>
                        </a:lnTo>
                        <a:lnTo>
                          <a:pt x="13894" y="17765"/>
                        </a:lnTo>
                        <a:lnTo>
                          <a:pt x="13831" y="17807"/>
                        </a:lnTo>
                        <a:lnTo>
                          <a:pt x="13873" y="17869"/>
                        </a:lnTo>
                        <a:lnTo>
                          <a:pt x="13999" y="17995"/>
                        </a:lnTo>
                        <a:lnTo>
                          <a:pt x="13831" y="18141"/>
                        </a:lnTo>
                        <a:lnTo>
                          <a:pt x="13831" y="18079"/>
                        </a:lnTo>
                        <a:lnTo>
                          <a:pt x="13727" y="17995"/>
                        </a:lnTo>
                        <a:lnTo>
                          <a:pt x="13685" y="18037"/>
                        </a:lnTo>
                        <a:lnTo>
                          <a:pt x="13706" y="18121"/>
                        </a:lnTo>
                        <a:lnTo>
                          <a:pt x="13685" y="18225"/>
                        </a:lnTo>
                        <a:lnTo>
                          <a:pt x="13622" y="18204"/>
                        </a:lnTo>
                        <a:lnTo>
                          <a:pt x="13580" y="18225"/>
                        </a:lnTo>
                        <a:lnTo>
                          <a:pt x="13517" y="18330"/>
                        </a:lnTo>
                        <a:lnTo>
                          <a:pt x="13434" y="18351"/>
                        </a:lnTo>
                        <a:lnTo>
                          <a:pt x="13434" y="18288"/>
                        </a:lnTo>
                        <a:lnTo>
                          <a:pt x="13497" y="18225"/>
                        </a:lnTo>
                        <a:lnTo>
                          <a:pt x="13497" y="18121"/>
                        </a:lnTo>
                        <a:lnTo>
                          <a:pt x="13413" y="18079"/>
                        </a:lnTo>
                        <a:lnTo>
                          <a:pt x="13371" y="18079"/>
                        </a:lnTo>
                        <a:cubicBezTo>
                          <a:pt x="13413" y="17995"/>
                          <a:pt x="13476" y="17911"/>
                          <a:pt x="13559" y="17849"/>
                        </a:cubicBezTo>
                        <a:lnTo>
                          <a:pt x="13559" y="17807"/>
                        </a:lnTo>
                        <a:cubicBezTo>
                          <a:pt x="13497" y="17702"/>
                          <a:pt x="13476" y="17597"/>
                          <a:pt x="13434" y="17493"/>
                        </a:cubicBezTo>
                        <a:lnTo>
                          <a:pt x="13476" y="17493"/>
                        </a:lnTo>
                        <a:lnTo>
                          <a:pt x="13517" y="17535"/>
                        </a:lnTo>
                        <a:lnTo>
                          <a:pt x="13538" y="17493"/>
                        </a:lnTo>
                        <a:lnTo>
                          <a:pt x="13497" y="17409"/>
                        </a:lnTo>
                        <a:lnTo>
                          <a:pt x="13413" y="17388"/>
                        </a:lnTo>
                        <a:lnTo>
                          <a:pt x="13476" y="17367"/>
                        </a:lnTo>
                        <a:lnTo>
                          <a:pt x="13580" y="17388"/>
                        </a:lnTo>
                        <a:lnTo>
                          <a:pt x="13706" y="17263"/>
                        </a:lnTo>
                        <a:lnTo>
                          <a:pt x="13831" y="17263"/>
                        </a:lnTo>
                        <a:lnTo>
                          <a:pt x="13936" y="17158"/>
                        </a:lnTo>
                        <a:lnTo>
                          <a:pt x="14020" y="17137"/>
                        </a:lnTo>
                        <a:lnTo>
                          <a:pt x="14145" y="16991"/>
                        </a:lnTo>
                        <a:lnTo>
                          <a:pt x="14145" y="16844"/>
                        </a:lnTo>
                        <a:lnTo>
                          <a:pt x="14103" y="16781"/>
                        </a:lnTo>
                        <a:lnTo>
                          <a:pt x="14082" y="16781"/>
                        </a:lnTo>
                        <a:lnTo>
                          <a:pt x="14020" y="16656"/>
                        </a:lnTo>
                        <a:lnTo>
                          <a:pt x="13957" y="16635"/>
                        </a:lnTo>
                        <a:lnTo>
                          <a:pt x="13810" y="16635"/>
                        </a:lnTo>
                        <a:lnTo>
                          <a:pt x="13831" y="16530"/>
                        </a:lnTo>
                        <a:lnTo>
                          <a:pt x="13831" y="16426"/>
                        </a:lnTo>
                        <a:lnTo>
                          <a:pt x="13999" y="16363"/>
                        </a:lnTo>
                        <a:lnTo>
                          <a:pt x="14020" y="16321"/>
                        </a:lnTo>
                        <a:lnTo>
                          <a:pt x="14103" y="16300"/>
                        </a:lnTo>
                        <a:lnTo>
                          <a:pt x="14124" y="16216"/>
                        </a:lnTo>
                        <a:lnTo>
                          <a:pt x="14103" y="16216"/>
                        </a:lnTo>
                        <a:lnTo>
                          <a:pt x="14145" y="16154"/>
                        </a:lnTo>
                        <a:lnTo>
                          <a:pt x="14250" y="16196"/>
                        </a:lnTo>
                        <a:lnTo>
                          <a:pt x="14417" y="16091"/>
                        </a:lnTo>
                        <a:lnTo>
                          <a:pt x="14522" y="16175"/>
                        </a:lnTo>
                        <a:lnTo>
                          <a:pt x="14647" y="16091"/>
                        </a:lnTo>
                        <a:lnTo>
                          <a:pt x="14626" y="16175"/>
                        </a:lnTo>
                        <a:lnTo>
                          <a:pt x="14647" y="16216"/>
                        </a:lnTo>
                        <a:lnTo>
                          <a:pt x="14731" y="16216"/>
                        </a:lnTo>
                        <a:lnTo>
                          <a:pt x="14857" y="16091"/>
                        </a:lnTo>
                        <a:lnTo>
                          <a:pt x="14836" y="16028"/>
                        </a:lnTo>
                        <a:lnTo>
                          <a:pt x="14773" y="16007"/>
                        </a:lnTo>
                        <a:lnTo>
                          <a:pt x="14752" y="15965"/>
                        </a:lnTo>
                        <a:lnTo>
                          <a:pt x="14794" y="15924"/>
                        </a:lnTo>
                        <a:lnTo>
                          <a:pt x="14919" y="15986"/>
                        </a:lnTo>
                        <a:lnTo>
                          <a:pt x="15129" y="15924"/>
                        </a:lnTo>
                        <a:lnTo>
                          <a:pt x="15170" y="15777"/>
                        </a:lnTo>
                        <a:lnTo>
                          <a:pt x="15129" y="15631"/>
                        </a:lnTo>
                        <a:lnTo>
                          <a:pt x="14961" y="15526"/>
                        </a:lnTo>
                        <a:lnTo>
                          <a:pt x="14891" y="15526"/>
                        </a:lnTo>
                        <a:lnTo>
                          <a:pt x="14919" y="15505"/>
                        </a:lnTo>
                        <a:lnTo>
                          <a:pt x="15066" y="15505"/>
                        </a:lnTo>
                        <a:lnTo>
                          <a:pt x="15150" y="15589"/>
                        </a:lnTo>
                        <a:lnTo>
                          <a:pt x="15296" y="15589"/>
                        </a:lnTo>
                        <a:lnTo>
                          <a:pt x="15401" y="15484"/>
                        </a:lnTo>
                        <a:lnTo>
                          <a:pt x="15401" y="15400"/>
                        </a:lnTo>
                        <a:lnTo>
                          <a:pt x="15673" y="15275"/>
                        </a:lnTo>
                        <a:lnTo>
                          <a:pt x="15798" y="15149"/>
                        </a:lnTo>
                        <a:lnTo>
                          <a:pt x="15924" y="15149"/>
                        </a:lnTo>
                        <a:lnTo>
                          <a:pt x="15986" y="15087"/>
                        </a:lnTo>
                        <a:lnTo>
                          <a:pt x="15986" y="15003"/>
                        </a:lnTo>
                        <a:lnTo>
                          <a:pt x="16217" y="14836"/>
                        </a:lnTo>
                        <a:lnTo>
                          <a:pt x="16426" y="14794"/>
                        </a:lnTo>
                        <a:lnTo>
                          <a:pt x="16656" y="14584"/>
                        </a:lnTo>
                        <a:lnTo>
                          <a:pt x="16844" y="14564"/>
                        </a:lnTo>
                        <a:lnTo>
                          <a:pt x="17033" y="14333"/>
                        </a:lnTo>
                        <a:lnTo>
                          <a:pt x="16949" y="14480"/>
                        </a:lnTo>
                        <a:lnTo>
                          <a:pt x="16949" y="14626"/>
                        </a:lnTo>
                        <a:lnTo>
                          <a:pt x="17012" y="14647"/>
                        </a:lnTo>
                        <a:lnTo>
                          <a:pt x="17075" y="14668"/>
                        </a:lnTo>
                        <a:lnTo>
                          <a:pt x="17116" y="14731"/>
                        </a:lnTo>
                        <a:lnTo>
                          <a:pt x="17263" y="14564"/>
                        </a:lnTo>
                        <a:lnTo>
                          <a:pt x="17367" y="14522"/>
                        </a:lnTo>
                        <a:lnTo>
                          <a:pt x="17598" y="14438"/>
                        </a:lnTo>
                        <a:lnTo>
                          <a:pt x="17681" y="14354"/>
                        </a:lnTo>
                        <a:lnTo>
                          <a:pt x="17681" y="14354"/>
                        </a:lnTo>
                        <a:lnTo>
                          <a:pt x="17639" y="14480"/>
                        </a:lnTo>
                        <a:lnTo>
                          <a:pt x="17451" y="14584"/>
                        </a:lnTo>
                        <a:lnTo>
                          <a:pt x="17326" y="14584"/>
                        </a:lnTo>
                        <a:lnTo>
                          <a:pt x="17054" y="14856"/>
                        </a:lnTo>
                        <a:lnTo>
                          <a:pt x="17033" y="14961"/>
                        </a:lnTo>
                        <a:lnTo>
                          <a:pt x="17158" y="15149"/>
                        </a:lnTo>
                        <a:lnTo>
                          <a:pt x="17179" y="15275"/>
                        </a:lnTo>
                        <a:lnTo>
                          <a:pt x="17054" y="15191"/>
                        </a:lnTo>
                        <a:lnTo>
                          <a:pt x="16949" y="15191"/>
                        </a:lnTo>
                        <a:lnTo>
                          <a:pt x="16886" y="15212"/>
                        </a:lnTo>
                        <a:lnTo>
                          <a:pt x="16823" y="15212"/>
                        </a:lnTo>
                        <a:lnTo>
                          <a:pt x="16719" y="15149"/>
                        </a:lnTo>
                        <a:lnTo>
                          <a:pt x="16698" y="14982"/>
                        </a:lnTo>
                        <a:lnTo>
                          <a:pt x="16510" y="15066"/>
                        </a:lnTo>
                        <a:lnTo>
                          <a:pt x="16405" y="15066"/>
                        </a:lnTo>
                        <a:lnTo>
                          <a:pt x="16238" y="15170"/>
                        </a:lnTo>
                        <a:lnTo>
                          <a:pt x="16091" y="15170"/>
                        </a:lnTo>
                        <a:lnTo>
                          <a:pt x="15986" y="15275"/>
                        </a:lnTo>
                        <a:lnTo>
                          <a:pt x="15986" y="15380"/>
                        </a:lnTo>
                        <a:lnTo>
                          <a:pt x="16007" y="15421"/>
                        </a:lnTo>
                        <a:lnTo>
                          <a:pt x="15903" y="15610"/>
                        </a:lnTo>
                        <a:lnTo>
                          <a:pt x="15777" y="15693"/>
                        </a:lnTo>
                        <a:lnTo>
                          <a:pt x="15714" y="15840"/>
                        </a:lnTo>
                        <a:lnTo>
                          <a:pt x="15380" y="16133"/>
                        </a:lnTo>
                        <a:lnTo>
                          <a:pt x="15296" y="16237"/>
                        </a:lnTo>
                        <a:lnTo>
                          <a:pt x="15296" y="16321"/>
                        </a:lnTo>
                        <a:lnTo>
                          <a:pt x="15401" y="16468"/>
                        </a:lnTo>
                        <a:lnTo>
                          <a:pt x="15463" y="16405"/>
                        </a:lnTo>
                        <a:lnTo>
                          <a:pt x="15505" y="16405"/>
                        </a:lnTo>
                        <a:lnTo>
                          <a:pt x="15610" y="16321"/>
                        </a:lnTo>
                        <a:lnTo>
                          <a:pt x="15694" y="16342"/>
                        </a:lnTo>
                        <a:lnTo>
                          <a:pt x="15694" y="16405"/>
                        </a:lnTo>
                        <a:lnTo>
                          <a:pt x="15484" y="16551"/>
                        </a:lnTo>
                        <a:lnTo>
                          <a:pt x="15401" y="16551"/>
                        </a:lnTo>
                        <a:lnTo>
                          <a:pt x="15359" y="16656"/>
                        </a:lnTo>
                        <a:lnTo>
                          <a:pt x="15254" y="16614"/>
                        </a:lnTo>
                        <a:lnTo>
                          <a:pt x="15170" y="16614"/>
                        </a:lnTo>
                        <a:lnTo>
                          <a:pt x="15087" y="16635"/>
                        </a:lnTo>
                        <a:lnTo>
                          <a:pt x="15087" y="16740"/>
                        </a:lnTo>
                        <a:lnTo>
                          <a:pt x="15024" y="16719"/>
                        </a:lnTo>
                        <a:lnTo>
                          <a:pt x="14919" y="16740"/>
                        </a:lnTo>
                        <a:lnTo>
                          <a:pt x="14919" y="16865"/>
                        </a:lnTo>
                        <a:lnTo>
                          <a:pt x="15066" y="17053"/>
                        </a:lnTo>
                        <a:lnTo>
                          <a:pt x="15129" y="17032"/>
                        </a:lnTo>
                        <a:lnTo>
                          <a:pt x="15170" y="16949"/>
                        </a:lnTo>
                        <a:lnTo>
                          <a:pt x="15233" y="17032"/>
                        </a:lnTo>
                        <a:lnTo>
                          <a:pt x="15275" y="16886"/>
                        </a:lnTo>
                        <a:lnTo>
                          <a:pt x="15359" y="16886"/>
                        </a:lnTo>
                        <a:lnTo>
                          <a:pt x="15359" y="16991"/>
                        </a:lnTo>
                        <a:lnTo>
                          <a:pt x="15442" y="16949"/>
                        </a:lnTo>
                        <a:lnTo>
                          <a:pt x="15463" y="16865"/>
                        </a:lnTo>
                        <a:lnTo>
                          <a:pt x="15526" y="16823"/>
                        </a:lnTo>
                        <a:lnTo>
                          <a:pt x="15652" y="16740"/>
                        </a:lnTo>
                        <a:lnTo>
                          <a:pt x="15652" y="16614"/>
                        </a:lnTo>
                        <a:lnTo>
                          <a:pt x="15714" y="16530"/>
                        </a:lnTo>
                        <a:lnTo>
                          <a:pt x="15714" y="16572"/>
                        </a:lnTo>
                        <a:lnTo>
                          <a:pt x="15673" y="16635"/>
                        </a:lnTo>
                        <a:lnTo>
                          <a:pt x="15714" y="16719"/>
                        </a:lnTo>
                        <a:lnTo>
                          <a:pt x="15840" y="16719"/>
                        </a:lnTo>
                        <a:lnTo>
                          <a:pt x="16028" y="16572"/>
                        </a:lnTo>
                        <a:lnTo>
                          <a:pt x="16175" y="16572"/>
                        </a:lnTo>
                        <a:lnTo>
                          <a:pt x="16196" y="16656"/>
                        </a:lnTo>
                        <a:lnTo>
                          <a:pt x="16258" y="16614"/>
                        </a:lnTo>
                        <a:lnTo>
                          <a:pt x="16321" y="16405"/>
                        </a:lnTo>
                        <a:lnTo>
                          <a:pt x="16447" y="16321"/>
                        </a:lnTo>
                        <a:lnTo>
                          <a:pt x="16510" y="16321"/>
                        </a:lnTo>
                        <a:lnTo>
                          <a:pt x="16363" y="16468"/>
                        </a:lnTo>
                        <a:lnTo>
                          <a:pt x="16363" y="16551"/>
                        </a:lnTo>
                        <a:lnTo>
                          <a:pt x="16447" y="16509"/>
                        </a:lnTo>
                        <a:lnTo>
                          <a:pt x="16572" y="16342"/>
                        </a:lnTo>
                        <a:lnTo>
                          <a:pt x="16656" y="16154"/>
                        </a:lnTo>
                        <a:lnTo>
                          <a:pt x="16740" y="16112"/>
                        </a:lnTo>
                        <a:lnTo>
                          <a:pt x="16740" y="16196"/>
                        </a:lnTo>
                        <a:lnTo>
                          <a:pt x="16656" y="16321"/>
                        </a:lnTo>
                        <a:lnTo>
                          <a:pt x="16656" y="16363"/>
                        </a:lnTo>
                        <a:lnTo>
                          <a:pt x="16782" y="16237"/>
                        </a:lnTo>
                        <a:lnTo>
                          <a:pt x="16844" y="16321"/>
                        </a:lnTo>
                        <a:lnTo>
                          <a:pt x="16844" y="16405"/>
                        </a:lnTo>
                        <a:lnTo>
                          <a:pt x="16970" y="16426"/>
                        </a:lnTo>
                        <a:lnTo>
                          <a:pt x="17033" y="16468"/>
                        </a:lnTo>
                        <a:lnTo>
                          <a:pt x="17095" y="16405"/>
                        </a:lnTo>
                        <a:lnTo>
                          <a:pt x="17158" y="16258"/>
                        </a:lnTo>
                        <a:lnTo>
                          <a:pt x="17305" y="16237"/>
                        </a:lnTo>
                        <a:lnTo>
                          <a:pt x="17409" y="16154"/>
                        </a:lnTo>
                        <a:lnTo>
                          <a:pt x="17347" y="16133"/>
                        </a:lnTo>
                        <a:lnTo>
                          <a:pt x="17367" y="16007"/>
                        </a:lnTo>
                        <a:lnTo>
                          <a:pt x="17577" y="15924"/>
                        </a:lnTo>
                        <a:lnTo>
                          <a:pt x="17598" y="15840"/>
                        </a:lnTo>
                        <a:lnTo>
                          <a:pt x="17598" y="15735"/>
                        </a:lnTo>
                        <a:lnTo>
                          <a:pt x="17493" y="15777"/>
                        </a:lnTo>
                        <a:lnTo>
                          <a:pt x="17409" y="15714"/>
                        </a:lnTo>
                        <a:lnTo>
                          <a:pt x="17284" y="15693"/>
                        </a:lnTo>
                        <a:lnTo>
                          <a:pt x="17347" y="15610"/>
                        </a:lnTo>
                        <a:lnTo>
                          <a:pt x="17451" y="15610"/>
                        </a:lnTo>
                        <a:lnTo>
                          <a:pt x="17514" y="15631"/>
                        </a:lnTo>
                        <a:lnTo>
                          <a:pt x="17577" y="15568"/>
                        </a:lnTo>
                        <a:lnTo>
                          <a:pt x="17577" y="15463"/>
                        </a:lnTo>
                        <a:lnTo>
                          <a:pt x="17472" y="15505"/>
                        </a:lnTo>
                        <a:lnTo>
                          <a:pt x="17367" y="15400"/>
                        </a:lnTo>
                        <a:lnTo>
                          <a:pt x="17367" y="15317"/>
                        </a:lnTo>
                        <a:lnTo>
                          <a:pt x="17514" y="15296"/>
                        </a:lnTo>
                        <a:lnTo>
                          <a:pt x="17598" y="15275"/>
                        </a:lnTo>
                        <a:lnTo>
                          <a:pt x="17660" y="15296"/>
                        </a:lnTo>
                        <a:lnTo>
                          <a:pt x="17681" y="15254"/>
                        </a:lnTo>
                        <a:lnTo>
                          <a:pt x="17619" y="15108"/>
                        </a:lnTo>
                        <a:lnTo>
                          <a:pt x="17807" y="15045"/>
                        </a:lnTo>
                        <a:lnTo>
                          <a:pt x="17911" y="15108"/>
                        </a:lnTo>
                        <a:lnTo>
                          <a:pt x="17995" y="15087"/>
                        </a:lnTo>
                        <a:lnTo>
                          <a:pt x="18121" y="15087"/>
                        </a:lnTo>
                        <a:lnTo>
                          <a:pt x="17911" y="15254"/>
                        </a:lnTo>
                        <a:lnTo>
                          <a:pt x="17911" y="15359"/>
                        </a:lnTo>
                        <a:lnTo>
                          <a:pt x="17932" y="15526"/>
                        </a:lnTo>
                        <a:lnTo>
                          <a:pt x="17995" y="15526"/>
                        </a:lnTo>
                        <a:lnTo>
                          <a:pt x="18079" y="15317"/>
                        </a:lnTo>
                        <a:lnTo>
                          <a:pt x="18142" y="15275"/>
                        </a:lnTo>
                        <a:lnTo>
                          <a:pt x="18204" y="15275"/>
                        </a:lnTo>
                        <a:lnTo>
                          <a:pt x="18183" y="15359"/>
                        </a:lnTo>
                        <a:lnTo>
                          <a:pt x="18121" y="15421"/>
                        </a:lnTo>
                        <a:lnTo>
                          <a:pt x="18142" y="15505"/>
                        </a:lnTo>
                        <a:lnTo>
                          <a:pt x="18288" y="15400"/>
                        </a:lnTo>
                        <a:lnTo>
                          <a:pt x="18309" y="15317"/>
                        </a:lnTo>
                        <a:lnTo>
                          <a:pt x="18393" y="15400"/>
                        </a:lnTo>
                        <a:lnTo>
                          <a:pt x="18497" y="15317"/>
                        </a:lnTo>
                        <a:lnTo>
                          <a:pt x="18539" y="15317"/>
                        </a:lnTo>
                        <a:lnTo>
                          <a:pt x="18644" y="15254"/>
                        </a:lnTo>
                        <a:lnTo>
                          <a:pt x="18769" y="15212"/>
                        </a:lnTo>
                        <a:lnTo>
                          <a:pt x="18874" y="15254"/>
                        </a:lnTo>
                        <a:lnTo>
                          <a:pt x="18853" y="15296"/>
                        </a:lnTo>
                        <a:lnTo>
                          <a:pt x="18727" y="15296"/>
                        </a:lnTo>
                        <a:lnTo>
                          <a:pt x="18602" y="15421"/>
                        </a:lnTo>
                        <a:lnTo>
                          <a:pt x="18686" y="15421"/>
                        </a:lnTo>
                        <a:lnTo>
                          <a:pt x="18623" y="15505"/>
                        </a:lnTo>
                        <a:lnTo>
                          <a:pt x="18686" y="15568"/>
                        </a:lnTo>
                        <a:lnTo>
                          <a:pt x="18895" y="15610"/>
                        </a:lnTo>
                        <a:lnTo>
                          <a:pt x="18958" y="15693"/>
                        </a:lnTo>
                        <a:lnTo>
                          <a:pt x="18958" y="15735"/>
                        </a:lnTo>
                        <a:lnTo>
                          <a:pt x="18832" y="15631"/>
                        </a:lnTo>
                        <a:lnTo>
                          <a:pt x="18686" y="15610"/>
                        </a:lnTo>
                        <a:lnTo>
                          <a:pt x="18581" y="15672"/>
                        </a:lnTo>
                        <a:lnTo>
                          <a:pt x="18581" y="15777"/>
                        </a:lnTo>
                        <a:lnTo>
                          <a:pt x="18644" y="15798"/>
                        </a:lnTo>
                        <a:lnTo>
                          <a:pt x="18748" y="15735"/>
                        </a:lnTo>
                        <a:lnTo>
                          <a:pt x="18832" y="15819"/>
                        </a:lnTo>
                        <a:lnTo>
                          <a:pt x="18790" y="15840"/>
                        </a:lnTo>
                        <a:lnTo>
                          <a:pt x="18644" y="15840"/>
                        </a:lnTo>
                        <a:lnTo>
                          <a:pt x="18644" y="15924"/>
                        </a:lnTo>
                        <a:lnTo>
                          <a:pt x="18811" y="15986"/>
                        </a:lnTo>
                        <a:lnTo>
                          <a:pt x="18853" y="16049"/>
                        </a:lnTo>
                        <a:lnTo>
                          <a:pt x="18790" y="16091"/>
                        </a:lnTo>
                        <a:lnTo>
                          <a:pt x="18707" y="16112"/>
                        </a:lnTo>
                        <a:lnTo>
                          <a:pt x="18707" y="16154"/>
                        </a:lnTo>
                        <a:lnTo>
                          <a:pt x="18811" y="16154"/>
                        </a:lnTo>
                        <a:lnTo>
                          <a:pt x="18916" y="16112"/>
                        </a:lnTo>
                        <a:lnTo>
                          <a:pt x="19020" y="16196"/>
                        </a:lnTo>
                        <a:lnTo>
                          <a:pt x="19125" y="16237"/>
                        </a:lnTo>
                        <a:lnTo>
                          <a:pt x="19271" y="16196"/>
                        </a:lnTo>
                        <a:lnTo>
                          <a:pt x="19334" y="16258"/>
                        </a:lnTo>
                        <a:lnTo>
                          <a:pt x="19334" y="16321"/>
                        </a:lnTo>
                        <a:lnTo>
                          <a:pt x="19251" y="16363"/>
                        </a:lnTo>
                        <a:lnTo>
                          <a:pt x="19271" y="16447"/>
                        </a:lnTo>
                        <a:lnTo>
                          <a:pt x="19334" y="16468"/>
                        </a:lnTo>
                        <a:lnTo>
                          <a:pt x="19355" y="16551"/>
                        </a:lnTo>
                        <a:lnTo>
                          <a:pt x="19439" y="16572"/>
                        </a:lnTo>
                        <a:lnTo>
                          <a:pt x="19523" y="16488"/>
                        </a:lnTo>
                        <a:lnTo>
                          <a:pt x="19481" y="16426"/>
                        </a:lnTo>
                        <a:lnTo>
                          <a:pt x="19523" y="16384"/>
                        </a:lnTo>
                        <a:lnTo>
                          <a:pt x="19648" y="16384"/>
                        </a:lnTo>
                        <a:lnTo>
                          <a:pt x="19564" y="16488"/>
                        </a:lnTo>
                        <a:lnTo>
                          <a:pt x="19564" y="16551"/>
                        </a:lnTo>
                        <a:lnTo>
                          <a:pt x="19418" y="16719"/>
                        </a:lnTo>
                        <a:lnTo>
                          <a:pt x="19443" y="16744"/>
                        </a:lnTo>
                        <a:lnTo>
                          <a:pt x="19376" y="16760"/>
                        </a:lnTo>
                        <a:lnTo>
                          <a:pt x="19418" y="16844"/>
                        </a:lnTo>
                        <a:lnTo>
                          <a:pt x="19690" y="16907"/>
                        </a:lnTo>
                        <a:lnTo>
                          <a:pt x="19774" y="16865"/>
                        </a:lnTo>
                        <a:lnTo>
                          <a:pt x="19857" y="16907"/>
                        </a:lnTo>
                        <a:lnTo>
                          <a:pt x="20108" y="16907"/>
                        </a:lnTo>
                        <a:lnTo>
                          <a:pt x="20234" y="16865"/>
                        </a:lnTo>
                        <a:lnTo>
                          <a:pt x="20297" y="16907"/>
                        </a:lnTo>
                        <a:lnTo>
                          <a:pt x="20297" y="16970"/>
                        </a:lnTo>
                        <a:lnTo>
                          <a:pt x="20380" y="16970"/>
                        </a:lnTo>
                        <a:lnTo>
                          <a:pt x="20443" y="17053"/>
                        </a:lnTo>
                        <a:lnTo>
                          <a:pt x="20527" y="17116"/>
                        </a:lnTo>
                        <a:lnTo>
                          <a:pt x="20548" y="17179"/>
                        </a:lnTo>
                        <a:lnTo>
                          <a:pt x="20652" y="17179"/>
                        </a:lnTo>
                        <a:lnTo>
                          <a:pt x="20820" y="17116"/>
                        </a:lnTo>
                        <a:lnTo>
                          <a:pt x="20841" y="17074"/>
                        </a:lnTo>
                        <a:lnTo>
                          <a:pt x="20904" y="17116"/>
                        </a:lnTo>
                        <a:lnTo>
                          <a:pt x="20904" y="17179"/>
                        </a:lnTo>
                        <a:lnTo>
                          <a:pt x="20820" y="17263"/>
                        </a:lnTo>
                        <a:lnTo>
                          <a:pt x="20715" y="17284"/>
                        </a:lnTo>
                        <a:lnTo>
                          <a:pt x="20736" y="17346"/>
                        </a:lnTo>
                        <a:lnTo>
                          <a:pt x="20904" y="17388"/>
                        </a:lnTo>
                        <a:lnTo>
                          <a:pt x="20924" y="17493"/>
                        </a:lnTo>
                        <a:lnTo>
                          <a:pt x="21008" y="17577"/>
                        </a:lnTo>
                        <a:lnTo>
                          <a:pt x="21176" y="17639"/>
                        </a:lnTo>
                        <a:lnTo>
                          <a:pt x="21385" y="17577"/>
                        </a:lnTo>
                        <a:lnTo>
                          <a:pt x="21468" y="17556"/>
                        </a:lnTo>
                        <a:lnTo>
                          <a:pt x="21489" y="17597"/>
                        </a:lnTo>
                        <a:lnTo>
                          <a:pt x="21573" y="17535"/>
                        </a:lnTo>
                        <a:lnTo>
                          <a:pt x="21740" y="17430"/>
                        </a:lnTo>
                        <a:lnTo>
                          <a:pt x="21782" y="17430"/>
                        </a:lnTo>
                        <a:lnTo>
                          <a:pt x="21740" y="17493"/>
                        </a:lnTo>
                        <a:lnTo>
                          <a:pt x="21636" y="17577"/>
                        </a:lnTo>
                        <a:lnTo>
                          <a:pt x="21594" y="17786"/>
                        </a:lnTo>
                        <a:lnTo>
                          <a:pt x="21552" y="17911"/>
                        </a:lnTo>
                        <a:lnTo>
                          <a:pt x="21468" y="17911"/>
                        </a:lnTo>
                        <a:lnTo>
                          <a:pt x="21343" y="17849"/>
                        </a:lnTo>
                        <a:lnTo>
                          <a:pt x="21280" y="17869"/>
                        </a:lnTo>
                        <a:lnTo>
                          <a:pt x="21364" y="17995"/>
                        </a:lnTo>
                        <a:lnTo>
                          <a:pt x="21385" y="18100"/>
                        </a:lnTo>
                        <a:lnTo>
                          <a:pt x="21468" y="18162"/>
                        </a:lnTo>
                        <a:lnTo>
                          <a:pt x="21573" y="18121"/>
                        </a:lnTo>
                        <a:lnTo>
                          <a:pt x="21657" y="18162"/>
                        </a:lnTo>
                        <a:lnTo>
                          <a:pt x="21636" y="18225"/>
                        </a:lnTo>
                        <a:lnTo>
                          <a:pt x="21552" y="18225"/>
                        </a:lnTo>
                        <a:lnTo>
                          <a:pt x="21552" y="18288"/>
                        </a:lnTo>
                        <a:lnTo>
                          <a:pt x="21720" y="18434"/>
                        </a:lnTo>
                        <a:lnTo>
                          <a:pt x="21761" y="18413"/>
                        </a:lnTo>
                        <a:lnTo>
                          <a:pt x="21887" y="18434"/>
                        </a:lnTo>
                        <a:lnTo>
                          <a:pt x="21950" y="18330"/>
                        </a:lnTo>
                        <a:lnTo>
                          <a:pt x="22075" y="18100"/>
                        </a:lnTo>
                        <a:lnTo>
                          <a:pt x="22033" y="18288"/>
                        </a:lnTo>
                        <a:lnTo>
                          <a:pt x="22033" y="18413"/>
                        </a:lnTo>
                        <a:lnTo>
                          <a:pt x="21992" y="18497"/>
                        </a:lnTo>
                        <a:lnTo>
                          <a:pt x="21950" y="18518"/>
                        </a:lnTo>
                        <a:lnTo>
                          <a:pt x="21866" y="18623"/>
                        </a:lnTo>
                        <a:lnTo>
                          <a:pt x="21887" y="18706"/>
                        </a:lnTo>
                        <a:lnTo>
                          <a:pt x="21971" y="18748"/>
                        </a:lnTo>
                        <a:lnTo>
                          <a:pt x="21929" y="18811"/>
                        </a:lnTo>
                        <a:lnTo>
                          <a:pt x="21929" y="19062"/>
                        </a:lnTo>
                        <a:lnTo>
                          <a:pt x="21971" y="19125"/>
                        </a:lnTo>
                        <a:lnTo>
                          <a:pt x="22054" y="19125"/>
                        </a:lnTo>
                        <a:lnTo>
                          <a:pt x="22033" y="19229"/>
                        </a:lnTo>
                        <a:lnTo>
                          <a:pt x="22054" y="19334"/>
                        </a:lnTo>
                        <a:lnTo>
                          <a:pt x="22243" y="19522"/>
                        </a:lnTo>
                        <a:lnTo>
                          <a:pt x="22284" y="19543"/>
                        </a:lnTo>
                        <a:lnTo>
                          <a:pt x="22284" y="19585"/>
                        </a:lnTo>
                        <a:lnTo>
                          <a:pt x="22347" y="19543"/>
                        </a:lnTo>
                        <a:lnTo>
                          <a:pt x="22389" y="19627"/>
                        </a:lnTo>
                        <a:lnTo>
                          <a:pt x="22473" y="19585"/>
                        </a:lnTo>
                        <a:lnTo>
                          <a:pt x="22452" y="19543"/>
                        </a:lnTo>
                        <a:lnTo>
                          <a:pt x="22473" y="19481"/>
                        </a:lnTo>
                        <a:lnTo>
                          <a:pt x="22515" y="19543"/>
                        </a:lnTo>
                        <a:lnTo>
                          <a:pt x="22598" y="19564"/>
                        </a:lnTo>
                        <a:lnTo>
                          <a:pt x="22661" y="19481"/>
                        </a:lnTo>
                        <a:lnTo>
                          <a:pt x="22577" y="19334"/>
                        </a:lnTo>
                        <a:lnTo>
                          <a:pt x="22515" y="19334"/>
                        </a:lnTo>
                        <a:lnTo>
                          <a:pt x="22473" y="19355"/>
                        </a:lnTo>
                        <a:lnTo>
                          <a:pt x="22452" y="19334"/>
                        </a:lnTo>
                        <a:lnTo>
                          <a:pt x="22515" y="19229"/>
                        </a:lnTo>
                        <a:lnTo>
                          <a:pt x="22515" y="19146"/>
                        </a:lnTo>
                        <a:lnTo>
                          <a:pt x="22494" y="19062"/>
                        </a:lnTo>
                        <a:lnTo>
                          <a:pt x="22410" y="19041"/>
                        </a:lnTo>
                        <a:lnTo>
                          <a:pt x="22410" y="18999"/>
                        </a:lnTo>
                        <a:lnTo>
                          <a:pt x="22473" y="18937"/>
                        </a:lnTo>
                        <a:lnTo>
                          <a:pt x="22494" y="18811"/>
                        </a:lnTo>
                        <a:lnTo>
                          <a:pt x="22577" y="18811"/>
                        </a:lnTo>
                        <a:lnTo>
                          <a:pt x="22577" y="18916"/>
                        </a:lnTo>
                        <a:lnTo>
                          <a:pt x="22598" y="18999"/>
                        </a:lnTo>
                        <a:lnTo>
                          <a:pt x="22682" y="18895"/>
                        </a:lnTo>
                        <a:lnTo>
                          <a:pt x="22703" y="18957"/>
                        </a:lnTo>
                        <a:lnTo>
                          <a:pt x="22766" y="19041"/>
                        </a:lnTo>
                        <a:lnTo>
                          <a:pt x="22703" y="19146"/>
                        </a:lnTo>
                        <a:lnTo>
                          <a:pt x="22724" y="19229"/>
                        </a:lnTo>
                        <a:lnTo>
                          <a:pt x="22787" y="19250"/>
                        </a:lnTo>
                        <a:lnTo>
                          <a:pt x="22891" y="19146"/>
                        </a:lnTo>
                        <a:lnTo>
                          <a:pt x="22933" y="19146"/>
                        </a:lnTo>
                        <a:lnTo>
                          <a:pt x="22912" y="19229"/>
                        </a:lnTo>
                        <a:lnTo>
                          <a:pt x="22828" y="19313"/>
                        </a:lnTo>
                        <a:lnTo>
                          <a:pt x="22828" y="19376"/>
                        </a:lnTo>
                        <a:lnTo>
                          <a:pt x="22870" y="19481"/>
                        </a:lnTo>
                        <a:lnTo>
                          <a:pt x="22808" y="19627"/>
                        </a:lnTo>
                        <a:lnTo>
                          <a:pt x="22828" y="19669"/>
                        </a:lnTo>
                        <a:lnTo>
                          <a:pt x="22891" y="19669"/>
                        </a:lnTo>
                        <a:lnTo>
                          <a:pt x="22891" y="19857"/>
                        </a:lnTo>
                        <a:cubicBezTo>
                          <a:pt x="22891" y="19899"/>
                          <a:pt x="22870" y="19983"/>
                          <a:pt x="22870" y="20045"/>
                        </a:cubicBezTo>
                        <a:lnTo>
                          <a:pt x="22828" y="20087"/>
                        </a:lnTo>
                        <a:lnTo>
                          <a:pt x="22808" y="20004"/>
                        </a:lnTo>
                        <a:lnTo>
                          <a:pt x="22870" y="19941"/>
                        </a:lnTo>
                        <a:lnTo>
                          <a:pt x="22870" y="19857"/>
                        </a:lnTo>
                        <a:lnTo>
                          <a:pt x="22766" y="19794"/>
                        </a:lnTo>
                        <a:lnTo>
                          <a:pt x="22598" y="19836"/>
                        </a:lnTo>
                        <a:lnTo>
                          <a:pt x="22577" y="19878"/>
                        </a:lnTo>
                        <a:lnTo>
                          <a:pt x="22515" y="19899"/>
                        </a:lnTo>
                        <a:lnTo>
                          <a:pt x="22473" y="19794"/>
                        </a:lnTo>
                        <a:lnTo>
                          <a:pt x="22410" y="19941"/>
                        </a:lnTo>
                        <a:lnTo>
                          <a:pt x="22452" y="20066"/>
                        </a:lnTo>
                        <a:lnTo>
                          <a:pt x="22515" y="20108"/>
                        </a:lnTo>
                        <a:lnTo>
                          <a:pt x="22473" y="20192"/>
                        </a:lnTo>
                        <a:lnTo>
                          <a:pt x="22410" y="20150"/>
                        </a:lnTo>
                        <a:lnTo>
                          <a:pt x="22368" y="20255"/>
                        </a:lnTo>
                        <a:lnTo>
                          <a:pt x="22452" y="20401"/>
                        </a:lnTo>
                        <a:lnTo>
                          <a:pt x="22410" y="20506"/>
                        </a:lnTo>
                        <a:lnTo>
                          <a:pt x="22494" y="20569"/>
                        </a:lnTo>
                        <a:lnTo>
                          <a:pt x="22410" y="20631"/>
                        </a:lnTo>
                        <a:lnTo>
                          <a:pt x="22515" y="20778"/>
                        </a:lnTo>
                        <a:lnTo>
                          <a:pt x="22619" y="20778"/>
                        </a:lnTo>
                        <a:lnTo>
                          <a:pt x="22703" y="20694"/>
                        </a:lnTo>
                        <a:lnTo>
                          <a:pt x="22703" y="20569"/>
                        </a:lnTo>
                        <a:lnTo>
                          <a:pt x="22619" y="20401"/>
                        </a:lnTo>
                        <a:lnTo>
                          <a:pt x="22661" y="20297"/>
                        </a:lnTo>
                        <a:lnTo>
                          <a:pt x="22787" y="20527"/>
                        </a:lnTo>
                        <a:lnTo>
                          <a:pt x="22787" y="20631"/>
                        </a:lnTo>
                        <a:lnTo>
                          <a:pt x="22787" y="20694"/>
                        </a:lnTo>
                        <a:cubicBezTo>
                          <a:pt x="22766" y="20694"/>
                          <a:pt x="22724" y="20694"/>
                          <a:pt x="22724" y="20715"/>
                        </a:cubicBezTo>
                        <a:lnTo>
                          <a:pt x="22724" y="20736"/>
                        </a:lnTo>
                        <a:lnTo>
                          <a:pt x="22682" y="20799"/>
                        </a:lnTo>
                        <a:lnTo>
                          <a:pt x="22577" y="20841"/>
                        </a:lnTo>
                        <a:lnTo>
                          <a:pt x="22598" y="20924"/>
                        </a:lnTo>
                        <a:lnTo>
                          <a:pt x="22682" y="21008"/>
                        </a:lnTo>
                        <a:lnTo>
                          <a:pt x="22598" y="21092"/>
                        </a:lnTo>
                        <a:lnTo>
                          <a:pt x="22598" y="21196"/>
                        </a:lnTo>
                        <a:lnTo>
                          <a:pt x="22536" y="21259"/>
                        </a:lnTo>
                        <a:lnTo>
                          <a:pt x="22431" y="21301"/>
                        </a:lnTo>
                        <a:lnTo>
                          <a:pt x="22431" y="21343"/>
                        </a:lnTo>
                        <a:lnTo>
                          <a:pt x="22577" y="21364"/>
                        </a:lnTo>
                        <a:lnTo>
                          <a:pt x="22536" y="21426"/>
                        </a:lnTo>
                        <a:lnTo>
                          <a:pt x="22494" y="21447"/>
                        </a:lnTo>
                        <a:lnTo>
                          <a:pt x="22494" y="21531"/>
                        </a:lnTo>
                        <a:lnTo>
                          <a:pt x="22536" y="21531"/>
                        </a:lnTo>
                        <a:lnTo>
                          <a:pt x="22619" y="21510"/>
                        </a:lnTo>
                        <a:lnTo>
                          <a:pt x="22640" y="21552"/>
                        </a:lnTo>
                        <a:lnTo>
                          <a:pt x="22598" y="21615"/>
                        </a:lnTo>
                        <a:lnTo>
                          <a:pt x="22515" y="21636"/>
                        </a:lnTo>
                        <a:lnTo>
                          <a:pt x="22473" y="21719"/>
                        </a:lnTo>
                        <a:lnTo>
                          <a:pt x="22494" y="21866"/>
                        </a:lnTo>
                        <a:lnTo>
                          <a:pt x="22536" y="21929"/>
                        </a:lnTo>
                        <a:lnTo>
                          <a:pt x="22515" y="21991"/>
                        </a:lnTo>
                        <a:lnTo>
                          <a:pt x="22536" y="22075"/>
                        </a:lnTo>
                        <a:lnTo>
                          <a:pt x="22598" y="22054"/>
                        </a:lnTo>
                        <a:lnTo>
                          <a:pt x="22619" y="21970"/>
                        </a:lnTo>
                        <a:lnTo>
                          <a:pt x="22640" y="21845"/>
                        </a:lnTo>
                        <a:lnTo>
                          <a:pt x="22703" y="21678"/>
                        </a:lnTo>
                        <a:lnTo>
                          <a:pt x="22745" y="21615"/>
                        </a:lnTo>
                        <a:lnTo>
                          <a:pt x="22787" y="21406"/>
                        </a:lnTo>
                        <a:lnTo>
                          <a:pt x="22828" y="21343"/>
                        </a:lnTo>
                        <a:lnTo>
                          <a:pt x="22844" y="21204"/>
                        </a:lnTo>
                        <a:lnTo>
                          <a:pt x="22870" y="21217"/>
                        </a:lnTo>
                        <a:cubicBezTo>
                          <a:pt x="22870" y="21301"/>
                          <a:pt x="22870" y="21364"/>
                          <a:pt x="22891" y="21447"/>
                        </a:cubicBezTo>
                        <a:lnTo>
                          <a:pt x="22870" y="21426"/>
                        </a:lnTo>
                        <a:lnTo>
                          <a:pt x="22808" y="21510"/>
                        </a:lnTo>
                        <a:lnTo>
                          <a:pt x="22808" y="21636"/>
                        </a:lnTo>
                        <a:lnTo>
                          <a:pt x="22870" y="21678"/>
                        </a:lnTo>
                        <a:lnTo>
                          <a:pt x="22787" y="21782"/>
                        </a:lnTo>
                        <a:lnTo>
                          <a:pt x="22891" y="21845"/>
                        </a:lnTo>
                        <a:lnTo>
                          <a:pt x="22891" y="21929"/>
                        </a:lnTo>
                        <a:lnTo>
                          <a:pt x="22828" y="21970"/>
                        </a:lnTo>
                        <a:lnTo>
                          <a:pt x="22766" y="21929"/>
                        </a:lnTo>
                        <a:lnTo>
                          <a:pt x="22703" y="21991"/>
                        </a:lnTo>
                        <a:lnTo>
                          <a:pt x="22703" y="22054"/>
                        </a:lnTo>
                        <a:lnTo>
                          <a:pt x="22661" y="22138"/>
                        </a:lnTo>
                        <a:lnTo>
                          <a:pt x="22619" y="22201"/>
                        </a:lnTo>
                        <a:lnTo>
                          <a:pt x="22682" y="22263"/>
                        </a:lnTo>
                        <a:lnTo>
                          <a:pt x="22766" y="22054"/>
                        </a:lnTo>
                        <a:lnTo>
                          <a:pt x="22787" y="22096"/>
                        </a:lnTo>
                        <a:lnTo>
                          <a:pt x="22724" y="22201"/>
                        </a:lnTo>
                        <a:lnTo>
                          <a:pt x="22828" y="22180"/>
                        </a:lnTo>
                        <a:lnTo>
                          <a:pt x="22891" y="22096"/>
                        </a:lnTo>
                        <a:lnTo>
                          <a:pt x="22891" y="21991"/>
                        </a:lnTo>
                        <a:lnTo>
                          <a:pt x="23017" y="21845"/>
                        </a:lnTo>
                        <a:cubicBezTo>
                          <a:pt x="23017" y="21929"/>
                          <a:pt x="23017" y="21991"/>
                          <a:pt x="23038" y="22075"/>
                        </a:cubicBezTo>
                        <a:lnTo>
                          <a:pt x="23017" y="22096"/>
                        </a:lnTo>
                        <a:lnTo>
                          <a:pt x="23080" y="22159"/>
                        </a:lnTo>
                        <a:cubicBezTo>
                          <a:pt x="23101" y="22201"/>
                          <a:pt x="23101" y="22284"/>
                          <a:pt x="23121" y="22326"/>
                        </a:cubicBezTo>
                        <a:lnTo>
                          <a:pt x="23080" y="22473"/>
                        </a:lnTo>
                        <a:lnTo>
                          <a:pt x="23080" y="22556"/>
                        </a:lnTo>
                        <a:lnTo>
                          <a:pt x="23038" y="22640"/>
                        </a:lnTo>
                        <a:lnTo>
                          <a:pt x="22933" y="22682"/>
                        </a:lnTo>
                        <a:lnTo>
                          <a:pt x="22912" y="22724"/>
                        </a:lnTo>
                        <a:lnTo>
                          <a:pt x="22933" y="22786"/>
                        </a:lnTo>
                        <a:lnTo>
                          <a:pt x="23017" y="22745"/>
                        </a:lnTo>
                        <a:lnTo>
                          <a:pt x="23101" y="22786"/>
                        </a:lnTo>
                        <a:lnTo>
                          <a:pt x="23101" y="22828"/>
                        </a:lnTo>
                        <a:lnTo>
                          <a:pt x="22996" y="22912"/>
                        </a:lnTo>
                        <a:lnTo>
                          <a:pt x="22996" y="22954"/>
                        </a:lnTo>
                        <a:lnTo>
                          <a:pt x="22975" y="23038"/>
                        </a:lnTo>
                        <a:lnTo>
                          <a:pt x="22912" y="23038"/>
                        </a:lnTo>
                        <a:lnTo>
                          <a:pt x="22870" y="23100"/>
                        </a:lnTo>
                        <a:lnTo>
                          <a:pt x="22891" y="23142"/>
                        </a:lnTo>
                        <a:lnTo>
                          <a:pt x="22975" y="23142"/>
                        </a:lnTo>
                        <a:lnTo>
                          <a:pt x="23017" y="23205"/>
                        </a:lnTo>
                        <a:lnTo>
                          <a:pt x="23038" y="23142"/>
                        </a:lnTo>
                        <a:lnTo>
                          <a:pt x="23121" y="23121"/>
                        </a:lnTo>
                        <a:lnTo>
                          <a:pt x="23184" y="23163"/>
                        </a:lnTo>
                        <a:lnTo>
                          <a:pt x="23101" y="23226"/>
                        </a:lnTo>
                        <a:lnTo>
                          <a:pt x="23080" y="23268"/>
                        </a:lnTo>
                        <a:lnTo>
                          <a:pt x="23121" y="23351"/>
                        </a:lnTo>
                        <a:lnTo>
                          <a:pt x="23038" y="23435"/>
                        </a:lnTo>
                        <a:lnTo>
                          <a:pt x="23017" y="23519"/>
                        </a:lnTo>
                        <a:lnTo>
                          <a:pt x="23121" y="23582"/>
                        </a:lnTo>
                        <a:lnTo>
                          <a:pt x="23101" y="23686"/>
                        </a:lnTo>
                        <a:lnTo>
                          <a:pt x="23142" y="23749"/>
                        </a:lnTo>
                        <a:lnTo>
                          <a:pt x="23247" y="23749"/>
                        </a:lnTo>
                        <a:lnTo>
                          <a:pt x="23310" y="23686"/>
                        </a:lnTo>
                        <a:lnTo>
                          <a:pt x="23247" y="23623"/>
                        </a:lnTo>
                        <a:lnTo>
                          <a:pt x="23310" y="23561"/>
                        </a:lnTo>
                        <a:lnTo>
                          <a:pt x="23247" y="23519"/>
                        </a:lnTo>
                        <a:lnTo>
                          <a:pt x="23205" y="23519"/>
                        </a:lnTo>
                        <a:lnTo>
                          <a:pt x="23247" y="23435"/>
                        </a:lnTo>
                        <a:lnTo>
                          <a:pt x="23331" y="23414"/>
                        </a:lnTo>
                        <a:lnTo>
                          <a:pt x="23435" y="23331"/>
                        </a:lnTo>
                        <a:lnTo>
                          <a:pt x="23435" y="23247"/>
                        </a:lnTo>
                        <a:lnTo>
                          <a:pt x="23393" y="23226"/>
                        </a:lnTo>
                        <a:lnTo>
                          <a:pt x="23310" y="23226"/>
                        </a:lnTo>
                        <a:lnTo>
                          <a:pt x="23310" y="23205"/>
                        </a:lnTo>
                        <a:lnTo>
                          <a:pt x="23414" y="23121"/>
                        </a:lnTo>
                        <a:lnTo>
                          <a:pt x="23393" y="23017"/>
                        </a:lnTo>
                        <a:lnTo>
                          <a:pt x="23247" y="22912"/>
                        </a:lnTo>
                        <a:lnTo>
                          <a:pt x="23310" y="22807"/>
                        </a:lnTo>
                        <a:lnTo>
                          <a:pt x="23331" y="22828"/>
                        </a:lnTo>
                        <a:lnTo>
                          <a:pt x="23414" y="22828"/>
                        </a:lnTo>
                        <a:lnTo>
                          <a:pt x="23414" y="22766"/>
                        </a:lnTo>
                        <a:lnTo>
                          <a:pt x="23310" y="22661"/>
                        </a:lnTo>
                        <a:lnTo>
                          <a:pt x="23373" y="22661"/>
                        </a:lnTo>
                        <a:lnTo>
                          <a:pt x="23373" y="22473"/>
                        </a:lnTo>
                        <a:lnTo>
                          <a:pt x="23247" y="22389"/>
                        </a:lnTo>
                        <a:lnTo>
                          <a:pt x="23226" y="22410"/>
                        </a:lnTo>
                        <a:lnTo>
                          <a:pt x="23142" y="22347"/>
                        </a:lnTo>
                        <a:lnTo>
                          <a:pt x="23163" y="22305"/>
                        </a:lnTo>
                        <a:lnTo>
                          <a:pt x="23163" y="22284"/>
                        </a:lnTo>
                        <a:lnTo>
                          <a:pt x="23247" y="22180"/>
                        </a:lnTo>
                        <a:lnTo>
                          <a:pt x="23205" y="22096"/>
                        </a:lnTo>
                        <a:cubicBezTo>
                          <a:pt x="23205" y="22054"/>
                          <a:pt x="23226" y="21991"/>
                          <a:pt x="23226" y="21950"/>
                        </a:cubicBezTo>
                        <a:lnTo>
                          <a:pt x="23226" y="21887"/>
                        </a:lnTo>
                        <a:lnTo>
                          <a:pt x="23268" y="21929"/>
                        </a:lnTo>
                        <a:lnTo>
                          <a:pt x="23352" y="21866"/>
                        </a:lnTo>
                        <a:lnTo>
                          <a:pt x="23310" y="21761"/>
                        </a:lnTo>
                        <a:lnTo>
                          <a:pt x="23352" y="21719"/>
                        </a:lnTo>
                        <a:lnTo>
                          <a:pt x="23352" y="21573"/>
                        </a:lnTo>
                        <a:lnTo>
                          <a:pt x="23414" y="21552"/>
                        </a:lnTo>
                        <a:lnTo>
                          <a:pt x="23435" y="21719"/>
                        </a:lnTo>
                        <a:lnTo>
                          <a:pt x="23477" y="21678"/>
                        </a:lnTo>
                        <a:lnTo>
                          <a:pt x="23519" y="21657"/>
                        </a:lnTo>
                        <a:lnTo>
                          <a:pt x="23519" y="21678"/>
                        </a:lnTo>
                        <a:lnTo>
                          <a:pt x="23519" y="21719"/>
                        </a:lnTo>
                        <a:lnTo>
                          <a:pt x="23477" y="21761"/>
                        </a:lnTo>
                        <a:lnTo>
                          <a:pt x="23477" y="21845"/>
                        </a:lnTo>
                        <a:lnTo>
                          <a:pt x="23540" y="21887"/>
                        </a:lnTo>
                        <a:lnTo>
                          <a:pt x="23665" y="21866"/>
                        </a:lnTo>
                        <a:lnTo>
                          <a:pt x="23749" y="21761"/>
                        </a:lnTo>
                        <a:lnTo>
                          <a:pt x="23728" y="21719"/>
                        </a:lnTo>
                        <a:cubicBezTo>
                          <a:pt x="23749" y="21657"/>
                          <a:pt x="23770" y="21573"/>
                          <a:pt x="23791" y="21510"/>
                        </a:cubicBezTo>
                        <a:lnTo>
                          <a:pt x="23833" y="21531"/>
                        </a:lnTo>
                        <a:lnTo>
                          <a:pt x="23854" y="21636"/>
                        </a:lnTo>
                        <a:lnTo>
                          <a:pt x="23958" y="21719"/>
                        </a:lnTo>
                        <a:lnTo>
                          <a:pt x="24000" y="21719"/>
                        </a:lnTo>
                        <a:lnTo>
                          <a:pt x="23937" y="21740"/>
                        </a:lnTo>
                        <a:lnTo>
                          <a:pt x="23854" y="21740"/>
                        </a:lnTo>
                        <a:lnTo>
                          <a:pt x="23833" y="21782"/>
                        </a:lnTo>
                        <a:cubicBezTo>
                          <a:pt x="23749" y="21824"/>
                          <a:pt x="23665" y="21866"/>
                          <a:pt x="23665" y="21970"/>
                        </a:cubicBezTo>
                        <a:cubicBezTo>
                          <a:pt x="23665" y="22054"/>
                          <a:pt x="23665" y="22096"/>
                          <a:pt x="23686" y="22180"/>
                        </a:cubicBezTo>
                        <a:lnTo>
                          <a:pt x="23665" y="22159"/>
                        </a:lnTo>
                        <a:lnTo>
                          <a:pt x="23665" y="22138"/>
                        </a:lnTo>
                        <a:lnTo>
                          <a:pt x="23645" y="22159"/>
                        </a:lnTo>
                        <a:cubicBezTo>
                          <a:pt x="23624" y="22159"/>
                          <a:pt x="23603" y="22138"/>
                          <a:pt x="23561" y="22138"/>
                        </a:cubicBezTo>
                        <a:lnTo>
                          <a:pt x="23624" y="22075"/>
                        </a:lnTo>
                        <a:lnTo>
                          <a:pt x="23645" y="21991"/>
                        </a:lnTo>
                        <a:lnTo>
                          <a:pt x="23456" y="21970"/>
                        </a:lnTo>
                        <a:lnTo>
                          <a:pt x="23352" y="22075"/>
                        </a:lnTo>
                        <a:lnTo>
                          <a:pt x="23414" y="22180"/>
                        </a:lnTo>
                        <a:lnTo>
                          <a:pt x="23435" y="22180"/>
                        </a:lnTo>
                        <a:cubicBezTo>
                          <a:pt x="23414" y="22201"/>
                          <a:pt x="23414" y="22222"/>
                          <a:pt x="23414" y="22263"/>
                        </a:cubicBezTo>
                        <a:cubicBezTo>
                          <a:pt x="23435" y="22284"/>
                          <a:pt x="23435" y="22326"/>
                          <a:pt x="23456" y="22368"/>
                        </a:cubicBezTo>
                        <a:cubicBezTo>
                          <a:pt x="23498" y="22389"/>
                          <a:pt x="23519" y="22431"/>
                          <a:pt x="23540" y="22494"/>
                        </a:cubicBezTo>
                        <a:lnTo>
                          <a:pt x="23561" y="22494"/>
                        </a:lnTo>
                        <a:cubicBezTo>
                          <a:pt x="23561" y="22494"/>
                          <a:pt x="23561" y="22514"/>
                          <a:pt x="23582" y="22514"/>
                        </a:cubicBezTo>
                        <a:cubicBezTo>
                          <a:pt x="23624" y="22577"/>
                          <a:pt x="23665" y="22577"/>
                          <a:pt x="23686" y="22598"/>
                        </a:cubicBezTo>
                        <a:lnTo>
                          <a:pt x="23665" y="22619"/>
                        </a:lnTo>
                        <a:lnTo>
                          <a:pt x="23540" y="22724"/>
                        </a:lnTo>
                        <a:lnTo>
                          <a:pt x="23540" y="22828"/>
                        </a:lnTo>
                        <a:lnTo>
                          <a:pt x="23603" y="22933"/>
                        </a:lnTo>
                        <a:lnTo>
                          <a:pt x="23728" y="22828"/>
                        </a:lnTo>
                        <a:lnTo>
                          <a:pt x="23812" y="22682"/>
                        </a:lnTo>
                        <a:lnTo>
                          <a:pt x="23812" y="22619"/>
                        </a:lnTo>
                        <a:lnTo>
                          <a:pt x="23875" y="22598"/>
                        </a:lnTo>
                        <a:lnTo>
                          <a:pt x="24021" y="22473"/>
                        </a:lnTo>
                        <a:lnTo>
                          <a:pt x="24042" y="22514"/>
                        </a:lnTo>
                        <a:lnTo>
                          <a:pt x="24251" y="22514"/>
                        </a:lnTo>
                        <a:lnTo>
                          <a:pt x="24168" y="22619"/>
                        </a:lnTo>
                        <a:lnTo>
                          <a:pt x="24189" y="22640"/>
                        </a:lnTo>
                        <a:lnTo>
                          <a:pt x="24314" y="22640"/>
                        </a:lnTo>
                        <a:lnTo>
                          <a:pt x="24314" y="22703"/>
                        </a:lnTo>
                        <a:lnTo>
                          <a:pt x="24209" y="22807"/>
                        </a:lnTo>
                        <a:cubicBezTo>
                          <a:pt x="24189" y="22807"/>
                          <a:pt x="24168" y="22828"/>
                          <a:pt x="24147" y="22828"/>
                        </a:cubicBezTo>
                        <a:lnTo>
                          <a:pt x="24168" y="22724"/>
                        </a:lnTo>
                        <a:lnTo>
                          <a:pt x="24105" y="22598"/>
                        </a:lnTo>
                        <a:lnTo>
                          <a:pt x="23979" y="22598"/>
                        </a:lnTo>
                        <a:lnTo>
                          <a:pt x="23979" y="22640"/>
                        </a:lnTo>
                        <a:lnTo>
                          <a:pt x="23875" y="22703"/>
                        </a:lnTo>
                        <a:lnTo>
                          <a:pt x="23833" y="22849"/>
                        </a:lnTo>
                        <a:lnTo>
                          <a:pt x="23833" y="22912"/>
                        </a:lnTo>
                        <a:lnTo>
                          <a:pt x="23728" y="23017"/>
                        </a:lnTo>
                        <a:lnTo>
                          <a:pt x="23749" y="23100"/>
                        </a:lnTo>
                        <a:lnTo>
                          <a:pt x="23937" y="23017"/>
                        </a:lnTo>
                        <a:cubicBezTo>
                          <a:pt x="23937" y="23038"/>
                          <a:pt x="23958" y="23038"/>
                          <a:pt x="23958" y="23038"/>
                        </a:cubicBezTo>
                        <a:lnTo>
                          <a:pt x="23854" y="23121"/>
                        </a:lnTo>
                        <a:lnTo>
                          <a:pt x="23770" y="23247"/>
                        </a:lnTo>
                        <a:lnTo>
                          <a:pt x="23833" y="23310"/>
                        </a:lnTo>
                        <a:lnTo>
                          <a:pt x="24000" y="23163"/>
                        </a:lnTo>
                        <a:lnTo>
                          <a:pt x="24063" y="23100"/>
                        </a:lnTo>
                        <a:cubicBezTo>
                          <a:pt x="24084" y="23121"/>
                          <a:pt x="24105" y="23121"/>
                          <a:pt x="24147" y="23142"/>
                        </a:cubicBezTo>
                        <a:lnTo>
                          <a:pt x="24147" y="23163"/>
                        </a:lnTo>
                        <a:lnTo>
                          <a:pt x="24168" y="23226"/>
                        </a:lnTo>
                        <a:lnTo>
                          <a:pt x="24189" y="23268"/>
                        </a:lnTo>
                        <a:lnTo>
                          <a:pt x="24000" y="23268"/>
                        </a:lnTo>
                        <a:lnTo>
                          <a:pt x="23937" y="23351"/>
                        </a:lnTo>
                        <a:lnTo>
                          <a:pt x="23937" y="23414"/>
                        </a:lnTo>
                        <a:lnTo>
                          <a:pt x="24000" y="23414"/>
                        </a:lnTo>
                        <a:lnTo>
                          <a:pt x="24063" y="23372"/>
                        </a:lnTo>
                        <a:lnTo>
                          <a:pt x="24168" y="23372"/>
                        </a:lnTo>
                        <a:lnTo>
                          <a:pt x="24168" y="23414"/>
                        </a:lnTo>
                        <a:lnTo>
                          <a:pt x="24063" y="23477"/>
                        </a:lnTo>
                        <a:lnTo>
                          <a:pt x="23937" y="23477"/>
                        </a:lnTo>
                        <a:lnTo>
                          <a:pt x="23875" y="23540"/>
                        </a:lnTo>
                        <a:lnTo>
                          <a:pt x="23854" y="23665"/>
                        </a:lnTo>
                        <a:lnTo>
                          <a:pt x="23896" y="23770"/>
                        </a:lnTo>
                        <a:lnTo>
                          <a:pt x="23979" y="23728"/>
                        </a:lnTo>
                        <a:lnTo>
                          <a:pt x="24000" y="23644"/>
                        </a:lnTo>
                        <a:lnTo>
                          <a:pt x="24084" y="23644"/>
                        </a:lnTo>
                        <a:lnTo>
                          <a:pt x="24189" y="23582"/>
                        </a:lnTo>
                        <a:lnTo>
                          <a:pt x="24314" y="23435"/>
                        </a:lnTo>
                        <a:lnTo>
                          <a:pt x="24461" y="23247"/>
                        </a:lnTo>
                        <a:lnTo>
                          <a:pt x="24502" y="23017"/>
                        </a:lnTo>
                        <a:lnTo>
                          <a:pt x="24628" y="22745"/>
                        </a:lnTo>
                        <a:lnTo>
                          <a:pt x="24691" y="22724"/>
                        </a:lnTo>
                        <a:lnTo>
                          <a:pt x="24691" y="22703"/>
                        </a:lnTo>
                        <a:lnTo>
                          <a:pt x="24691" y="22661"/>
                        </a:lnTo>
                        <a:lnTo>
                          <a:pt x="24670" y="22661"/>
                        </a:lnTo>
                        <a:lnTo>
                          <a:pt x="24712" y="22619"/>
                        </a:lnTo>
                        <a:lnTo>
                          <a:pt x="24712" y="22577"/>
                        </a:lnTo>
                        <a:lnTo>
                          <a:pt x="24753" y="22514"/>
                        </a:lnTo>
                        <a:lnTo>
                          <a:pt x="24712" y="22473"/>
                        </a:lnTo>
                        <a:lnTo>
                          <a:pt x="24670" y="22452"/>
                        </a:lnTo>
                        <a:lnTo>
                          <a:pt x="24670" y="22347"/>
                        </a:lnTo>
                        <a:lnTo>
                          <a:pt x="24607" y="22242"/>
                        </a:lnTo>
                        <a:lnTo>
                          <a:pt x="24481" y="22159"/>
                        </a:lnTo>
                        <a:lnTo>
                          <a:pt x="24398" y="22096"/>
                        </a:lnTo>
                        <a:lnTo>
                          <a:pt x="24377" y="22033"/>
                        </a:lnTo>
                        <a:lnTo>
                          <a:pt x="24272" y="21866"/>
                        </a:lnTo>
                        <a:lnTo>
                          <a:pt x="24189" y="21845"/>
                        </a:lnTo>
                        <a:lnTo>
                          <a:pt x="24084" y="21845"/>
                        </a:lnTo>
                        <a:lnTo>
                          <a:pt x="24084" y="21782"/>
                        </a:lnTo>
                        <a:lnTo>
                          <a:pt x="24126" y="21740"/>
                        </a:lnTo>
                        <a:lnTo>
                          <a:pt x="24084" y="21657"/>
                        </a:lnTo>
                        <a:lnTo>
                          <a:pt x="24042" y="21615"/>
                        </a:lnTo>
                        <a:lnTo>
                          <a:pt x="24021" y="21531"/>
                        </a:lnTo>
                        <a:lnTo>
                          <a:pt x="24063" y="21468"/>
                        </a:lnTo>
                        <a:lnTo>
                          <a:pt x="24126" y="21447"/>
                        </a:lnTo>
                        <a:lnTo>
                          <a:pt x="24084" y="21406"/>
                        </a:lnTo>
                        <a:lnTo>
                          <a:pt x="24021" y="21343"/>
                        </a:lnTo>
                        <a:lnTo>
                          <a:pt x="23958" y="21343"/>
                        </a:lnTo>
                        <a:lnTo>
                          <a:pt x="23958" y="21259"/>
                        </a:lnTo>
                        <a:lnTo>
                          <a:pt x="24063" y="21217"/>
                        </a:lnTo>
                        <a:lnTo>
                          <a:pt x="24042" y="20799"/>
                        </a:lnTo>
                        <a:lnTo>
                          <a:pt x="24042" y="20380"/>
                        </a:lnTo>
                        <a:lnTo>
                          <a:pt x="24084" y="20025"/>
                        </a:lnTo>
                        <a:lnTo>
                          <a:pt x="24063" y="19941"/>
                        </a:lnTo>
                        <a:lnTo>
                          <a:pt x="24063" y="19836"/>
                        </a:lnTo>
                        <a:lnTo>
                          <a:pt x="24126" y="19732"/>
                        </a:lnTo>
                        <a:lnTo>
                          <a:pt x="24084" y="19627"/>
                        </a:lnTo>
                        <a:lnTo>
                          <a:pt x="24042" y="19543"/>
                        </a:lnTo>
                        <a:lnTo>
                          <a:pt x="24021" y="19334"/>
                        </a:lnTo>
                        <a:lnTo>
                          <a:pt x="23875" y="19167"/>
                        </a:lnTo>
                        <a:lnTo>
                          <a:pt x="23833" y="18957"/>
                        </a:lnTo>
                        <a:lnTo>
                          <a:pt x="23854" y="18853"/>
                        </a:lnTo>
                        <a:lnTo>
                          <a:pt x="23728" y="18518"/>
                        </a:lnTo>
                        <a:lnTo>
                          <a:pt x="23749" y="18434"/>
                        </a:lnTo>
                        <a:lnTo>
                          <a:pt x="23833" y="18288"/>
                        </a:lnTo>
                        <a:lnTo>
                          <a:pt x="23812" y="18204"/>
                        </a:lnTo>
                        <a:lnTo>
                          <a:pt x="23812" y="18100"/>
                        </a:lnTo>
                        <a:lnTo>
                          <a:pt x="23665" y="17995"/>
                        </a:lnTo>
                        <a:lnTo>
                          <a:pt x="23498" y="17995"/>
                        </a:lnTo>
                        <a:lnTo>
                          <a:pt x="23289" y="18058"/>
                        </a:lnTo>
                        <a:lnTo>
                          <a:pt x="23226" y="18079"/>
                        </a:lnTo>
                        <a:lnTo>
                          <a:pt x="23017" y="18162"/>
                        </a:lnTo>
                        <a:lnTo>
                          <a:pt x="22891" y="18288"/>
                        </a:lnTo>
                        <a:lnTo>
                          <a:pt x="22724" y="18518"/>
                        </a:lnTo>
                        <a:lnTo>
                          <a:pt x="22598" y="18602"/>
                        </a:lnTo>
                        <a:lnTo>
                          <a:pt x="22410" y="18623"/>
                        </a:lnTo>
                        <a:lnTo>
                          <a:pt x="22201" y="18644"/>
                        </a:lnTo>
                        <a:lnTo>
                          <a:pt x="22159" y="18644"/>
                        </a:lnTo>
                        <a:lnTo>
                          <a:pt x="22159" y="18581"/>
                        </a:lnTo>
                        <a:lnTo>
                          <a:pt x="22264" y="18413"/>
                        </a:lnTo>
                        <a:lnTo>
                          <a:pt x="22201" y="18267"/>
                        </a:lnTo>
                        <a:lnTo>
                          <a:pt x="22054" y="17597"/>
                        </a:lnTo>
                        <a:lnTo>
                          <a:pt x="21950" y="17325"/>
                        </a:lnTo>
                        <a:lnTo>
                          <a:pt x="21887" y="17179"/>
                        </a:lnTo>
                        <a:lnTo>
                          <a:pt x="22033" y="16928"/>
                        </a:lnTo>
                        <a:lnTo>
                          <a:pt x="21740" y="16886"/>
                        </a:lnTo>
                        <a:lnTo>
                          <a:pt x="21531" y="17032"/>
                        </a:lnTo>
                        <a:lnTo>
                          <a:pt x="21406" y="16970"/>
                        </a:lnTo>
                        <a:lnTo>
                          <a:pt x="21029" y="16970"/>
                        </a:lnTo>
                        <a:lnTo>
                          <a:pt x="27704" y="4792"/>
                        </a:lnTo>
                        <a:lnTo>
                          <a:pt x="27683" y="4729"/>
                        </a:lnTo>
                        <a:lnTo>
                          <a:pt x="27536" y="4708"/>
                        </a:lnTo>
                        <a:lnTo>
                          <a:pt x="27474" y="4729"/>
                        </a:lnTo>
                        <a:lnTo>
                          <a:pt x="27411" y="4667"/>
                        </a:lnTo>
                        <a:lnTo>
                          <a:pt x="27369" y="4416"/>
                        </a:lnTo>
                        <a:lnTo>
                          <a:pt x="27306" y="4290"/>
                        </a:lnTo>
                        <a:lnTo>
                          <a:pt x="27222" y="4248"/>
                        </a:lnTo>
                        <a:lnTo>
                          <a:pt x="27202" y="4102"/>
                        </a:lnTo>
                        <a:lnTo>
                          <a:pt x="27118" y="3955"/>
                        </a:lnTo>
                        <a:lnTo>
                          <a:pt x="27076" y="3892"/>
                        </a:lnTo>
                        <a:lnTo>
                          <a:pt x="26867" y="3892"/>
                        </a:lnTo>
                        <a:lnTo>
                          <a:pt x="26846" y="3934"/>
                        </a:lnTo>
                        <a:lnTo>
                          <a:pt x="26678" y="3892"/>
                        </a:lnTo>
                        <a:lnTo>
                          <a:pt x="26532" y="3934"/>
                        </a:lnTo>
                        <a:lnTo>
                          <a:pt x="26448" y="3872"/>
                        </a:lnTo>
                        <a:lnTo>
                          <a:pt x="26386" y="3892"/>
                        </a:lnTo>
                        <a:lnTo>
                          <a:pt x="26344" y="3872"/>
                        </a:lnTo>
                        <a:lnTo>
                          <a:pt x="26323" y="3892"/>
                        </a:lnTo>
                        <a:lnTo>
                          <a:pt x="26239" y="3892"/>
                        </a:lnTo>
                        <a:lnTo>
                          <a:pt x="26239" y="3872"/>
                        </a:lnTo>
                        <a:lnTo>
                          <a:pt x="26281" y="3872"/>
                        </a:lnTo>
                        <a:lnTo>
                          <a:pt x="26281" y="3830"/>
                        </a:lnTo>
                        <a:lnTo>
                          <a:pt x="26176" y="3746"/>
                        </a:lnTo>
                        <a:lnTo>
                          <a:pt x="26114" y="3767"/>
                        </a:lnTo>
                        <a:lnTo>
                          <a:pt x="26030" y="3746"/>
                        </a:lnTo>
                        <a:lnTo>
                          <a:pt x="26051" y="3725"/>
                        </a:lnTo>
                        <a:lnTo>
                          <a:pt x="26114" y="3683"/>
                        </a:lnTo>
                        <a:lnTo>
                          <a:pt x="26051" y="3641"/>
                        </a:lnTo>
                        <a:lnTo>
                          <a:pt x="25967" y="3641"/>
                        </a:lnTo>
                        <a:lnTo>
                          <a:pt x="25904" y="3620"/>
                        </a:lnTo>
                        <a:lnTo>
                          <a:pt x="25904" y="3558"/>
                        </a:lnTo>
                        <a:lnTo>
                          <a:pt x="25821" y="3474"/>
                        </a:lnTo>
                        <a:lnTo>
                          <a:pt x="25737" y="3411"/>
                        </a:lnTo>
                        <a:lnTo>
                          <a:pt x="25716" y="3411"/>
                        </a:lnTo>
                        <a:lnTo>
                          <a:pt x="25653" y="3369"/>
                        </a:lnTo>
                        <a:lnTo>
                          <a:pt x="25611" y="3369"/>
                        </a:lnTo>
                        <a:lnTo>
                          <a:pt x="25549" y="3432"/>
                        </a:lnTo>
                        <a:lnTo>
                          <a:pt x="25549" y="3369"/>
                        </a:lnTo>
                        <a:lnTo>
                          <a:pt x="25528" y="3328"/>
                        </a:lnTo>
                        <a:lnTo>
                          <a:pt x="25444" y="3265"/>
                        </a:lnTo>
                        <a:lnTo>
                          <a:pt x="25381" y="3369"/>
                        </a:lnTo>
                        <a:lnTo>
                          <a:pt x="25318" y="3328"/>
                        </a:lnTo>
                        <a:lnTo>
                          <a:pt x="25318" y="3244"/>
                        </a:lnTo>
                        <a:lnTo>
                          <a:pt x="25381" y="3223"/>
                        </a:lnTo>
                        <a:lnTo>
                          <a:pt x="25339" y="3160"/>
                        </a:lnTo>
                        <a:lnTo>
                          <a:pt x="25277" y="3139"/>
                        </a:lnTo>
                        <a:lnTo>
                          <a:pt x="25193" y="3160"/>
                        </a:lnTo>
                        <a:lnTo>
                          <a:pt x="25193" y="3160"/>
                        </a:lnTo>
                        <a:lnTo>
                          <a:pt x="25214" y="3118"/>
                        </a:lnTo>
                        <a:lnTo>
                          <a:pt x="25214" y="3056"/>
                        </a:lnTo>
                        <a:lnTo>
                          <a:pt x="25109" y="3014"/>
                        </a:lnTo>
                        <a:lnTo>
                          <a:pt x="25025" y="2909"/>
                        </a:lnTo>
                        <a:lnTo>
                          <a:pt x="25067" y="2888"/>
                        </a:lnTo>
                        <a:lnTo>
                          <a:pt x="25025" y="2825"/>
                        </a:lnTo>
                        <a:lnTo>
                          <a:pt x="24963" y="2804"/>
                        </a:lnTo>
                        <a:lnTo>
                          <a:pt x="24900" y="2846"/>
                        </a:lnTo>
                        <a:lnTo>
                          <a:pt x="24691" y="3056"/>
                        </a:lnTo>
                        <a:lnTo>
                          <a:pt x="24461" y="3202"/>
                        </a:lnTo>
                        <a:lnTo>
                          <a:pt x="24670" y="3035"/>
                        </a:lnTo>
                        <a:lnTo>
                          <a:pt x="24795" y="2846"/>
                        </a:lnTo>
                        <a:lnTo>
                          <a:pt x="24921" y="2721"/>
                        </a:lnTo>
                        <a:lnTo>
                          <a:pt x="24963" y="2595"/>
                        </a:lnTo>
                        <a:lnTo>
                          <a:pt x="24879" y="2532"/>
                        </a:lnTo>
                        <a:lnTo>
                          <a:pt x="24712" y="2428"/>
                        </a:lnTo>
                        <a:lnTo>
                          <a:pt x="24586" y="2428"/>
                        </a:lnTo>
                        <a:lnTo>
                          <a:pt x="24440" y="2491"/>
                        </a:lnTo>
                        <a:lnTo>
                          <a:pt x="24356" y="2491"/>
                        </a:lnTo>
                        <a:lnTo>
                          <a:pt x="24293" y="2512"/>
                        </a:lnTo>
                        <a:lnTo>
                          <a:pt x="24147" y="2532"/>
                        </a:lnTo>
                        <a:lnTo>
                          <a:pt x="23979" y="2721"/>
                        </a:lnTo>
                        <a:lnTo>
                          <a:pt x="23854" y="2825"/>
                        </a:lnTo>
                        <a:lnTo>
                          <a:pt x="23854" y="2825"/>
                        </a:lnTo>
                        <a:lnTo>
                          <a:pt x="23958" y="2700"/>
                        </a:lnTo>
                        <a:lnTo>
                          <a:pt x="23937" y="2532"/>
                        </a:lnTo>
                        <a:lnTo>
                          <a:pt x="23958" y="2407"/>
                        </a:lnTo>
                        <a:lnTo>
                          <a:pt x="23958" y="2302"/>
                        </a:lnTo>
                        <a:lnTo>
                          <a:pt x="23770" y="2198"/>
                        </a:lnTo>
                        <a:lnTo>
                          <a:pt x="23770" y="2156"/>
                        </a:lnTo>
                        <a:lnTo>
                          <a:pt x="23875" y="2093"/>
                        </a:lnTo>
                        <a:lnTo>
                          <a:pt x="23979" y="2093"/>
                        </a:lnTo>
                        <a:lnTo>
                          <a:pt x="23979" y="2051"/>
                        </a:lnTo>
                        <a:lnTo>
                          <a:pt x="23707" y="1884"/>
                        </a:lnTo>
                        <a:lnTo>
                          <a:pt x="23665" y="1800"/>
                        </a:lnTo>
                        <a:lnTo>
                          <a:pt x="23728" y="1737"/>
                        </a:lnTo>
                        <a:lnTo>
                          <a:pt x="23875" y="1654"/>
                        </a:lnTo>
                        <a:lnTo>
                          <a:pt x="23958" y="1570"/>
                        </a:lnTo>
                        <a:lnTo>
                          <a:pt x="23917" y="1486"/>
                        </a:lnTo>
                        <a:lnTo>
                          <a:pt x="23854" y="1361"/>
                        </a:lnTo>
                        <a:lnTo>
                          <a:pt x="23812" y="1361"/>
                        </a:lnTo>
                        <a:lnTo>
                          <a:pt x="23749" y="1382"/>
                        </a:lnTo>
                        <a:lnTo>
                          <a:pt x="23707" y="1319"/>
                        </a:lnTo>
                        <a:lnTo>
                          <a:pt x="23624" y="1256"/>
                        </a:lnTo>
                        <a:lnTo>
                          <a:pt x="23519" y="1256"/>
                        </a:lnTo>
                        <a:lnTo>
                          <a:pt x="23393" y="1214"/>
                        </a:lnTo>
                        <a:lnTo>
                          <a:pt x="23331" y="1172"/>
                        </a:lnTo>
                        <a:lnTo>
                          <a:pt x="23247" y="1214"/>
                        </a:lnTo>
                        <a:lnTo>
                          <a:pt x="23121" y="1214"/>
                        </a:lnTo>
                        <a:lnTo>
                          <a:pt x="23080" y="1319"/>
                        </a:lnTo>
                        <a:lnTo>
                          <a:pt x="23080" y="1361"/>
                        </a:lnTo>
                        <a:lnTo>
                          <a:pt x="22996" y="1256"/>
                        </a:lnTo>
                        <a:lnTo>
                          <a:pt x="23038" y="1151"/>
                        </a:lnTo>
                        <a:lnTo>
                          <a:pt x="23101" y="1131"/>
                        </a:lnTo>
                        <a:lnTo>
                          <a:pt x="23101" y="1026"/>
                        </a:lnTo>
                        <a:lnTo>
                          <a:pt x="23142" y="942"/>
                        </a:lnTo>
                        <a:lnTo>
                          <a:pt x="23205" y="921"/>
                        </a:lnTo>
                        <a:lnTo>
                          <a:pt x="23205" y="817"/>
                        </a:lnTo>
                        <a:lnTo>
                          <a:pt x="23226" y="712"/>
                        </a:lnTo>
                        <a:lnTo>
                          <a:pt x="23205" y="649"/>
                        </a:lnTo>
                        <a:lnTo>
                          <a:pt x="23184" y="649"/>
                        </a:lnTo>
                        <a:lnTo>
                          <a:pt x="23038" y="796"/>
                        </a:lnTo>
                        <a:lnTo>
                          <a:pt x="23017" y="900"/>
                        </a:lnTo>
                        <a:lnTo>
                          <a:pt x="22996" y="900"/>
                        </a:lnTo>
                        <a:lnTo>
                          <a:pt x="22912" y="838"/>
                        </a:lnTo>
                        <a:lnTo>
                          <a:pt x="22808" y="900"/>
                        </a:lnTo>
                        <a:lnTo>
                          <a:pt x="22787" y="942"/>
                        </a:lnTo>
                        <a:lnTo>
                          <a:pt x="22808" y="1047"/>
                        </a:lnTo>
                        <a:lnTo>
                          <a:pt x="22724" y="1131"/>
                        </a:lnTo>
                        <a:lnTo>
                          <a:pt x="22682" y="1131"/>
                        </a:lnTo>
                        <a:lnTo>
                          <a:pt x="22661" y="1068"/>
                        </a:lnTo>
                        <a:lnTo>
                          <a:pt x="22598" y="1214"/>
                        </a:lnTo>
                        <a:lnTo>
                          <a:pt x="22598" y="1319"/>
                        </a:lnTo>
                        <a:lnTo>
                          <a:pt x="22556" y="1172"/>
                        </a:lnTo>
                        <a:lnTo>
                          <a:pt x="22556" y="1047"/>
                        </a:lnTo>
                        <a:lnTo>
                          <a:pt x="22598" y="942"/>
                        </a:lnTo>
                        <a:lnTo>
                          <a:pt x="22556" y="921"/>
                        </a:lnTo>
                        <a:lnTo>
                          <a:pt x="22473" y="1005"/>
                        </a:lnTo>
                        <a:lnTo>
                          <a:pt x="22452" y="1068"/>
                        </a:lnTo>
                        <a:lnTo>
                          <a:pt x="22368" y="1110"/>
                        </a:lnTo>
                        <a:lnTo>
                          <a:pt x="22410" y="921"/>
                        </a:lnTo>
                        <a:lnTo>
                          <a:pt x="22368" y="817"/>
                        </a:lnTo>
                        <a:lnTo>
                          <a:pt x="22264" y="817"/>
                        </a:lnTo>
                        <a:lnTo>
                          <a:pt x="22284" y="733"/>
                        </a:lnTo>
                        <a:lnTo>
                          <a:pt x="22410" y="628"/>
                        </a:lnTo>
                        <a:lnTo>
                          <a:pt x="22515" y="607"/>
                        </a:lnTo>
                        <a:lnTo>
                          <a:pt x="22661" y="712"/>
                        </a:lnTo>
                        <a:lnTo>
                          <a:pt x="22808" y="628"/>
                        </a:lnTo>
                        <a:lnTo>
                          <a:pt x="22912" y="607"/>
                        </a:lnTo>
                        <a:lnTo>
                          <a:pt x="23017" y="503"/>
                        </a:lnTo>
                        <a:lnTo>
                          <a:pt x="23017" y="440"/>
                        </a:lnTo>
                        <a:lnTo>
                          <a:pt x="23038" y="398"/>
                        </a:lnTo>
                        <a:lnTo>
                          <a:pt x="23017" y="335"/>
                        </a:lnTo>
                        <a:lnTo>
                          <a:pt x="22891" y="294"/>
                        </a:lnTo>
                        <a:lnTo>
                          <a:pt x="22828" y="294"/>
                        </a:lnTo>
                        <a:lnTo>
                          <a:pt x="22828" y="189"/>
                        </a:lnTo>
                        <a:lnTo>
                          <a:pt x="22787" y="126"/>
                        </a:lnTo>
                        <a:lnTo>
                          <a:pt x="22766" y="105"/>
                        </a:lnTo>
                        <a:lnTo>
                          <a:pt x="22787" y="84"/>
                        </a:lnTo>
                        <a:lnTo>
                          <a:pt x="22828" y="63"/>
                        </a:lnTo>
                        <a:lnTo>
                          <a:pt x="22870" y="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89" name="Google Shape;489;p23"/>
                  <p:cNvSpPr/>
                  <p:nvPr/>
                </p:nvSpPr>
                <p:spPr>
                  <a:xfrm>
                    <a:off x="1979950" y="2384350"/>
                    <a:ext cx="816050" cy="481275"/>
                  </a:xfrm>
                  <a:custGeom>
                    <a:rect b="b" l="l" r="r" t="t"/>
                    <a:pathLst>
                      <a:path extrusionOk="0" h="19251" w="32642">
                        <a:moveTo>
                          <a:pt x="2846" y="1"/>
                        </a:moveTo>
                        <a:lnTo>
                          <a:pt x="2909" y="210"/>
                        </a:lnTo>
                        <a:lnTo>
                          <a:pt x="3035" y="273"/>
                        </a:lnTo>
                        <a:lnTo>
                          <a:pt x="2993" y="356"/>
                        </a:lnTo>
                        <a:lnTo>
                          <a:pt x="2909" y="440"/>
                        </a:lnTo>
                        <a:lnTo>
                          <a:pt x="2930" y="545"/>
                        </a:lnTo>
                        <a:lnTo>
                          <a:pt x="2993" y="586"/>
                        </a:lnTo>
                        <a:lnTo>
                          <a:pt x="2972" y="649"/>
                        </a:lnTo>
                        <a:lnTo>
                          <a:pt x="2909" y="733"/>
                        </a:lnTo>
                        <a:lnTo>
                          <a:pt x="2951" y="775"/>
                        </a:lnTo>
                        <a:lnTo>
                          <a:pt x="2951" y="858"/>
                        </a:lnTo>
                        <a:lnTo>
                          <a:pt x="2993" y="900"/>
                        </a:lnTo>
                        <a:lnTo>
                          <a:pt x="2909" y="1047"/>
                        </a:lnTo>
                        <a:lnTo>
                          <a:pt x="2825" y="1089"/>
                        </a:lnTo>
                        <a:lnTo>
                          <a:pt x="2763" y="1256"/>
                        </a:lnTo>
                        <a:lnTo>
                          <a:pt x="2721" y="1298"/>
                        </a:lnTo>
                        <a:lnTo>
                          <a:pt x="2721" y="1423"/>
                        </a:lnTo>
                        <a:lnTo>
                          <a:pt x="2637" y="1486"/>
                        </a:lnTo>
                        <a:lnTo>
                          <a:pt x="2616" y="1591"/>
                        </a:lnTo>
                        <a:lnTo>
                          <a:pt x="2470" y="1674"/>
                        </a:lnTo>
                        <a:lnTo>
                          <a:pt x="2386" y="1633"/>
                        </a:lnTo>
                        <a:lnTo>
                          <a:pt x="2344" y="1570"/>
                        </a:lnTo>
                        <a:lnTo>
                          <a:pt x="2428" y="1465"/>
                        </a:lnTo>
                        <a:lnTo>
                          <a:pt x="2449" y="1507"/>
                        </a:lnTo>
                        <a:lnTo>
                          <a:pt x="2532" y="1465"/>
                        </a:lnTo>
                        <a:lnTo>
                          <a:pt x="2553" y="1528"/>
                        </a:lnTo>
                        <a:lnTo>
                          <a:pt x="2595" y="1486"/>
                        </a:lnTo>
                        <a:lnTo>
                          <a:pt x="2595" y="1361"/>
                        </a:lnTo>
                        <a:lnTo>
                          <a:pt x="2658" y="1214"/>
                        </a:lnTo>
                        <a:lnTo>
                          <a:pt x="2742" y="1151"/>
                        </a:lnTo>
                        <a:lnTo>
                          <a:pt x="2742" y="1047"/>
                        </a:lnTo>
                        <a:lnTo>
                          <a:pt x="2700" y="1068"/>
                        </a:lnTo>
                        <a:lnTo>
                          <a:pt x="2553" y="1172"/>
                        </a:lnTo>
                        <a:lnTo>
                          <a:pt x="2512" y="1214"/>
                        </a:lnTo>
                        <a:lnTo>
                          <a:pt x="2428" y="1214"/>
                        </a:lnTo>
                        <a:lnTo>
                          <a:pt x="2428" y="1172"/>
                        </a:lnTo>
                        <a:lnTo>
                          <a:pt x="2532" y="1068"/>
                        </a:lnTo>
                        <a:lnTo>
                          <a:pt x="2658" y="1005"/>
                        </a:lnTo>
                        <a:lnTo>
                          <a:pt x="2700" y="963"/>
                        </a:lnTo>
                        <a:lnTo>
                          <a:pt x="2658" y="879"/>
                        </a:lnTo>
                        <a:lnTo>
                          <a:pt x="2616" y="879"/>
                        </a:lnTo>
                        <a:lnTo>
                          <a:pt x="2532" y="900"/>
                        </a:lnTo>
                        <a:lnTo>
                          <a:pt x="2470" y="796"/>
                        </a:lnTo>
                        <a:lnTo>
                          <a:pt x="2407" y="754"/>
                        </a:lnTo>
                        <a:lnTo>
                          <a:pt x="2135" y="754"/>
                        </a:lnTo>
                        <a:lnTo>
                          <a:pt x="2009" y="649"/>
                        </a:lnTo>
                        <a:lnTo>
                          <a:pt x="1716" y="419"/>
                        </a:lnTo>
                        <a:lnTo>
                          <a:pt x="1696" y="440"/>
                        </a:lnTo>
                        <a:lnTo>
                          <a:pt x="1675" y="545"/>
                        </a:lnTo>
                        <a:lnTo>
                          <a:pt x="1591" y="754"/>
                        </a:lnTo>
                        <a:lnTo>
                          <a:pt x="1591" y="858"/>
                        </a:lnTo>
                        <a:lnTo>
                          <a:pt x="1654" y="1068"/>
                        </a:lnTo>
                        <a:lnTo>
                          <a:pt x="1591" y="1382"/>
                        </a:lnTo>
                        <a:lnTo>
                          <a:pt x="1612" y="1507"/>
                        </a:lnTo>
                        <a:lnTo>
                          <a:pt x="1591" y="1674"/>
                        </a:lnTo>
                        <a:lnTo>
                          <a:pt x="1612" y="1737"/>
                        </a:lnTo>
                        <a:lnTo>
                          <a:pt x="1675" y="1737"/>
                        </a:lnTo>
                        <a:lnTo>
                          <a:pt x="1696" y="1800"/>
                        </a:lnTo>
                        <a:lnTo>
                          <a:pt x="1654" y="1884"/>
                        </a:lnTo>
                        <a:lnTo>
                          <a:pt x="1591" y="1884"/>
                        </a:lnTo>
                        <a:lnTo>
                          <a:pt x="1570" y="1946"/>
                        </a:lnTo>
                        <a:lnTo>
                          <a:pt x="1591" y="2009"/>
                        </a:lnTo>
                        <a:lnTo>
                          <a:pt x="1696" y="2030"/>
                        </a:lnTo>
                        <a:lnTo>
                          <a:pt x="1654" y="2135"/>
                        </a:lnTo>
                        <a:lnTo>
                          <a:pt x="1654" y="2239"/>
                        </a:lnTo>
                        <a:lnTo>
                          <a:pt x="1591" y="2323"/>
                        </a:lnTo>
                        <a:lnTo>
                          <a:pt x="1549" y="2302"/>
                        </a:lnTo>
                        <a:lnTo>
                          <a:pt x="1507" y="2344"/>
                        </a:lnTo>
                        <a:lnTo>
                          <a:pt x="1507" y="2428"/>
                        </a:lnTo>
                        <a:lnTo>
                          <a:pt x="1675" y="2449"/>
                        </a:lnTo>
                        <a:lnTo>
                          <a:pt x="1821" y="2470"/>
                        </a:lnTo>
                        <a:lnTo>
                          <a:pt x="1926" y="2553"/>
                        </a:lnTo>
                        <a:lnTo>
                          <a:pt x="2072" y="2553"/>
                        </a:lnTo>
                        <a:lnTo>
                          <a:pt x="2114" y="2637"/>
                        </a:lnTo>
                        <a:lnTo>
                          <a:pt x="2135" y="2783"/>
                        </a:lnTo>
                        <a:lnTo>
                          <a:pt x="2093" y="2658"/>
                        </a:lnTo>
                        <a:lnTo>
                          <a:pt x="1988" y="2574"/>
                        </a:lnTo>
                        <a:lnTo>
                          <a:pt x="1905" y="2616"/>
                        </a:lnTo>
                        <a:lnTo>
                          <a:pt x="1821" y="2553"/>
                        </a:lnTo>
                        <a:lnTo>
                          <a:pt x="1612" y="2532"/>
                        </a:lnTo>
                        <a:lnTo>
                          <a:pt x="1570" y="2470"/>
                        </a:lnTo>
                        <a:lnTo>
                          <a:pt x="1507" y="2511"/>
                        </a:lnTo>
                        <a:lnTo>
                          <a:pt x="1507" y="2616"/>
                        </a:lnTo>
                        <a:lnTo>
                          <a:pt x="1403" y="2763"/>
                        </a:lnTo>
                        <a:lnTo>
                          <a:pt x="1403" y="2846"/>
                        </a:lnTo>
                        <a:lnTo>
                          <a:pt x="1403" y="2930"/>
                        </a:lnTo>
                        <a:lnTo>
                          <a:pt x="1340" y="3076"/>
                        </a:lnTo>
                        <a:lnTo>
                          <a:pt x="1277" y="3202"/>
                        </a:lnTo>
                        <a:lnTo>
                          <a:pt x="1131" y="3558"/>
                        </a:lnTo>
                        <a:lnTo>
                          <a:pt x="1089" y="3809"/>
                        </a:lnTo>
                        <a:lnTo>
                          <a:pt x="942" y="4102"/>
                        </a:lnTo>
                        <a:lnTo>
                          <a:pt x="921" y="4415"/>
                        </a:lnTo>
                        <a:lnTo>
                          <a:pt x="838" y="4541"/>
                        </a:lnTo>
                        <a:lnTo>
                          <a:pt x="733" y="4667"/>
                        </a:lnTo>
                        <a:lnTo>
                          <a:pt x="649" y="4855"/>
                        </a:lnTo>
                        <a:lnTo>
                          <a:pt x="608" y="4939"/>
                        </a:lnTo>
                        <a:lnTo>
                          <a:pt x="566" y="5043"/>
                        </a:lnTo>
                        <a:lnTo>
                          <a:pt x="419" y="5231"/>
                        </a:lnTo>
                        <a:lnTo>
                          <a:pt x="356" y="5336"/>
                        </a:lnTo>
                        <a:lnTo>
                          <a:pt x="398" y="5566"/>
                        </a:lnTo>
                        <a:lnTo>
                          <a:pt x="336" y="5776"/>
                        </a:lnTo>
                        <a:lnTo>
                          <a:pt x="336" y="5922"/>
                        </a:lnTo>
                        <a:lnTo>
                          <a:pt x="419" y="6027"/>
                        </a:lnTo>
                        <a:lnTo>
                          <a:pt x="356" y="6110"/>
                        </a:lnTo>
                        <a:lnTo>
                          <a:pt x="336" y="6194"/>
                        </a:lnTo>
                        <a:lnTo>
                          <a:pt x="398" y="6340"/>
                        </a:lnTo>
                        <a:lnTo>
                          <a:pt x="356" y="6592"/>
                        </a:lnTo>
                        <a:lnTo>
                          <a:pt x="315" y="6717"/>
                        </a:lnTo>
                        <a:lnTo>
                          <a:pt x="231" y="6759"/>
                        </a:lnTo>
                        <a:lnTo>
                          <a:pt x="252" y="6843"/>
                        </a:lnTo>
                        <a:lnTo>
                          <a:pt x="294" y="6864"/>
                        </a:lnTo>
                        <a:lnTo>
                          <a:pt x="231" y="7031"/>
                        </a:lnTo>
                        <a:lnTo>
                          <a:pt x="84" y="7136"/>
                        </a:lnTo>
                        <a:lnTo>
                          <a:pt x="1" y="7261"/>
                        </a:lnTo>
                        <a:lnTo>
                          <a:pt x="1" y="7387"/>
                        </a:lnTo>
                        <a:lnTo>
                          <a:pt x="105" y="7554"/>
                        </a:lnTo>
                        <a:lnTo>
                          <a:pt x="210" y="7763"/>
                        </a:lnTo>
                        <a:lnTo>
                          <a:pt x="210" y="7993"/>
                        </a:lnTo>
                        <a:lnTo>
                          <a:pt x="189" y="8119"/>
                        </a:lnTo>
                        <a:lnTo>
                          <a:pt x="126" y="8203"/>
                        </a:lnTo>
                        <a:lnTo>
                          <a:pt x="126" y="8286"/>
                        </a:lnTo>
                        <a:lnTo>
                          <a:pt x="147" y="8370"/>
                        </a:lnTo>
                        <a:lnTo>
                          <a:pt x="189" y="8496"/>
                        </a:lnTo>
                        <a:lnTo>
                          <a:pt x="126" y="8579"/>
                        </a:lnTo>
                        <a:lnTo>
                          <a:pt x="105" y="8642"/>
                        </a:lnTo>
                        <a:lnTo>
                          <a:pt x="126" y="8726"/>
                        </a:lnTo>
                        <a:lnTo>
                          <a:pt x="356" y="9102"/>
                        </a:lnTo>
                        <a:lnTo>
                          <a:pt x="398" y="9207"/>
                        </a:lnTo>
                        <a:lnTo>
                          <a:pt x="356" y="9270"/>
                        </a:lnTo>
                        <a:lnTo>
                          <a:pt x="398" y="9353"/>
                        </a:lnTo>
                        <a:lnTo>
                          <a:pt x="524" y="9479"/>
                        </a:lnTo>
                        <a:lnTo>
                          <a:pt x="545" y="9542"/>
                        </a:lnTo>
                        <a:lnTo>
                          <a:pt x="628" y="9542"/>
                        </a:lnTo>
                        <a:lnTo>
                          <a:pt x="628" y="9437"/>
                        </a:lnTo>
                        <a:lnTo>
                          <a:pt x="628" y="9312"/>
                        </a:lnTo>
                        <a:lnTo>
                          <a:pt x="712" y="9333"/>
                        </a:lnTo>
                        <a:lnTo>
                          <a:pt x="733" y="9312"/>
                        </a:lnTo>
                        <a:lnTo>
                          <a:pt x="733" y="9353"/>
                        </a:lnTo>
                        <a:lnTo>
                          <a:pt x="838" y="9353"/>
                        </a:lnTo>
                        <a:lnTo>
                          <a:pt x="859" y="9416"/>
                        </a:lnTo>
                        <a:lnTo>
                          <a:pt x="984" y="9437"/>
                        </a:lnTo>
                        <a:lnTo>
                          <a:pt x="880" y="9437"/>
                        </a:lnTo>
                        <a:lnTo>
                          <a:pt x="817" y="9479"/>
                        </a:lnTo>
                        <a:lnTo>
                          <a:pt x="754" y="9437"/>
                        </a:lnTo>
                        <a:lnTo>
                          <a:pt x="712" y="9437"/>
                        </a:lnTo>
                        <a:lnTo>
                          <a:pt x="712" y="9521"/>
                        </a:lnTo>
                        <a:lnTo>
                          <a:pt x="754" y="9542"/>
                        </a:lnTo>
                        <a:lnTo>
                          <a:pt x="754" y="9688"/>
                        </a:lnTo>
                        <a:lnTo>
                          <a:pt x="817" y="9793"/>
                        </a:lnTo>
                        <a:lnTo>
                          <a:pt x="838" y="9835"/>
                        </a:lnTo>
                        <a:lnTo>
                          <a:pt x="733" y="9793"/>
                        </a:lnTo>
                        <a:lnTo>
                          <a:pt x="670" y="9688"/>
                        </a:lnTo>
                        <a:lnTo>
                          <a:pt x="649" y="9646"/>
                        </a:lnTo>
                        <a:lnTo>
                          <a:pt x="608" y="9688"/>
                        </a:lnTo>
                        <a:lnTo>
                          <a:pt x="608" y="9772"/>
                        </a:lnTo>
                        <a:lnTo>
                          <a:pt x="545" y="9835"/>
                        </a:lnTo>
                        <a:lnTo>
                          <a:pt x="566" y="9877"/>
                        </a:lnTo>
                        <a:lnTo>
                          <a:pt x="545" y="9981"/>
                        </a:lnTo>
                        <a:lnTo>
                          <a:pt x="545" y="10086"/>
                        </a:lnTo>
                        <a:lnTo>
                          <a:pt x="608" y="10107"/>
                        </a:lnTo>
                        <a:lnTo>
                          <a:pt x="628" y="10211"/>
                        </a:lnTo>
                        <a:lnTo>
                          <a:pt x="733" y="10274"/>
                        </a:lnTo>
                        <a:lnTo>
                          <a:pt x="775" y="10358"/>
                        </a:lnTo>
                        <a:lnTo>
                          <a:pt x="775" y="10421"/>
                        </a:lnTo>
                        <a:lnTo>
                          <a:pt x="712" y="10504"/>
                        </a:lnTo>
                        <a:lnTo>
                          <a:pt x="649" y="10504"/>
                        </a:lnTo>
                        <a:lnTo>
                          <a:pt x="649" y="10567"/>
                        </a:lnTo>
                        <a:lnTo>
                          <a:pt x="670" y="10672"/>
                        </a:lnTo>
                        <a:lnTo>
                          <a:pt x="670" y="10797"/>
                        </a:lnTo>
                        <a:lnTo>
                          <a:pt x="712" y="10839"/>
                        </a:lnTo>
                        <a:lnTo>
                          <a:pt x="775" y="10923"/>
                        </a:lnTo>
                        <a:lnTo>
                          <a:pt x="817" y="11111"/>
                        </a:lnTo>
                        <a:lnTo>
                          <a:pt x="942" y="11362"/>
                        </a:lnTo>
                        <a:lnTo>
                          <a:pt x="1026" y="11509"/>
                        </a:lnTo>
                        <a:lnTo>
                          <a:pt x="1068" y="11530"/>
                        </a:lnTo>
                        <a:lnTo>
                          <a:pt x="1047" y="11571"/>
                        </a:lnTo>
                        <a:lnTo>
                          <a:pt x="1047" y="11613"/>
                        </a:lnTo>
                        <a:lnTo>
                          <a:pt x="1152" y="11718"/>
                        </a:lnTo>
                        <a:lnTo>
                          <a:pt x="1172" y="11843"/>
                        </a:lnTo>
                        <a:lnTo>
                          <a:pt x="1152" y="11990"/>
                        </a:lnTo>
                        <a:lnTo>
                          <a:pt x="1131" y="12094"/>
                        </a:lnTo>
                        <a:lnTo>
                          <a:pt x="1089" y="12136"/>
                        </a:lnTo>
                        <a:lnTo>
                          <a:pt x="1131" y="12199"/>
                        </a:lnTo>
                        <a:lnTo>
                          <a:pt x="1172" y="12262"/>
                        </a:lnTo>
                        <a:lnTo>
                          <a:pt x="1382" y="12262"/>
                        </a:lnTo>
                        <a:lnTo>
                          <a:pt x="1486" y="12283"/>
                        </a:lnTo>
                        <a:lnTo>
                          <a:pt x="1591" y="12346"/>
                        </a:lnTo>
                        <a:lnTo>
                          <a:pt x="1675" y="12366"/>
                        </a:lnTo>
                        <a:lnTo>
                          <a:pt x="1821" y="12366"/>
                        </a:lnTo>
                        <a:lnTo>
                          <a:pt x="1884" y="12450"/>
                        </a:lnTo>
                        <a:lnTo>
                          <a:pt x="1884" y="12555"/>
                        </a:lnTo>
                        <a:lnTo>
                          <a:pt x="2030" y="12618"/>
                        </a:lnTo>
                        <a:lnTo>
                          <a:pt x="2135" y="12618"/>
                        </a:lnTo>
                        <a:lnTo>
                          <a:pt x="2281" y="12680"/>
                        </a:lnTo>
                        <a:lnTo>
                          <a:pt x="2302" y="12722"/>
                        </a:lnTo>
                        <a:lnTo>
                          <a:pt x="2302" y="12827"/>
                        </a:lnTo>
                        <a:lnTo>
                          <a:pt x="2344" y="12869"/>
                        </a:lnTo>
                        <a:lnTo>
                          <a:pt x="2407" y="12827"/>
                        </a:lnTo>
                        <a:lnTo>
                          <a:pt x="2470" y="12827"/>
                        </a:lnTo>
                        <a:lnTo>
                          <a:pt x="2616" y="12973"/>
                        </a:lnTo>
                        <a:lnTo>
                          <a:pt x="2805" y="13245"/>
                        </a:lnTo>
                        <a:lnTo>
                          <a:pt x="2825" y="13434"/>
                        </a:lnTo>
                        <a:lnTo>
                          <a:pt x="2805" y="13559"/>
                        </a:lnTo>
                        <a:lnTo>
                          <a:pt x="2805" y="13664"/>
                        </a:lnTo>
                        <a:lnTo>
                          <a:pt x="4185" y="13643"/>
                        </a:lnTo>
                        <a:lnTo>
                          <a:pt x="4206" y="13706"/>
                        </a:lnTo>
                        <a:lnTo>
                          <a:pt x="4206" y="13747"/>
                        </a:lnTo>
                        <a:lnTo>
                          <a:pt x="6131" y="14647"/>
                        </a:lnTo>
                        <a:lnTo>
                          <a:pt x="7784" y="14689"/>
                        </a:lnTo>
                        <a:lnTo>
                          <a:pt x="7826" y="14480"/>
                        </a:lnTo>
                        <a:lnTo>
                          <a:pt x="8747" y="14501"/>
                        </a:lnTo>
                        <a:lnTo>
                          <a:pt x="8872" y="14584"/>
                        </a:lnTo>
                        <a:lnTo>
                          <a:pt x="8935" y="14710"/>
                        </a:lnTo>
                        <a:lnTo>
                          <a:pt x="8998" y="14773"/>
                        </a:lnTo>
                        <a:lnTo>
                          <a:pt x="9019" y="14815"/>
                        </a:lnTo>
                        <a:lnTo>
                          <a:pt x="9082" y="14815"/>
                        </a:lnTo>
                        <a:lnTo>
                          <a:pt x="9123" y="14898"/>
                        </a:lnTo>
                        <a:lnTo>
                          <a:pt x="9103" y="14961"/>
                        </a:lnTo>
                        <a:lnTo>
                          <a:pt x="9207" y="14982"/>
                        </a:lnTo>
                        <a:lnTo>
                          <a:pt x="9270" y="15066"/>
                        </a:lnTo>
                        <a:lnTo>
                          <a:pt x="9270" y="15107"/>
                        </a:lnTo>
                        <a:lnTo>
                          <a:pt x="9228" y="15170"/>
                        </a:lnTo>
                        <a:lnTo>
                          <a:pt x="9312" y="15191"/>
                        </a:lnTo>
                        <a:lnTo>
                          <a:pt x="9395" y="15233"/>
                        </a:lnTo>
                        <a:lnTo>
                          <a:pt x="9437" y="15317"/>
                        </a:lnTo>
                        <a:lnTo>
                          <a:pt x="9458" y="15442"/>
                        </a:lnTo>
                        <a:lnTo>
                          <a:pt x="9500" y="15484"/>
                        </a:lnTo>
                        <a:lnTo>
                          <a:pt x="9521" y="15505"/>
                        </a:lnTo>
                        <a:lnTo>
                          <a:pt x="9542" y="15526"/>
                        </a:lnTo>
                        <a:lnTo>
                          <a:pt x="9626" y="15610"/>
                        </a:lnTo>
                        <a:lnTo>
                          <a:pt x="9626" y="15693"/>
                        </a:lnTo>
                        <a:lnTo>
                          <a:pt x="9605" y="15714"/>
                        </a:lnTo>
                        <a:lnTo>
                          <a:pt x="9521" y="15735"/>
                        </a:lnTo>
                        <a:lnTo>
                          <a:pt x="9521" y="15756"/>
                        </a:lnTo>
                        <a:lnTo>
                          <a:pt x="9626" y="15903"/>
                        </a:lnTo>
                        <a:lnTo>
                          <a:pt x="9709" y="15965"/>
                        </a:lnTo>
                        <a:lnTo>
                          <a:pt x="9730" y="16070"/>
                        </a:lnTo>
                        <a:lnTo>
                          <a:pt x="9730" y="16112"/>
                        </a:lnTo>
                        <a:lnTo>
                          <a:pt x="9751" y="16112"/>
                        </a:lnTo>
                        <a:lnTo>
                          <a:pt x="9793" y="16133"/>
                        </a:lnTo>
                        <a:lnTo>
                          <a:pt x="9835" y="16133"/>
                        </a:lnTo>
                        <a:lnTo>
                          <a:pt x="9877" y="16154"/>
                        </a:lnTo>
                        <a:lnTo>
                          <a:pt x="9919" y="16216"/>
                        </a:lnTo>
                        <a:lnTo>
                          <a:pt x="9919" y="16237"/>
                        </a:lnTo>
                        <a:lnTo>
                          <a:pt x="9960" y="16279"/>
                        </a:lnTo>
                        <a:lnTo>
                          <a:pt x="10023" y="16279"/>
                        </a:lnTo>
                        <a:lnTo>
                          <a:pt x="10149" y="16342"/>
                        </a:lnTo>
                        <a:lnTo>
                          <a:pt x="10170" y="16384"/>
                        </a:lnTo>
                        <a:lnTo>
                          <a:pt x="10253" y="16426"/>
                        </a:lnTo>
                        <a:lnTo>
                          <a:pt x="10379" y="16467"/>
                        </a:lnTo>
                        <a:lnTo>
                          <a:pt x="10400" y="16530"/>
                        </a:lnTo>
                        <a:lnTo>
                          <a:pt x="10463" y="16530"/>
                        </a:lnTo>
                        <a:lnTo>
                          <a:pt x="10504" y="16488"/>
                        </a:lnTo>
                        <a:lnTo>
                          <a:pt x="10504" y="16467"/>
                        </a:lnTo>
                        <a:lnTo>
                          <a:pt x="10609" y="16384"/>
                        </a:lnTo>
                        <a:lnTo>
                          <a:pt x="10672" y="16384"/>
                        </a:lnTo>
                        <a:lnTo>
                          <a:pt x="10672" y="16342"/>
                        </a:lnTo>
                        <a:lnTo>
                          <a:pt x="10672" y="16321"/>
                        </a:lnTo>
                        <a:lnTo>
                          <a:pt x="10714" y="16237"/>
                        </a:lnTo>
                        <a:lnTo>
                          <a:pt x="10797" y="16070"/>
                        </a:lnTo>
                        <a:lnTo>
                          <a:pt x="10839" y="16028"/>
                        </a:lnTo>
                        <a:lnTo>
                          <a:pt x="10923" y="16007"/>
                        </a:lnTo>
                        <a:lnTo>
                          <a:pt x="10965" y="16007"/>
                        </a:lnTo>
                        <a:lnTo>
                          <a:pt x="10986" y="16028"/>
                        </a:lnTo>
                        <a:lnTo>
                          <a:pt x="11027" y="16028"/>
                        </a:lnTo>
                        <a:lnTo>
                          <a:pt x="11069" y="15944"/>
                        </a:lnTo>
                        <a:lnTo>
                          <a:pt x="11174" y="15944"/>
                        </a:lnTo>
                        <a:lnTo>
                          <a:pt x="11279" y="15965"/>
                        </a:lnTo>
                        <a:lnTo>
                          <a:pt x="11383" y="15944"/>
                        </a:lnTo>
                        <a:lnTo>
                          <a:pt x="11404" y="15965"/>
                        </a:lnTo>
                        <a:lnTo>
                          <a:pt x="11425" y="16007"/>
                        </a:lnTo>
                        <a:lnTo>
                          <a:pt x="11509" y="16007"/>
                        </a:lnTo>
                        <a:lnTo>
                          <a:pt x="11592" y="16028"/>
                        </a:lnTo>
                        <a:lnTo>
                          <a:pt x="11634" y="16133"/>
                        </a:lnTo>
                        <a:lnTo>
                          <a:pt x="11739" y="16216"/>
                        </a:lnTo>
                        <a:lnTo>
                          <a:pt x="11844" y="16363"/>
                        </a:lnTo>
                        <a:lnTo>
                          <a:pt x="11864" y="16467"/>
                        </a:lnTo>
                        <a:lnTo>
                          <a:pt x="11927" y="16530"/>
                        </a:lnTo>
                        <a:lnTo>
                          <a:pt x="11927" y="16593"/>
                        </a:lnTo>
                        <a:lnTo>
                          <a:pt x="11927" y="16760"/>
                        </a:lnTo>
                        <a:lnTo>
                          <a:pt x="12011" y="16781"/>
                        </a:lnTo>
                        <a:lnTo>
                          <a:pt x="12032" y="16865"/>
                        </a:lnTo>
                        <a:lnTo>
                          <a:pt x="12116" y="17074"/>
                        </a:lnTo>
                        <a:lnTo>
                          <a:pt x="12157" y="17095"/>
                        </a:lnTo>
                        <a:lnTo>
                          <a:pt x="12178" y="17179"/>
                        </a:lnTo>
                        <a:lnTo>
                          <a:pt x="12262" y="17221"/>
                        </a:lnTo>
                        <a:lnTo>
                          <a:pt x="12283" y="17325"/>
                        </a:lnTo>
                        <a:lnTo>
                          <a:pt x="12346" y="17430"/>
                        </a:lnTo>
                        <a:lnTo>
                          <a:pt x="12450" y="17514"/>
                        </a:lnTo>
                        <a:lnTo>
                          <a:pt x="12429" y="17618"/>
                        </a:lnTo>
                        <a:lnTo>
                          <a:pt x="12429" y="17723"/>
                        </a:lnTo>
                        <a:lnTo>
                          <a:pt x="12429" y="17786"/>
                        </a:lnTo>
                        <a:lnTo>
                          <a:pt x="12429" y="17807"/>
                        </a:lnTo>
                        <a:lnTo>
                          <a:pt x="12555" y="18141"/>
                        </a:lnTo>
                        <a:lnTo>
                          <a:pt x="12534" y="18309"/>
                        </a:lnTo>
                        <a:lnTo>
                          <a:pt x="12576" y="18351"/>
                        </a:lnTo>
                        <a:lnTo>
                          <a:pt x="12597" y="18351"/>
                        </a:lnTo>
                        <a:lnTo>
                          <a:pt x="12660" y="18372"/>
                        </a:lnTo>
                        <a:lnTo>
                          <a:pt x="12743" y="18372"/>
                        </a:lnTo>
                        <a:lnTo>
                          <a:pt x="12806" y="18413"/>
                        </a:lnTo>
                        <a:lnTo>
                          <a:pt x="12911" y="18518"/>
                        </a:lnTo>
                        <a:lnTo>
                          <a:pt x="13099" y="18560"/>
                        </a:lnTo>
                        <a:lnTo>
                          <a:pt x="13204" y="18644"/>
                        </a:lnTo>
                        <a:lnTo>
                          <a:pt x="13308" y="18644"/>
                        </a:lnTo>
                        <a:lnTo>
                          <a:pt x="13329" y="18727"/>
                        </a:lnTo>
                        <a:lnTo>
                          <a:pt x="13392" y="18748"/>
                        </a:lnTo>
                        <a:lnTo>
                          <a:pt x="13476" y="18581"/>
                        </a:lnTo>
                        <a:lnTo>
                          <a:pt x="13496" y="18455"/>
                        </a:lnTo>
                        <a:lnTo>
                          <a:pt x="13476" y="18372"/>
                        </a:lnTo>
                        <a:lnTo>
                          <a:pt x="13476" y="18120"/>
                        </a:lnTo>
                        <a:lnTo>
                          <a:pt x="13413" y="18037"/>
                        </a:lnTo>
                        <a:lnTo>
                          <a:pt x="13496" y="17911"/>
                        </a:lnTo>
                        <a:lnTo>
                          <a:pt x="13538" y="17723"/>
                        </a:lnTo>
                        <a:lnTo>
                          <a:pt x="13622" y="17618"/>
                        </a:lnTo>
                        <a:lnTo>
                          <a:pt x="13580" y="17409"/>
                        </a:lnTo>
                        <a:lnTo>
                          <a:pt x="13685" y="17367"/>
                        </a:lnTo>
                        <a:lnTo>
                          <a:pt x="13789" y="17284"/>
                        </a:lnTo>
                        <a:lnTo>
                          <a:pt x="13727" y="17200"/>
                        </a:lnTo>
                        <a:lnTo>
                          <a:pt x="13831" y="17074"/>
                        </a:lnTo>
                        <a:lnTo>
                          <a:pt x="13894" y="17095"/>
                        </a:lnTo>
                        <a:lnTo>
                          <a:pt x="13999" y="17053"/>
                        </a:lnTo>
                        <a:lnTo>
                          <a:pt x="13957" y="16907"/>
                        </a:lnTo>
                        <a:lnTo>
                          <a:pt x="13957" y="16907"/>
                        </a:lnTo>
                        <a:lnTo>
                          <a:pt x="14040" y="16970"/>
                        </a:lnTo>
                        <a:lnTo>
                          <a:pt x="14145" y="16907"/>
                        </a:lnTo>
                        <a:lnTo>
                          <a:pt x="14103" y="16865"/>
                        </a:lnTo>
                        <a:lnTo>
                          <a:pt x="14208" y="16781"/>
                        </a:lnTo>
                        <a:lnTo>
                          <a:pt x="14250" y="16802"/>
                        </a:lnTo>
                        <a:lnTo>
                          <a:pt x="14312" y="16781"/>
                        </a:lnTo>
                        <a:lnTo>
                          <a:pt x="14375" y="16865"/>
                        </a:lnTo>
                        <a:lnTo>
                          <a:pt x="14271" y="16949"/>
                        </a:lnTo>
                        <a:lnTo>
                          <a:pt x="14354" y="16949"/>
                        </a:lnTo>
                        <a:lnTo>
                          <a:pt x="14459" y="16844"/>
                        </a:lnTo>
                        <a:lnTo>
                          <a:pt x="14543" y="16844"/>
                        </a:lnTo>
                        <a:lnTo>
                          <a:pt x="14794" y="16739"/>
                        </a:lnTo>
                        <a:lnTo>
                          <a:pt x="14982" y="16551"/>
                        </a:lnTo>
                        <a:lnTo>
                          <a:pt x="15066" y="16551"/>
                        </a:lnTo>
                        <a:lnTo>
                          <a:pt x="15108" y="16488"/>
                        </a:lnTo>
                        <a:lnTo>
                          <a:pt x="15087" y="16384"/>
                        </a:lnTo>
                        <a:lnTo>
                          <a:pt x="15108" y="16258"/>
                        </a:lnTo>
                        <a:lnTo>
                          <a:pt x="15045" y="16112"/>
                        </a:lnTo>
                        <a:lnTo>
                          <a:pt x="15087" y="16175"/>
                        </a:lnTo>
                        <a:lnTo>
                          <a:pt x="15170" y="16175"/>
                        </a:lnTo>
                        <a:lnTo>
                          <a:pt x="15275" y="16070"/>
                        </a:lnTo>
                        <a:lnTo>
                          <a:pt x="15275" y="16028"/>
                        </a:lnTo>
                        <a:lnTo>
                          <a:pt x="15317" y="16133"/>
                        </a:lnTo>
                        <a:lnTo>
                          <a:pt x="15254" y="16237"/>
                        </a:lnTo>
                        <a:lnTo>
                          <a:pt x="15275" y="16321"/>
                        </a:lnTo>
                        <a:lnTo>
                          <a:pt x="15275" y="16426"/>
                        </a:lnTo>
                        <a:lnTo>
                          <a:pt x="15401" y="16384"/>
                        </a:lnTo>
                        <a:lnTo>
                          <a:pt x="15484" y="16258"/>
                        </a:lnTo>
                        <a:lnTo>
                          <a:pt x="15568" y="16258"/>
                        </a:lnTo>
                        <a:lnTo>
                          <a:pt x="15631" y="16216"/>
                        </a:lnTo>
                        <a:lnTo>
                          <a:pt x="15840" y="16154"/>
                        </a:lnTo>
                        <a:lnTo>
                          <a:pt x="16007" y="16154"/>
                        </a:lnTo>
                        <a:lnTo>
                          <a:pt x="16258" y="16237"/>
                        </a:lnTo>
                        <a:lnTo>
                          <a:pt x="16321" y="16279"/>
                        </a:lnTo>
                        <a:lnTo>
                          <a:pt x="16635" y="16321"/>
                        </a:lnTo>
                        <a:lnTo>
                          <a:pt x="16740" y="16279"/>
                        </a:lnTo>
                        <a:lnTo>
                          <a:pt x="16740" y="16237"/>
                        </a:lnTo>
                        <a:lnTo>
                          <a:pt x="16740" y="16154"/>
                        </a:lnTo>
                        <a:lnTo>
                          <a:pt x="16844" y="16133"/>
                        </a:lnTo>
                        <a:lnTo>
                          <a:pt x="16928" y="16154"/>
                        </a:lnTo>
                        <a:lnTo>
                          <a:pt x="16865" y="16216"/>
                        </a:lnTo>
                        <a:lnTo>
                          <a:pt x="16928" y="16237"/>
                        </a:lnTo>
                        <a:lnTo>
                          <a:pt x="16991" y="16216"/>
                        </a:lnTo>
                        <a:lnTo>
                          <a:pt x="17053" y="16258"/>
                        </a:lnTo>
                        <a:lnTo>
                          <a:pt x="17053" y="16342"/>
                        </a:lnTo>
                        <a:lnTo>
                          <a:pt x="17074" y="16384"/>
                        </a:lnTo>
                        <a:lnTo>
                          <a:pt x="17200" y="16363"/>
                        </a:lnTo>
                        <a:lnTo>
                          <a:pt x="17242" y="16426"/>
                        </a:lnTo>
                        <a:lnTo>
                          <a:pt x="17158" y="16488"/>
                        </a:lnTo>
                        <a:lnTo>
                          <a:pt x="17095" y="16551"/>
                        </a:lnTo>
                        <a:lnTo>
                          <a:pt x="17179" y="16572"/>
                        </a:lnTo>
                        <a:lnTo>
                          <a:pt x="17263" y="16551"/>
                        </a:lnTo>
                        <a:lnTo>
                          <a:pt x="17346" y="16593"/>
                        </a:lnTo>
                        <a:lnTo>
                          <a:pt x="17493" y="16656"/>
                        </a:lnTo>
                        <a:lnTo>
                          <a:pt x="17556" y="16572"/>
                        </a:lnTo>
                        <a:lnTo>
                          <a:pt x="17618" y="16530"/>
                        </a:lnTo>
                        <a:lnTo>
                          <a:pt x="17723" y="16593"/>
                        </a:lnTo>
                        <a:lnTo>
                          <a:pt x="17786" y="16656"/>
                        </a:lnTo>
                        <a:lnTo>
                          <a:pt x="17870" y="16635"/>
                        </a:lnTo>
                        <a:lnTo>
                          <a:pt x="17870" y="16467"/>
                        </a:lnTo>
                        <a:lnTo>
                          <a:pt x="17807" y="16363"/>
                        </a:lnTo>
                        <a:lnTo>
                          <a:pt x="17911" y="16363"/>
                        </a:lnTo>
                        <a:lnTo>
                          <a:pt x="18016" y="16488"/>
                        </a:lnTo>
                        <a:lnTo>
                          <a:pt x="18100" y="16530"/>
                        </a:lnTo>
                        <a:lnTo>
                          <a:pt x="18142" y="16593"/>
                        </a:lnTo>
                        <a:lnTo>
                          <a:pt x="18204" y="16593"/>
                        </a:lnTo>
                        <a:lnTo>
                          <a:pt x="18288" y="16635"/>
                        </a:lnTo>
                        <a:lnTo>
                          <a:pt x="18288" y="16760"/>
                        </a:lnTo>
                        <a:lnTo>
                          <a:pt x="18309" y="16677"/>
                        </a:lnTo>
                        <a:lnTo>
                          <a:pt x="18414" y="16656"/>
                        </a:lnTo>
                        <a:lnTo>
                          <a:pt x="18414" y="16635"/>
                        </a:lnTo>
                        <a:lnTo>
                          <a:pt x="18288" y="16530"/>
                        </a:lnTo>
                        <a:lnTo>
                          <a:pt x="18100" y="16447"/>
                        </a:lnTo>
                        <a:lnTo>
                          <a:pt x="18037" y="16363"/>
                        </a:lnTo>
                        <a:lnTo>
                          <a:pt x="18037" y="16258"/>
                        </a:lnTo>
                        <a:lnTo>
                          <a:pt x="18225" y="16175"/>
                        </a:lnTo>
                        <a:lnTo>
                          <a:pt x="18288" y="16154"/>
                        </a:lnTo>
                        <a:lnTo>
                          <a:pt x="18183" y="16112"/>
                        </a:lnTo>
                        <a:lnTo>
                          <a:pt x="18121" y="16049"/>
                        </a:lnTo>
                        <a:lnTo>
                          <a:pt x="18100" y="16049"/>
                        </a:lnTo>
                        <a:lnTo>
                          <a:pt x="18016" y="16112"/>
                        </a:lnTo>
                        <a:lnTo>
                          <a:pt x="17932" y="16154"/>
                        </a:lnTo>
                        <a:lnTo>
                          <a:pt x="17932" y="16070"/>
                        </a:lnTo>
                        <a:lnTo>
                          <a:pt x="18037" y="15944"/>
                        </a:lnTo>
                        <a:lnTo>
                          <a:pt x="18246" y="15861"/>
                        </a:lnTo>
                        <a:lnTo>
                          <a:pt x="18330" y="15798"/>
                        </a:lnTo>
                        <a:lnTo>
                          <a:pt x="18665" y="15735"/>
                        </a:lnTo>
                        <a:lnTo>
                          <a:pt x="18811" y="15756"/>
                        </a:lnTo>
                        <a:lnTo>
                          <a:pt x="18874" y="15735"/>
                        </a:lnTo>
                        <a:lnTo>
                          <a:pt x="18958" y="15735"/>
                        </a:lnTo>
                        <a:lnTo>
                          <a:pt x="19020" y="15651"/>
                        </a:lnTo>
                        <a:lnTo>
                          <a:pt x="19062" y="15547"/>
                        </a:lnTo>
                        <a:lnTo>
                          <a:pt x="19146" y="15547"/>
                        </a:lnTo>
                        <a:lnTo>
                          <a:pt x="19125" y="15631"/>
                        </a:lnTo>
                        <a:lnTo>
                          <a:pt x="19125" y="15714"/>
                        </a:lnTo>
                        <a:lnTo>
                          <a:pt x="19250" y="15819"/>
                        </a:lnTo>
                        <a:lnTo>
                          <a:pt x="19334" y="15756"/>
                        </a:lnTo>
                        <a:lnTo>
                          <a:pt x="19481" y="15756"/>
                        </a:lnTo>
                        <a:lnTo>
                          <a:pt x="19585" y="15735"/>
                        </a:lnTo>
                        <a:lnTo>
                          <a:pt x="19648" y="15798"/>
                        </a:lnTo>
                        <a:lnTo>
                          <a:pt x="19815" y="15756"/>
                        </a:lnTo>
                        <a:lnTo>
                          <a:pt x="19878" y="15798"/>
                        </a:lnTo>
                        <a:lnTo>
                          <a:pt x="20004" y="15714"/>
                        </a:lnTo>
                        <a:lnTo>
                          <a:pt x="20108" y="15714"/>
                        </a:lnTo>
                        <a:lnTo>
                          <a:pt x="20129" y="15735"/>
                        </a:lnTo>
                        <a:lnTo>
                          <a:pt x="20087" y="15756"/>
                        </a:lnTo>
                        <a:lnTo>
                          <a:pt x="19962" y="15756"/>
                        </a:lnTo>
                        <a:lnTo>
                          <a:pt x="19920" y="15798"/>
                        </a:lnTo>
                        <a:lnTo>
                          <a:pt x="20087" y="15819"/>
                        </a:lnTo>
                        <a:lnTo>
                          <a:pt x="20213" y="15819"/>
                        </a:lnTo>
                        <a:lnTo>
                          <a:pt x="20318" y="15903"/>
                        </a:lnTo>
                        <a:lnTo>
                          <a:pt x="20401" y="15944"/>
                        </a:lnTo>
                        <a:lnTo>
                          <a:pt x="20338" y="15861"/>
                        </a:lnTo>
                        <a:lnTo>
                          <a:pt x="20338" y="15819"/>
                        </a:lnTo>
                        <a:lnTo>
                          <a:pt x="20401" y="15819"/>
                        </a:lnTo>
                        <a:lnTo>
                          <a:pt x="20422" y="15861"/>
                        </a:lnTo>
                        <a:lnTo>
                          <a:pt x="20527" y="15944"/>
                        </a:lnTo>
                        <a:lnTo>
                          <a:pt x="20506" y="16007"/>
                        </a:lnTo>
                        <a:lnTo>
                          <a:pt x="20443" y="15944"/>
                        </a:lnTo>
                        <a:lnTo>
                          <a:pt x="20422" y="15965"/>
                        </a:lnTo>
                        <a:lnTo>
                          <a:pt x="20548" y="16049"/>
                        </a:lnTo>
                        <a:lnTo>
                          <a:pt x="20610" y="16133"/>
                        </a:lnTo>
                        <a:lnTo>
                          <a:pt x="20652" y="16175"/>
                        </a:lnTo>
                        <a:lnTo>
                          <a:pt x="20631" y="16216"/>
                        </a:lnTo>
                        <a:lnTo>
                          <a:pt x="20610" y="16154"/>
                        </a:lnTo>
                        <a:lnTo>
                          <a:pt x="20590" y="16216"/>
                        </a:lnTo>
                        <a:lnTo>
                          <a:pt x="20610" y="16258"/>
                        </a:lnTo>
                        <a:lnTo>
                          <a:pt x="20799" y="16237"/>
                        </a:lnTo>
                        <a:lnTo>
                          <a:pt x="20903" y="16216"/>
                        </a:lnTo>
                        <a:lnTo>
                          <a:pt x="21029" y="16070"/>
                        </a:lnTo>
                        <a:lnTo>
                          <a:pt x="21113" y="16070"/>
                        </a:lnTo>
                        <a:lnTo>
                          <a:pt x="21113" y="16049"/>
                        </a:lnTo>
                        <a:lnTo>
                          <a:pt x="21175" y="15965"/>
                        </a:lnTo>
                        <a:lnTo>
                          <a:pt x="21280" y="15965"/>
                        </a:lnTo>
                        <a:lnTo>
                          <a:pt x="21364" y="16007"/>
                        </a:lnTo>
                        <a:lnTo>
                          <a:pt x="21489" y="16049"/>
                        </a:lnTo>
                        <a:lnTo>
                          <a:pt x="21552" y="16258"/>
                        </a:lnTo>
                        <a:lnTo>
                          <a:pt x="21636" y="16321"/>
                        </a:lnTo>
                        <a:lnTo>
                          <a:pt x="21657" y="16321"/>
                        </a:lnTo>
                        <a:lnTo>
                          <a:pt x="21678" y="16447"/>
                        </a:lnTo>
                        <a:lnTo>
                          <a:pt x="21761" y="16488"/>
                        </a:lnTo>
                        <a:lnTo>
                          <a:pt x="21803" y="16488"/>
                        </a:lnTo>
                        <a:lnTo>
                          <a:pt x="21803" y="16551"/>
                        </a:lnTo>
                        <a:lnTo>
                          <a:pt x="21866" y="16635"/>
                        </a:lnTo>
                        <a:lnTo>
                          <a:pt x="21950" y="16656"/>
                        </a:lnTo>
                        <a:lnTo>
                          <a:pt x="22012" y="16781"/>
                        </a:lnTo>
                        <a:lnTo>
                          <a:pt x="21991" y="16907"/>
                        </a:lnTo>
                        <a:lnTo>
                          <a:pt x="21908" y="17179"/>
                        </a:lnTo>
                        <a:lnTo>
                          <a:pt x="21803" y="17409"/>
                        </a:lnTo>
                        <a:lnTo>
                          <a:pt x="21803" y="17493"/>
                        </a:lnTo>
                        <a:lnTo>
                          <a:pt x="21887" y="17597"/>
                        </a:lnTo>
                        <a:lnTo>
                          <a:pt x="21908" y="17576"/>
                        </a:lnTo>
                        <a:lnTo>
                          <a:pt x="21971" y="17493"/>
                        </a:lnTo>
                        <a:lnTo>
                          <a:pt x="21971" y="17430"/>
                        </a:lnTo>
                        <a:lnTo>
                          <a:pt x="21991" y="17388"/>
                        </a:lnTo>
                        <a:lnTo>
                          <a:pt x="22075" y="17430"/>
                        </a:lnTo>
                        <a:lnTo>
                          <a:pt x="22096" y="17535"/>
                        </a:lnTo>
                        <a:lnTo>
                          <a:pt x="21950" y="17744"/>
                        </a:lnTo>
                        <a:lnTo>
                          <a:pt x="21971" y="17807"/>
                        </a:lnTo>
                        <a:lnTo>
                          <a:pt x="21991" y="17911"/>
                        </a:lnTo>
                        <a:lnTo>
                          <a:pt x="22054" y="18016"/>
                        </a:lnTo>
                        <a:lnTo>
                          <a:pt x="22075" y="18058"/>
                        </a:lnTo>
                        <a:lnTo>
                          <a:pt x="22117" y="18037"/>
                        </a:lnTo>
                        <a:lnTo>
                          <a:pt x="22159" y="18141"/>
                        </a:lnTo>
                        <a:lnTo>
                          <a:pt x="22201" y="18100"/>
                        </a:lnTo>
                        <a:lnTo>
                          <a:pt x="22201" y="18058"/>
                        </a:lnTo>
                        <a:lnTo>
                          <a:pt x="22222" y="18100"/>
                        </a:lnTo>
                        <a:lnTo>
                          <a:pt x="22368" y="18058"/>
                        </a:lnTo>
                        <a:lnTo>
                          <a:pt x="22368" y="18058"/>
                        </a:lnTo>
                        <a:lnTo>
                          <a:pt x="22263" y="18141"/>
                        </a:lnTo>
                        <a:lnTo>
                          <a:pt x="22222" y="18246"/>
                        </a:lnTo>
                        <a:lnTo>
                          <a:pt x="22201" y="18309"/>
                        </a:lnTo>
                        <a:lnTo>
                          <a:pt x="22201" y="18351"/>
                        </a:lnTo>
                        <a:lnTo>
                          <a:pt x="22368" y="18455"/>
                        </a:lnTo>
                        <a:lnTo>
                          <a:pt x="22368" y="18581"/>
                        </a:lnTo>
                        <a:lnTo>
                          <a:pt x="22368" y="18748"/>
                        </a:lnTo>
                        <a:lnTo>
                          <a:pt x="22410" y="18769"/>
                        </a:lnTo>
                        <a:lnTo>
                          <a:pt x="22494" y="18769"/>
                        </a:lnTo>
                        <a:lnTo>
                          <a:pt x="22535" y="18853"/>
                        </a:lnTo>
                        <a:lnTo>
                          <a:pt x="22515" y="18957"/>
                        </a:lnTo>
                        <a:lnTo>
                          <a:pt x="22682" y="19062"/>
                        </a:lnTo>
                        <a:lnTo>
                          <a:pt x="22598" y="19083"/>
                        </a:lnTo>
                        <a:lnTo>
                          <a:pt x="22724" y="19146"/>
                        </a:lnTo>
                        <a:lnTo>
                          <a:pt x="22787" y="19188"/>
                        </a:lnTo>
                        <a:lnTo>
                          <a:pt x="22891" y="19250"/>
                        </a:lnTo>
                        <a:lnTo>
                          <a:pt x="22996" y="19188"/>
                        </a:lnTo>
                        <a:lnTo>
                          <a:pt x="23100" y="19167"/>
                        </a:lnTo>
                        <a:lnTo>
                          <a:pt x="23100" y="18999"/>
                        </a:lnTo>
                        <a:lnTo>
                          <a:pt x="23163" y="18895"/>
                        </a:lnTo>
                        <a:lnTo>
                          <a:pt x="23226" y="18769"/>
                        </a:lnTo>
                        <a:lnTo>
                          <a:pt x="23331" y="18560"/>
                        </a:lnTo>
                        <a:lnTo>
                          <a:pt x="23310" y="18455"/>
                        </a:lnTo>
                        <a:lnTo>
                          <a:pt x="23351" y="18413"/>
                        </a:lnTo>
                        <a:lnTo>
                          <a:pt x="23351" y="18225"/>
                        </a:lnTo>
                        <a:lnTo>
                          <a:pt x="23331" y="18162"/>
                        </a:lnTo>
                        <a:lnTo>
                          <a:pt x="23414" y="18120"/>
                        </a:lnTo>
                        <a:lnTo>
                          <a:pt x="23351" y="17932"/>
                        </a:lnTo>
                        <a:lnTo>
                          <a:pt x="23247" y="17848"/>
                        </a:lnTo>
                        <a:lnTo>
                          <a:pt x="23205" y="17493"/>
                        </a:lnTo>
                        <a:lnTo>
                          <a:pt x="23142" y="17430"/>
                        </a:lnTo>
                        <a:lnTo>
                          <a:pt x="23163" y="17263"/>
                        </a:lnTo>
                        <a:lnTo>
                          <a:pt x="23205" y="17116"/>
                        </a:lnTo>
                        <a:lnTo>
                          <a:pt x="23163" y="17011"/>
                        </a:lnTo>
                        <a:lnTo>
                          <a:pt x="23100" y="16907"/>
                        </a:lnTo>
                        <a:lnTo>
                          <a:pt x="23038" y="16656"/>
                        </a:lnTo>
                        <a:lnTo>
                          <a:pt x="22996" y="16551"/>
                        </a:lnTo>
                        <a:lnTo>
                          <a:pt x="22954" y="16279"/>
                        </a:lnTo>
                        <a:lnTo>
                          <a:pt x="22912" y="16133"/>
                        </a:lnTo>
                        <a:lnTo>
                          <a:pt x="22933" y="15903"/>
                        </a:lnTo>
                        <a:lnTo>
                          <a:pt x="22912" y="15714"/>
                        </a:lnTo>
                        <a:lnTo>
                          <a:pt x="22933" y="15379"/>
                        </a:lnTo>
                        <a:lnTo>
                          <a:pt x="22933" y="15170"/>
                        </a:lnTo>
                        <a:lnTo>
                          <a:pt x="23038" y="15003"/>
                        </a:lnTo>
                        <a:lnTo>
                          <a:pt x="23121" y="14856"/>
                        </a:lnTo>
                        <a:lnTo>
                          <a:pt x="23226" y="14815"/>
                        </a:lnTo>
                        <a:lnTo>
                          <a:pt x="23268" y="14752"/>
                        </a:lnTo>
                        <a:lnTo>
                          <a:pt x="23331" y="14752"/>
                        </a:lnTo>
                        <a:lnTo>
                          <a:pt x="23414" y="14605"/>
                        </a:lnTo>
                        <a:lnTo>
                          <a:pt x="23414" y="14543"/>
                        </a:lnTo>
                        <a:lnTo>
                          <a:pt x="23372" y="14501"/>
                        </a:lnTo>
                        <a:lnTo>
                          <a:pt x="23414" y="14480"/>
                        </a:lnTo>
                        <a:lnTo>
                          <a:pt x="23540" y="14480"/>
                        </a:lnTo>
                        <a:lnTo>
                          <a:pt x="23561" y="14396"/>
                        </a:lnTo>
                        <a:lnTo>
                          <a:pt x="23665" y="14396"/>
                        </a:lnTo>
                        <a:lnTo>
                          <a:pt x="23686" y="14354"/>
                        </a:lnTo>
                        <a:lnTo>
                          <a:pt x="23875" y="14333"/>
                        </a:lnTo>
                        <a:lnTo>
                          <a:pt x="23937" y="14250"/>
                        </a:lnTo>
                        <a:lnTo>
                          <a:pt x="24063" y="14250"/>
                        </a:lnTo>
                        <a:lnTo>
                          <a:pt x="24084" y="14187"/>
                        </a:lnTo>
                        <a:lnTo>
                          <a:pt x="24168" y="14187"/>
                        </a:lnTo>
                        <a:lnTo>
                          <a:pt x="24209" y="14229"/>
                        </a:lnTo>
                        <a:lnTo>
                          <a:pt x="24314" y="14082"/>
                        </a:lnTo>
                        <a:lnTo>
                          <a:pt x="24314" y="14040"/>
                        </a:lnTo>
                        <a:lnTo>
                          <a:pt x="24377" y="14040"/>
                        </a:lnTo>
                        <a:lnTo>
                          <a:pt x="24481" y="13957"/>
                        </a:lnTo>
                        <a:lnTo>
                          <a:pt x="24481" y="13873"/>
                        </a:lnTo>
                        <a:lnTo>
                          <a:pt x="24691" y="13601"/>
                        </a:lnTo>
                        <a:lnTo>
                          <a:pt x="24795" y="13496"/>
                        </a:lnTo>
                        <a:lnTo>
                          <a:pt x="24984" y="13496"/>
                        </a:lnTo>
                        <a:lnTo>
                          <a:pt x="25025" y="13517"/>
                        </a:lnTo>
                        <a:lnTo>
                          <a:pt x="25088" y="13517"/>
                        </a:lnTo>
                        <a:lnTo>
                          <a:pt x="25193" y="13329"/>
                        </a:lnTo>
                        <a:lnTo>
                          <a:pt x="25465" y="13099"/>
                        </a:lnTo>
                        <a:lnTo>
                          <a:pt x="25737" y="12931"/>
                        </a:lnTo>
                        <a:lnTo>
                          <a:pt x="25862" y="12910"/>
                        </a:lnTo>
                        <a:lnTo>
                          <a:pt x="25925" y="12890"/>
                        </a:lnTo>
                        <a:lnTo>
                          <a:pt x="25988" y="12890"/>
                        </a:lnTo>
                        <a:lnTo>
                          <a:pt x="25988" y="12910"/>
                        </a:lnTo>
                        <a:lnTo>
                          <a:pt x="26092" y="12910"/>
                        </a:lnTo>
                        <a:lnTo>
                          <a:pt x="26197" y="12785"/>
                        </a:lnTo>
                        <a:lnTo>
                          <a:pt x="26155" y="12785"/>
                        </a:lnTo>
                        <a:lnTo>
                          <a:pt x="26134" y="12722"/>
                        </a:lnTo>
                        <a:lnTo>
                          <a:pt x="26030" y="12827"/>
                        </a:lnTo>
                        <a:lnTo>
                          <a:pt x="25883" y="12806"/>
                        </a:lnTo>
                        <a:lnTo>
                          <a:pt x="25820" y="12722"/>
                        </a:lnTo>
                        <a:lnTo>
                          <a:pt x="25925" y="12785"/>
                        </a:lnTo>
                        <a:lnTo>
                          <a:pt x="26051" y="12701"/>
                        </a:lnTo>
                        <a:lnTo>
                          <a:pt x="26030" y="12680"/>
                        </a:lnTo>
                        <a:lnTo>
                          <a:pt x="26092" y="12618"/>
                        </a:lnTo>
                        <a:lnTo>
                          <a:pt x="26051" y="12555"/>
                        </a:lnTo>
                        <a:lnTo>
                          <a:pt x="25925" y="12513"/>
                        </a:lnTo>
                        <a:lnTo>
                          <a:pt x="25862" y="12471"/>
                        </a:lnTo>
                        <a:lnTo>
                          <a:pt x="25946" y="12471"/>
                        </a:lnTo>
                        <a:lnTo>
                          <a:pt x="26030" y="12492"/>
                        </a:lnTo>
                        <a:lnTo>
                          <a:pt x="26092" y="12471"/>
                        </a:lnTo>
                        <a:lnTo>
                          <a:pt x="26092" y="12387"/>
                        </a:lnTo>
                        <a:lnTo>
                          <a:pt x="26155" y="12513"/>
                        </a:lnTo>
                        <a:lnTo>
                          <a:pt x="26239" y="12492"/>
                        </a:lnTo>
                        <a:lnTo>
                          <a:pt x="26302" y="12555"/>
                        </a:lnTo>
                        <a:lnTo>
                          <a:pt x="26364" y="12513"/>
                        </a:lnTo>
                        <a:lnTo>
                          <a:pt x="26385" y="12408"/>
                        </a:lnTo>
                        <a:lnTo>
                          <a:pt x="26511" y="12304"/>
                        </a:lnTo>
                        <a:lnTo>
                          <a:pt x="26553" y="12304"/>
                        </a:lnTo>
                        <a:lnTo>
                          <a:pt x="26574" y="12199"/>
                        </a:lnTo>
                        <a:lnTo>
                          <a:pt x="26553" y="12094"/>
                        </a:lnTo>
                        <a:lnTo>
                          <a:pt x="26511" y="12094"/>
                        </a:lnTo>
                        <a:lnTo>
                          <a:pt x="26448" y="12241"/>
                        </a:lnTo>
                        <a:lnTo>
                          <a:pt x="26448" y="12283"/>
                        </a:lnTo>
                        <a:lnTo>
                          <a:pt x="26385" y="12262"/>
                        </a:lnTo>
                        <a:lnTo>
                          <a:pt x="26364" y="12094"/>
                        </a:lnTo>
                        <a:lnTo>
                          <a:pt x="26344" y="12074"/>
                        </a:lnTo>
                        <a:lnTo>
                          <a:pt x="26092" y="12094"/>
                        </a:lnTo>
                        <a:lnTo>
                          <a:pt x="25967" y="12157"/>
                        </a:lnTo>
                        <a:lnTo>
                          <a:pt x="25988" y="12074"/>
                        </a:lnTo>
                        <a:lnTo>
                          <a:pt x="25988" y="11927"/>
                        </a:lnTo>
                        <a:lnTo>
                          <a:pt x="26051" y="11885"/>
                        </a:lnTo>
                        <a:lnTo>
                          <a:pt x="26092" y="11990"/>
                        </a:lnTo>
                        <a:lnTo>
                          <a:pt x="26176" y="12032"/>
                        </a:lnTo>
                        <a:lnTo>
                          <a:pt x="26239" y="11969"/>
                        </a:lnTo>
                        <a:lnTo>
                          <a:pt x="26385" y="11948"/>
                        </a:lnTo>
                        <a:lnTo>
                          <a:pt x="26406" y="11885"/>
                        </a:lnTo>
                        <a:lnTo>
                          <a:pt x="26490" y="11885"/>
                        </a:lnTo>
                        <a:lnTo>
                          <a:pt x="26511" y="11843"/>
                        </a:lnTo>
                        <a:lnTo>
                          <a:pt x="26490" y="11718"/>
                        </a:lnTo>
                        <a:lnTo>
                          <a:pt x="26448" y="11655"/>
                        </a:lnTo>
                        <a:lnTo>
                          <a:pt x="26469" y="11613"/>
                        </a:lnTo>
                        <a:lnTo>
                          <a:pt x="26511" y="11634"/>
                        </a:lnTo>
                        <a:lnTo>
                          <a:pt x="26574" y="11530"/>
                        </a:lnTo>
                        <a:lnTo>
                          <a:pt x="26511" y="11425"/>
                        </a:lnTo>
                        <a:lnTo>
                          <a:pt x="26469" y="11362"/>
                        </a:lnTo>
                        <a:lnTo>
                          <a:pt x="26385" y="11404"/>
                        </a:lnTo>
                        <a:lnTo>
                          <a:pt x="26302" y="11362"/>
                        </a:lnTo>
                        <a:lnTo>
                          <a:pt x="26260" y="11237"/>
                        </a:lnTo>
                        <a:lnTo>
                          <a:pt x="26176" y="11237"/>
                        </a:lnTo>
                        <a:lnTo>
                          <a:pt x="26092" y="11195"/>
                        </a:lnTo>
                        <a:lnTo>
                          <a:pt x="26030" y="11111"/>
                        </a:lnTo>
                        <a:lnTo>
                          <a:pt x="26030" y="11111"/>
                        </a:lnTo>
                        <a:lnTo>
                          <a:pt x="26092" y="11153"/>
                        </a:lnTo>
                        <a:lnTo>
                          <a:pt x="26260" y="11153"/>
                        </a:lnTo>
                        <a:lnTo>
                          <a:pt x="26302" y="11257"/>
                        </a:lnTo>
                        <a:lnTo>
                          <a:pt x="26385" y="11299"/>
                        </a:lnTo>
                        <a:lnTo>
                          <a:pt x="26406" y="11216"/>
                        </a:lnTo>
                        <a:lnTo>
                          <a:pt x="26281" y="11090"/>
                        </a:lnTo>
                        <a:lnTo>
                          <a:pt x="26385" y="11111"/>
                        </a:lnTo>
                        <a:lnTo>
                          <a:pt x="26406" y="11048"/>
                        </a:lnTo>
                        <a:lnTo>
                          <a:pt x="26448" y="11027"/>
                        </a:lnTo>
                        <a:lnTo>
                          <a:pt x="26406" y="10944"/>
                        </a:lnTo>
                        <a:lnTo>
                          <a:pt x="26281" y="10881"/>
                        </a:lnTo>
                        <a:lnTo>
                          <a:pt x="26239" y="10713"/>
                        </a:lnTo>
                        <a:lnTo>
                          <a:pt x="26281" y="10734"/>
                        </a:lnTo>
                        <a:lnTo>
                          <a:pt x="26344" y="10839"/>
                        </a:lnTo>
                        <a:lnTo>
                          <a:pt x="26406" y="10839"/>
                        </a:lnTo>
                        <a:lnTo>
                          <a:pt x="26448" y="10734"/>
                        </a:lnTo>
                        <a:lnTo>
                          <a:pt x="26448" y="10630"/>
                        </a:lnTo>
                        <a:lnTo>
                          <a:pt x="26344" y="10588"/>
                        </a:lnTo>
                        <a:lnTo>
                          <a:pt x="26197" y="10421"/>
                        </a:lnTo>
                        <a:lnTo>
                          <a:pt x="26092" y="10379"/>
                        </a:lnTo>
                        <a:lnTo>
                          <a:pt x="26030" y="10274"/>
                        </a:lnTo>
                        <a:lnTo>
                          <a:pt x="25946" y="10253"/>
                        </a:lnTo>
                        <a:lnTo>
                          <a:pt x="25946" y="10149"/>
                        </a:lnTo>
                        <a:lnTo>
                          <a:pt x="26030" y="10044"/>
                        </a:lnTo>
                        <a:lnTo>
                          <a:pt x="25967" y="10149"/>
                        </a:lnTo>
                        <a:lnTo>
                          <a:pt x="25988" y="10190"/>
                        </a:lnTo>
                        <a:lnTo>
                          <a:pt x="26051" y="10211"/>
                        </a:lnTo>
                        <a:lnTo>
                          <a:pt x="26134" y="10316"/>
                        </a:lnTo>
                        <a:lnTo>
                          <a:pt x="26239" y="10358"/>
                        </a:lnTo>
                        <a:lnTo>
                          <a:pt x="26364" y="10504"/>
                        </a:lnTo>
                        <a:lnTo>
                          <a:pt x="26385" y="10504"/>
                        </a:lnTo>
                        <a:lnTo>
                          <a:pt x="26406" y="10274"/>
                        </a:lnTo>
                        <a:lnTo>
                          <a:pt x="26406" y="10169"/>
                        </a:lnTo>
                        <a:lnTo>
                          <a:pt x="26406" y="10086"/>
                        </a:lnTo>
                        <a:lnTo>
                          <a:pt x="26385" y="10044"/>
                        </a:lnTo>
                        <a:lnTo>
                          <a:pt x="26406" y="9856"/>
                        </a:lnTo>
                        <a:lnTo>
                          <a:pt x="26448" y="9793"/>
                        </a:lnTo>
                        <a:lnTo>
                          <a:pt x="26409" y="9728"/>
                        </a:lnTo>
                        <a:lnTo>
                          <a:pt x="26409" y="9728"/>
                        </a:lnTo>
                        <a:lnTo>
                          <a:pt x="26490" y="9667"/>
                        </a:lnTo>
                        <a:lnTo>
                          <a:pt x="26616" y="9563"/>
                        </a:lnTo>
                        <a:lnTo>
                          <a:pt x="26657" y="9458"/>
                        </a:lnTo>
                        <a:lnTo>
                          <a:pt x="26657" y="9437"/>
                        </a:lnTo>
                        <a:lnTo>
                          <a:pt x="26678" y="9458"/>
                        </a:lnTo>
                        <a:lnTo>
                          <a:pt x="26657" y="9584"/>
                        </a:lnTo>
                        <a:lnTo>
                          <a:pt x="26678" y="9625"/>
                        </a:lnTo>
                        <a:lnTo>
                          <a:pt x="26574" y="9667"/>
                        </a:lnTo>
                        <a:lnTo>
                          <a:pt x="26511" y="9793"/>
                        </a:lnTo>
                        <a:lnTo>
                          <a:pt x="26595" y="9960"/>
                        </a:lnTo>
                        <a:lnTo>
                          <a:pt x="26574" y="10107"/>
                        </a:lnTo>
                        <a:lnTo>
                          <a:pt x="26490" y="10253"/>
                        </a:lnTo>
                        <a:lnTo>
                          <a:pt x="26490" y="10358"/>
                        </a:lnTo>
                        <a:lnTo>
                          <a:pt x="26595" y="10462"/>
                        </a:lnTo>
                        <a:lnTo>
                          <a:pt x="26616" y="10400"/>
                        </a:lnTo>
                        <a:lnTo>
                          <a:pt x="26657" y="10462"/>
                        </a:lnTo>
                        <a:lnTo>
                          <a:pt x="26699" y="10462"/>
                        </a:lnTo>
                        <a:lnTo>
                          <a:pt x="26699" y="10483"/>
                        </a:lnTo>
                        <a:lnTo>
                          <a:pt x="26678" y="10525"/>
                        </a:lnTo>
                        <a:lnTo>
                          <a:pt x="26699" y="10609"/>
                        </a:lnTo>
                        <a:lnTo>
                          <a:pt x="26825" y="10609"/>
                        </a:lnTo>
                        <a:lnTo>
                          <a:pt x="26762" y="10672"/>
                        </a:lnTo>
                        <a:lnTo>
                          <a:pt x="26762" y="10693"/>
                        </a:lnTo>
                        <a:lnTo>
                          <a:pt x="26699" y="10797"/>
                        </a:lnTo>
                        <a:lnTo>
                          <a:pt x="26699" y="10881"/>
                        </a:lnTo>
                        <a:lnTo>
                          <a:pt x="26657" y="10985"/>
                        </a:lnTo>
                        <a:lnTo>
                          <a:pt x="26616" y="11111"/>
                        </a:lnTo>
                        <a:lnTo>
                          <a:pt x="26616" y="11216"/>
                        </a:lnTo>
                        <a:lnTo>
                          <a:pt x="26657" y="11153"/>
                        </a:lnTo>
                        <a:lnTo>
                          <a:pt x="26678" y="11111"/>
                        </a:lnTo>
                        <a:lnTo>
                          <a:pt x="26783" y="10902"/>
                        </a:lnTo>
                        <a:lnTo>
                          <a:pt x="26804" y="10944"/>
                        </a:lnTo>
                        <a:lnTo>
                          <a:pt x="26804" y="11006"/>
                        </a:lnTo>
                        <a:lnTo>
                          <a:pt x="26825" y="10944"/>
                        </a:lnTo>
                        <a:lnTo>
                          <a:pt x="26825" y="10881"/>
                        </a:lnTo>
                        <a:lnTo>
                          <a:pt x="26909" y="10776"/>
                        </a:lnTo>
                        <a:lnTo>
                          <a:pt x="26992" y="10525"/>
                        </a:lnTo>
                        <a:lnTo>
                          <a:pt x="27118" y="10462"/>
                        </a:lnTo>
                        <a:lnTo>
                          <a:pt x="27222" y="10253"/>
                        </a:lnTo>
                        <a:lnTo>
                          <a:pt x="27222" y="10086"/>
                        </a:lnTo>
                        <a:lnTo>
                          <a:pt x="27139" y="9897"/>
                        </a:lnTo>
                        <a:lnTo>
                          <a:pt x="27097" y="9856"/>
                        </a:lnTo>
                        <a:lnTo>
                          <a:pt x="27076" y="9688"/>
                        </a:lnTo>
                        <a:lnTo>
                          <a:pt x="27013" y="9625"/>
                        </a:lnTo>
                        <a:lnTo>
                          <a:pt x="27013" y="9521"/>
                        </a:lnTo>
                        <a:lnTo>
                          <a:pt x="27076" y="9416"/>
                        </a:lnTo>
                        <a:lnTo>
                          <a:pt x="27181" y="9312"/>
                        </a:lnTo>
                        <a:lnTo>
                          <a:pt x="27306" y="9249"/>
                        </a:lnTo>
                        <a:lnTo>
                          <a:pt x="27118" y="9458"/>
                        </a:lnTo>
                        <a:lnTo>
                          <a:pt x="27076" y="9542"/>
                        </a:lnTo>
                        <a:lnTo>
                          <a:pt x="27118" y="9625"/>
                        </a:lnTo>
                        <a:lnTo>
                          <a:pt x="27243" y="9751"/>
                        </a:lnTo>
                        <a:lnTo>
                          <a:pt x="27327" y="9730"/>
                        </a:lnTo>
                        <a:lnTo>
                          <a:pt x="27390" y="9772"/>
                        </a:lnTo>
                        <a:lnTo>
                          <a:pt x="27327" y="9939"/>
                        </a:lnTo>
                        <a:lnTo>
                          <a:pt x="27327" y="9939"/>
                        </a:lnTo>
                        <a:lnTo>
                          <a:pt x="27411" y="9877"/>
                        </a:lnTo>
                        <a:lnTo>
                          <a:pt x="27432" y="9897"/>
                        </a:lnTo>
                        <a:lnTo>
                          <a:pt x="27515" y="9793"/>
                        </a:lnTo>
                        <a:lnTo>
                          <a:pt x="27515" y="9730"/>
                        </a:lnTo>
                        <a:lnTo>
                          <a:pt x="27557" y="9730"/>
                        </a:lnTo>
                        <a:lnTo>
                          <a:pt x="27620" y="9646"/>
                        </a:lnTo>
                        <a:lnTo>
                          <a:pt x="27704" y="9625"/>
                        </a:lnTo>
                        <a:lnTo>
                          <a:pt x="27745" y="9458"/>
                        </a:lnTo>
                        <a:lnTo>
                          <a:pt x="27808" y="9374"/>
                        </a:lnTo>
                        <a:lnTo>
                          <a:pt x="27850" y="9374"/>
                        </a:lnTo>
                        <a:lnTo>
                          <a:pt x="27913" y="9270"/>
                        </a:lnTo>
                        <a:lnTo>
                          <a:pt x="27934" y="9207"/>
                        </a:lnTo>
                        <a:lnTo>
                          <a:pt x="27934" y="9144"/>
                        </a:lnTo>
                        <a:lnTo>
                          <a:pt x="27976" y="9040"/>
                        </a:lnTo>
                        <a:lnTo>
                          <a:pt x="27976" y="8998"/>
                        </a:lnTo>
                        <a:lnTo>
                          <a:pt x="28038" y="8914"/>
                        </a:lnTo>
                        <a:lnTo>
                          <a:pt x="28017" y="8830"/>
                        </a:lnTo>
                        <a:lnTo>
                          <a:pt x="27955" y="8789"/>
                        </a:lnTo>
                        <a:lnTo>
                          <a:pt x="27913" y="8705"/>
                        </a:lnTo>
                        <a:lnTo>
                          <a:pt x="28059" y="8621"/>
                        </a:lnTo>
                        <a:lnTo>
                          <a:pt x="28059" y="8537"/>
                        </a:lnTo>
                        <a:lnTo>
                          <a:pt x="28164" y="8475"/>
                        </a:lnTo>
                        <a:lnTo>
                          <a:pt x="28248" y="8433"/>
                        </a:lnTo>
                        <a:lnTo>
                          <a:pt x="28436" y="8328"/>
                        </a:lnTo>
                        <a:lnTo>
                          <a:pt x="28561" y="8328"/>
                        </a:lnTo>
                        <a:lnTo>
                          <a:pt x="28750" y="8203"/>
                        </a:lnTo>
                        <a:lnTo>
                          <a:pt x="28813" y="8203"/>
                        </a:lnTo>
                        <a:lnTo>
                          <a:pt x="28854" y="8224"/>
                        </a:lnTo>
                        <a:lnTo>
                          <a:pt x="29085" y="8203"/>
                        </a:lnTo>
                        <a:lnTo>
                          <a:pt x="29189" y="8265"/>
                        </a:lnTo>
                        <a:lnTo>
                          <a:pt x="29336" y="8203"/>
                        </a:lnTo>
                        <a:lnTo>
                          <a:pt x="29587" y="8203"/>
                        </a:lnTo>
                        <a:lnTo>
                          <a:pt x="29629" y="8182"/>
                        </a:lnTo>
                        <a:lnTo>
                          <a:pt x="29608" y="8119"/>
                        </a:lnTo>
                        <a:lnTo>
                          <a:pt x="29608" y="7972"/>
                        </a:lnTo>
                        <a:lnTo>
                          <a:pt x="29608" y="7847"/>
                        </a:lnTo>
                        <a:lnTo>
                          <a:pt x="29733" y="7952"/>
                        </a:lnTo>
                        <a:lnTo>
                          <a:pt x="29733" y="8077"/>
                        </a:lnTo>
                        <a:lnTo>
                          <a:pt x="29712" y="8161"/>
                        </a:lnTo>
                        <a:lnTo>
                          <a:pt x="29796" y="8161"/>
                        </a:lnTo>
                        <a:lnTo>
                          <a:pt x="29901" y="8056"/>
                        </a:lnTo>
                        <a:lnTo>
                          <a:pt x="30005" y="7868"/>
                        </a:lnTo>
                        <a:lnTo>
                          <a:pt x="30047" y="7972"/>
                        </a:lnTo>
                        <a:lnTo>
                          <a:pt x="30047" y="8056"/>
                        </a:lnTo>
                        <a:lnTo>
                          <a:pt x="30131" y="8077"/>
                        </a:lnTo>
                        <a:lnTo>
                          <a:pt x="30382" y="7952"/>
                        </a:lnTo>
                        <a:lnTo>
                          <a:pt x="30466" y="7805"/>
                        </a:lnTo>
                        <a:lnTo>
                          <a:pt x="30424" y="7596"/>
                        </a:lnTo>
                        <a:lnTo>
                          <a:pt x="30361" y="7638"/>
                        </a:lnTo>
                        <a:lnTo>
                          <a:pt x="30361" y="7742"/>
                        </a:lnTo>
                        <a:lnTo>
                          <a:pt x="30319" y="7868"/>
                        </a:lnTo>
                        <a:lnTo>
                          <a:pt x="30152" y="7868"/>
                        </a:lnTo>
                        <a:lnTo>
                          <a:pt x="30131" y="7763"/>
                        </a:lnTo>
                        <a:lnTo>
                          <a:pt x="30068" y="7575"/>
                        </a:lnTo>
                        <a:lnTo>
                          <a:pt x="29922" y="7491"/>
                        </a:lnTo>
                        <a:lnTo>
                          <a:pt x="29922" y="7449"/>
                        </a:lnTo>
                        <a:lnTo>
                          <a:pt x="30131" y="7261"/>
                        </a:lnTo>
                        <a:lnTo>
                          <a:pt x="30131" y="7177"/>
                        </a:lnTo>
                        <a:lnTo>
                          <a:pt x="30047" y="7177"/>
                        </a:lnTo>
                        <a:lnTo>
                          <a:pt x="30047" y="7115"/>
                        </a:lnTo>
                        <a:lnTo>
                          <a:pt x="30131" y="7052"/>
                        </a:lnTo>
                        <a:lnTo>
                          <a:pt x="30152" y="6968"/>
                        </a:lnTo>
                        <a:lnTo>
                          <a:pt x="30214" y="6905"/>
                        </a:lnTo>
                        <a:lnTo>
                          <a:pt x="30277" y="6696"/>
                        </a:lnTo>
                        <a:lnTo>
                          <a:pt x="30486" y="6529"/>
                        </a:lnTo>
                        <a:lnTo>
                          <a:pt x="30570" y="6382"/>
                        </a:lnTo>
                        <a:lnTo>
                          <a:pt x="30633" y="6382"/>
                        </a:lnTo>
                        <a:lnTo>
                          <a:pt x="30696" y="6278"/>
                        </a:lnTo>
                        <a:lnTo>
                          <a:pt x="30696" y="6340"/>
                        </a:lnTo>
                        <a:lnTo>
                          <a:pt x="30779" y="6382"/>
                        </a:lnTo>
                        <a:lnTo>
                          <a:pt x="30842" y="6299"/>
                        </a:lnTo>
                        <a:lnTo>
                          <a:pt x="30905" y="6173"/>
                        </a:lnTo>
                        <a:lnTo>
                          <a:pt x="30905" y="6299"/>
                        </a:lnTo>
                        <a:lnTo>
                          <a:pt x="30989" y="6299"/>
                        </a:lnTo>
                        <a:lnTo>
                          <a:pt x="31051" y="6173"/>
                        </a:lnTo>
                        <a:lnTo>
                          <a:pt x="31093" y="6215"/>
                        </a:lnTo>
                        <a:lnTo>
                          <a:pt x="31156" y="6173"/>
                        </a:lnTo>
                        <a:lnTo>
                          <a:pt x="31261" y="6006"/>
                        </a:lnTo>
                        <a:lnTo>
                          <a:pt x="31407" y="5796"/>
                        </a:lnTo>
                        <a:lnTo>
                          <a:pt x="31386" y="5922"/>
                        </a:lnTo>
                        <a:lnTo>
                          <a:pt x="31407" y="6006"/>
                        </a:lnTo>
                        <a:lnTo>
                          <a:pt x="31512" y="6006"/>
                        </a:lnTo>
                        <a:lnTo>
                          <a:pt x="31616" y="5880"/>
                        </a:lnTo>
                        <a:lnTo>
                          <a:pt x="31742" y="5880"/>
                        </a:lnTo>
                        <a:lnTo>
                          <a:pt x="31784" y="6006"/>
                        </a:lnTo>
                        <a:lnTo>
                          <a:pt x="31846" y="6006"/>
                        </a:lnTo>
                        <a:lnTo>
                          <a:pt x="31951" y="5880"/>
                        </a:lnTo>
                        <a:lnTo>
                          <a:pt x="32035" y="5922"/>
                        </a:lnTo>
                        <a:lnTo>
                          <a:pt x="32098" y="5901"/>
                        </a:lnTo>
                        <a:lnTo>
                          <a:pt x="32202" y="5817"/>
                        </a:lnTo>
                        <a:lnTo>
                          <a:pt x="32307" y="5817"/>
                        </a:lnTo>
                        <a:lnTo>
                          <a:pt x="32432" y="5755"/>
                        </a:lnTo>
                        <a:lnTo>
                          <a:pt x="32474" y="5817"/>
                        </a:lnTo>
                        <a:lnTo>
                          <a:pt x="32558" y="5796"/>
                        </a:lnTo>
                        <a:lnTo>
                          <a:pt x="32642" y="5713"/>
                        </a:lnTo>
                        <a:lnTo>
                          <a:pt x="32537" y="5650"/>
                        </a:lnTo>
                        <a:lnTo>
                          <a:pt x="32474" y="5713"/>
                        </a:lnTo>
                        <a:lnTo>
                          <a:pt x="32411" y="5650"/>
                        </a:lnTo>
                        <a:lnTo>
                          <a:pt x="32453" y="5504"/>
                        </a:lnTo>
                        <a:lnTo>
                          <a:pt x="32223" y="5378"/>
                        </a:lnTo>
                        <a:lnTo>
                          <a:pt x="32202" y="5357"/>
                        </a:lnTo>
                        <a:lnTo>
                          <a:pt x="32223" y="5294"/>
                        </a:lnTo>
                        <a:lnTo>
                          <a:pt x="32223" y="5252"/>
                        </a:lnTo>
                        <a:lnTo>
                          <a:pt x="32223" y="5169"/>
                        </a:lnTo>
                        <a:lnTo>
                          <a:pt x="32244" y="5085"/>
                        </a:lnTo>
                        <a:lnTo>
                          <a:pt x="32202" y="5022"/>
                        </a:lnTo>
                        <a:lnTo>
                          <a:pt x="32139" y="4959"/>
                        </a:lnTo>
                        <a:lnTo>
                          <a:pt x="32098" y="4939"/>
                        </a:lnTo>
                        <a:lnTo>
                          <a:pt x="32118" y="4855"/>
                        </a:lnTo>
                        <a:lnTo>
                          <a:pt x="32244" y="4123"/>
                        </a:lnTo>
                        <a:lnTo>
                          <a:pt x="32244" y="3934"/>
                        </a:lnTo>
                        <a:lnTo>
                          <a:pt x="32014" y="3725"/>
                        </a:lnTo>
                        <a:lnTo>
                          <a:pt x="31951" y="3788"/>
                        </a:lnTo>
                        <a:lnTo>
                          <a:pt x="31805" y="3725"/>
                        </a:lnTo>
                        <a:lnTo>
                          <a:pt x="31700" y="3767"/>
                        </a:lnTo>
                        <a:lnTo>
                          <a:pt x="31616" y="3683"/>
                        </a:lnTo>
                        <a:lnTo>
                          <a:pt x="31533" y="3662"/>
                        </a:lnTo>
                        <a:lnTo>
                          <a:pt x="31512" y="3662"/>
                        </a:lnTo>
                        <a:lnTo>
                          <a:pt x="31407" y="3767"/>
                        </a:lnTo>
                        <a:lnTo>
                          <a:pt x="31365" y="3830"/>
                        </a:lnTo>
                        <a:lnTo>
                          <a:pt x="31156" y="4081"/>
                        </a:lnTo>
                        <a:lnTo>
                          <a:pt x="31072" y="4206"/>
                        </a:lnTo>
                        <a:lnTo>
                          <a:pt x="31072" y="4311"/>
                        </a:lnTo>
                        <a:lnTo>
                          <a:pt x="30905" y="4395"/>
                        </a:lnTo>
                        <a:lnTo>
                          <a:pt x="30905" y="4520"/>
                        </a:lnTo>
                        <a:lnTo>
                          <a:pt x="30863" y="4625"/>
                        </a:lnTo>
                        <a:lnTo>
                          <a:pt x="30696" y="4813"/>
                        </a:lnTo>
                        <a:lnTo>
                          <a:pt x="30633" y="4834"/>
                        </a:lnTo>
                        <a:lnTo>
                          <a:pt x="30445" y="5043"/>
                        </a:lnTo>
                        <a:lnTo>
                          <a:pt x="30424" y="5127"/>
                        </a:lnTo>
                        <a:lnTo>
                          <a:pt x="30340" y="5169"/>
                        </a:lnTo>
                        <a:lnTo>
                          <a:pt x="30235" y="5148"/>
                        </a:lnTo>
                        <a:lnTo>
                          <a:pt x="30173" y="5148"/>
                        </a:lnTo>
                        <a:lnTo>
                          <a:pt x="30131" y="5190"/>
                        </a:lnTo>
                        <a:lnTo>
                          <a:pt x="30068" y="5190"/>
                        </a:lnTo>
                        <a:lnTo>
                          <a:pt x="29942" y="5336"/>
                        </a:lnTo>
                        <a:lnTo>
                          <a:pt x="28269" y="5294"/>
                        </a:lnTo>
                        <a:lnTo>
                          <a:pt x="28059" y="5336"/>
                        </a:lnTo>
                        <a:lnTo>
                          <a:pt x="27955" y="5441"/>
                        </a:lnTo>
                        <a:lnTo>
                          <a:pt x="27829" y="5483"/>
                        </a:lnTo>
                        <a:lnTo>
                          <a:pt x="27704" y="5566"/>
                        </a:lnTo>
                        <a:lnTo>
                          <a:pt x="27453" y="5817"/>
                        </a:lnTo>
                        <a:lnTo>
                          <a:pt x="27285" y="5859"/>
                        </a:lnTo>
                        <a:lnTo>
                          <a:pt x="27181" y="5922"/>
                        </a:lnTo>
                        <a:lnTo>
                          <a:pt x="26699" y="6299"/>
                        </a:lnTo>
                        <a:lnTo>
                          <a:pt x="25611" y="6612"/>
                        </a:lnTo>
                        <a:lnTo>
                          <a:pt x="25569" y="6864"/>
                        </a:lnTo>
                        <a:lnTo>
                          <a:pt x="25318" y="6968"/>
                        </a:lnTo>
                        <a:lnTo>
                          <a:pt x="23331" y="7491"/>
                        </a:lnTo>
                        <a:lnTo>
                          <a:pt x="23247" y="7324"/>
                        </a:lnTo>
                        <a:lnTo>
                          <a:pt x="23351" y="7177"/>
                        </a:lnTo>
                        <a:lnTo>
                          <a:pt x="23561" y="7073"/>
                        </a:lnTo>
                        <a:lnTo>
                          <a:pt x="23665" y="6947"/>
                        </a:lnTo>
                        <a:lnTo>
                          <a:pt x="23728" y="6822"/>
                        </a:lnTo>
                        <a:lnTo>
                          <a:pt x="23770" y="6696"/>
                        </a:lnTo>
                        <a:lnTo>
                          <a:pt x="23833" y="5922"/>
                        </a:lnTo>
                        <a:lnTo>
                          <a:pt x="23456" y="4143"/>
                        </a:lnTo>
                        <a:lnTo>
                          <a:pt x="23100" y="3871"/>
                        </a:lnTo>
                        <a:lnTo>
                          <a:pt x="22954" y="3683"/>
                        </a:lnTo>
                        <a:lnTo>
                          <a:pt x="20652" y="2616"/>
                        </a:lnTo>
                        <a:lnTo>
                          <a:pt x="20548" y="2553"/>
                        </a:lnTo>
                        <a:lnTo>
                          <a:pt x="20422" y="2511"/>
                        </a:lnTo>
                        <a:lnTo>
                          <a:pt x="20380" y="2449"/>
                        </a:lnTo>
                        <a:lnTo>
                          <a:pt x="20087" y="2449"/>
                        </a:lnTo>
                        <a:lnTo>
                          <a:pt x="20066" y="2344"/>
                        </a:lnTo>
                        <a:lnTo>
                          <a:pt x="19983" y="2302"/>
                        </a:lnTo>
                        <a:lnTo>
                          <a:pt x="19899" y="2344"/>
                        </a:lnTo>
                        <a:lnTo>
                          <a:pt x="19711" y="2344"/>
                        </a:lnTo>
                        <a:lnTo>
                          <a:pt x="19606" y="2323"/>
                        </a:lnTo>
                        <a:lnTo>
                          <a:pt x="19543" y="2239"/>
                        </a:lnTo>
                        <a:lnTo>
                          <a:pt x="19439" y="2198"/>
                        </a:lnTo>
                        <a:lnTo>
                          <a:pt x="19230" y="2135"/>
                        </a:lnTo>
                        <a:lnTo>
                          <a:pt x="19167" y="2009"/>
                        </a:lnTo>
                        <a:lnTo>
                          <a:pt x="19083" y="2009"/>
                        </a:lnTo>
                        <a:lnTo>
                          <a:pt x="18958" y="1905"/>
                        </a:lnTo>
                        <a:lnTo>
                          <a:pt x="18853" y="1905"/>
                        </a:lnTo>
                        <a:lnTo>
                          <a:pt x="18769" y="1884"/>
                        </a:lnTo>
                        <a:lnTo>
                          <a:pt x="18644" y="1905"/>
                        </a:lnTo>
                        <a:lnTo>
                          <a:pt x="18623" y="1926"/>
                        </a:lnTo>
                        <a:lnTo>
                          <a:pt x="18560" y="1842"/>
                        </a:lnTo>
                        <a:lnTo>
                          <a:pt x="18434" y="1821"/>
                        </a:lnTo>
                        <a:lnTo>
                          <a:pt x="18414" y="1800"/>
                        </a:lnTo>
                        <a:lnTo>
                          <a:pt x="18309" y="1737"/>
                        </a:lnTo>
                        <a:lnTo>
                          <a:pt x="18288" y="1716"/>
                        </a:lnTo>
                        <a:lnTo>
                          <a:pt x="18204" y="1633"/>
                        </a:lnTo>
                        <a:lnTo>
                          <a:pt x="18204" y="1612"/>
                        </a:lnTo>
                        <a:lnTo>
                          <a:pt x="18079" y="1507"/>
                        </a:lnTo>
                        <a:lnTo>
                          <a:pt x="17932" y="1507"/>
                        </a:lnTo>
                        <a:lnTo>
                          <a:pt x="17807" y="1486"/>
                        </a:lnTo>
                        <a:lnTo>
                          <a:pt x="2846" y="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490" name="Google Shape;490;p23"/>
              <p:cNvGrpSpPr/>
              <p:nvPr/>
            </p:nvGrpSpPr>
            <p:grpSpPr>
              <a:xfrm>
                <a:off x="2605700" y="3152850"/>
                <a:ext cx="594125" cy="616250"/>
                <a:chOff x="2605700" y="3152850"/>
                <a:chExt cx="594125" cy="616250"/>
              </a:xfrm>
            </p:grpSpPr>
            <p:sp>
              <p:nvSpPr>
                <p:cNvPr id="491" name="Google Shape;491;p23"/>
                <p:cNvSpPr/>
                <p:nvPr/>
              </p:nvSpPr>
              <p:spPr>
                <a:xfrm>
                  <a:off x="2605700" y="3152850"/>
                  <a:ext cx="379825" cy="616250"/>
                </a:xfrm>
                <a:custGeom>
                  <a:rect b="b" l="l" r="r" t="t"/>
                  <a:pathLst>
                    <a:path extrusionOk="0" h="24650" w="15193">
                      <a:moveTo>
                        <a:pt x="14024" y="2338"/>
                      </a:moveTo>
                      <a:lnTo>
                        <a:pt x="8818" y="0"/>
                      </a:lnTo>
                      <a:lnTo>
                        <a:pt x="4037" y="1594"/>
                      </a:lnTo>
                      <a:lnTo>
                        <a:pt x="0" y="7225"/>
                      </a:lnTo>
                      <a:lnTo>
                        <a:pt x="2018" y="11156"/>
                      </a:lnTo>
                      <a:lnTo>
                        <a:pt x="7331" y="12325"/>
                      </a:lnTo>
                      <a:lnTo>
                        <a:pt x="10518" y="17531"/>
                      </a:lnTo>
                      <a:lnTo>
                        <a:pt x="11049" y="22843"/>
                      </a:lnTo>
                      <a:lnTo>
                        <a:pt x="13705" y="24650"/>
                      </a:lnTo>
                      <a:lnTo>
                        <a:pt x="15193" y="18700"/>
                      </a:lnTo>
                      <a:lnTo>
                        <a:pt x="12218" y="584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</p:sp>
            <p:sp>
              <p:nvSpPr>
                <p:cNvPr id="492" name="Google Shape;492;p23"/>
                <p:cNvSpPr/>
                <p:nvPr/>
              </p:nvSpPr>
              <p:spPr>
                <a:xfrm>
                  <a:off x="2632775" y="3168475"/>
                  <a:ext cx="567050" cy="590050"/>
                </a:xfrm>
                <a:custGeom>
                  <a:rect b="b" l="l" r="r" t="t"/>
                  <a:pathLst>
                    <a:path extrusionOk="0" h="23602" w="22682">
                      <a:moveTo>
                        <a:pt x="13852" y="21070"/>
                      </a:moveTo>
                      <a:lnTo>
                        <a:pt x="13894" y="21091"/>
                      </a:lnTo>
                      <a:lnTo>
                        <a:pt x="13977" y="21217"/>
                      </a:lnTo>
                      <a:lnTo>
                        <a:pt x="14103" y="21384"/>
                      </a:lnTo>
                      <a:lnTo>
                        <a:pt x="14166" y="21384"/>
                      </a:lnTo>
                      <a:lnTo>
                        <a:pt x="14208" y="21342"/>
                      </a:lnTo>
                      <a:lnTo>
                        <a:pt x="14228" y="21384"/>
                      </a:lnTo>
                      <a:lnTo>
                        <a:pt x="14228" y="21489"/>
                      </a:lnTo>
                      <a:lnTo>
                        <a:pt x="14187" y="21489"/>
                      </a:lnTo>
                      <a:lnTo>
                        <a:pt x="14124" y="21698"/>
                      </a:lnTo>
                      <a:lnTo>
                        <a:pt x="13998" y="21928"/>
                      </a:lnTo>
                      <a:lnTo>
                        <a:pt x="13873" y="21928"/>
                      </a:lnTo>
                      <a:lnTo>
                        <a:pt x="13852" y="22075"/>
                      </a:lnTo>
                      <a:lnTo>
                        <a:pt x="13789" y="22158"/>
                      </a:lnTo>
                      <a:lnTo>
                        <a:pt x="13768" y="22158"/>
                      </a:lnTo>
                      <a:lnTo>
                        <a:pt x="13643" y="22242"/>
                      </a:lnTo>
                      <a:lnTo>
                        <a:pt x="13559" y="22326"/>
                      </a:lnTo>
                      <a:lnTo>
                        <a:pt x="13559" y="22367"/>
                      </a:lnTo>
                      <a:lnTo>
                        <a:pt x="13454" y="22388"/>
                      </a:lnTo>
                      <a:lnTo>
                        <a:pt x="13392" y="22451"/>
                      </a:lnTo>
                      <a:lnTo>
                        <a:pt x="13392" y="22472"/>
                      </a:lnTo>
                      <a:lnTo>
                        <a:pt x="13329" y="22347"/>
                      </a:lnTo>
                      <a:lnTo>
                        <a:pt x="13371" y="22242"/>
                      </a:lnTo>
                      <a:lnTo>
                        <a:pt x="13454" y="22179"/>
                      </a:lnTo>
                      <a:lnTo>
                        <a:pt x="13454" y="22116"/>
                      </a:lnTo>
                      <a:lnTo>
                        <a:pt x="13559" y="22012"/>
                      </a:lnTo>
                      <a:lnTo>
                        <a:pt x="13559" y="21928"/>
                      </a:lnTo>
                      <a:lnTo>
                        <a:pt x="13601" y="21970"/>
                      </a:lnTo>
                      <a:lnTo>
                        <a:pt x="13684" y="21970"/>
                      </a:lnTo>
                      <a:lnTo>
                        <a:pt x="13789" y="21865"/>
                      </a:lnTo>
                      <a:lnTo>
                        <a:pt x="13789" y="21761"/>
                      </a:lnTo>
                      <a:lnTo>
                        <a:pt x="13810" y="21740"/>
                      </a:lnTo>
                      <a:lnTo>
                        <a:pt x="13810" y="21614"/>
                      </a:lnTo>
                      <a:lnTo>
                        <a:pt x="13873" y="21551"/>
                      </a:lnTo>
                      <a:lnTo>
                        <a:pt x="13915" y="21551"/>
                      </a:lnTo>
                      <a:lnTo>
                        <a:pt x="13977" y="21447"/>
                      </a:lnTo>
                      <a:lnTo>
                        <a:pt x="13956" y="21384"/>
                      </a:lnTo>
                      <a:lnTo>
                        <a:pt x="13894" y="21300"/>
                      </a:lnTo>
                      <a:lnTo>
                        <a:pt x="13894" y="21112"/>
                      </a:lnTo>
                      <a:lnTo>
                        <a:pt x="13852" y="21070"/>
                      </a:lnTo>
                      <a:close/>
                      <a:moveTo>
                        <a:pt x="7617" y="0"/>
                      </a:moveTo>
                      <a:lnTo>
                        <a:pt x="7617" y="147"/>
                      </a:lnTo>
                      <a:lnTo>
                        <a:pt x="7575" y="272"/>
                      </a:lnTo>
                      <a:lnTo>
                        <a:pt x="7282" y="481"/>
                      </a:lnTo>
                      <a:lnTo>
                        <a:pt x="7094" y="502"/>
                      </a:lnTo>
                      <a:lnTo>
                        <a:pt x="6842" y="607"/>
                      </a:lnTo>
                      <a:lnTo>
                        <a:pt x="6738" y="565"/>
                      </a:lnTo>
                      <a:lnTo>
                        <a:pt x="6570" y="586"/>
                      </a:lnTo>
                      <a:lnTo>
                        <a:pt x="6382" y="732"/>
                      </a:lnTo>
                      <a:lnTo>
                        <a:pt x="6215" y="795"/>
                      </a:lnTo>
                      <a:lnTo>
                        <a:pt x="6152" y="732"/>
                      </a:lnTo>
                      <a:lnTo>
                        <a:pt x="5901" y="774"/>
                      </a:lnTo>
                      <a:lnTo>
                        <a:pt x="5692" y="774"/>
                      </a:lnTo>
                      <a:lnTo>
                        <a:pt x="5503" y="670"/>
                      </a:lnTo>
                      <a:lnTo>
                        <a:pt x="5315" y="628"/>
                      </a:lnTo>
                      <a:lnTo>
                        <a:pt x="5169" y="586"/>
                      </a:lnTo>
                      <a:lnTo>
                        <a:pt x="5169" y="586"/>
                      </a:lnTo>
                      <a:lnTo>
                        <a:pt x="5231" y="711"/>
                      </a:lnTo>
                      <a:lnTo>
                        <a:pt x="5378" y="774"/>
                      </a:lnTo>
                      <a:lnTo>
                        <a:pt x="5503" y="879"/>
                      </a:lnTo>
                      <a:lnTo>
                        <a:pt x="5545" y="984"/>
                      </a:lnTo>
                      <a:lnTo>
                        <a:pt x="5399" y="1235"/>
                      </a:lnTo>
                      <a:lnTo>
                        <a:pt x="5420" y="1297"/>
                      </a:lnTo>
                      <a:lnTo>
                        <a:pt x="5441" y="1339"/>
                      </a:lnTo>
                      <a:lnTo>
                        <a:pt x="5420" y="1528"/>
                      </a:lnTo>
                      <a:lnTo>
                        <a:pt x="5692" y="1611"/>
                      </a:lnTo>
                      <a:lnTo>
                        <a:pt x="5859" y="1569"/>
                      </a:lnTo>
                      <a:lnTo>
                        <a:pt x="6047" y="1611"/>
                      </a:lnTo>
                      <a:lnTo>
                        <a:pt x="6047" y="1716"/>
                      </a:lnTo>
                      <a:lnTo>
                        <a:pt x="5922" y="1758"/>
                      </a:lnTo>
                      <a:lnTo>
                        <a:pt x="5650" y="1820"/>
                      </a:lnTo>
                      <a:lnTo>
                        <a:pt x="5608" y="1862"/>
                      </a:lnTo>
                      <a:lnTo>
                        <a:pt x="5545" y="1925"/>
                      </a:lnTo>
                      <a:lnTo>
                        <a:pt x="5503" y="2072"/>
                      </a:lnTo>
                      <a:lnTo>
                        <a:pt x="5210" y="2239"/>
                      </a:lnTo>
                      <a:lnTo>
                        <a:pt x="5106" y="2344"/>
                      </a:lnTo>
                      <a:lnTo>
                        <a:pt x="4897" y="2469"/>
                      </a:lnTo>
                      <a:lnTo>
                        <a:pt x="4771" y="2616"/>
                      </a:lnTo>
                      <a:lnTo>
                        <a:pt x="4541" y="2616"/>
                      </a:lnTo>
                      <a:lnTo>
                        <a:pt x="4394" y="2595"/>
                      </a:lnTo>
                      <a:lnTo>
                        <a:pt x="4164" y="2406"/>
                      </a:lnTo>
                      <a:lnTo>
                        <a:pt x="3955" y="2260"/>
                      </a:lnTo>
                      <a:lnTo>
                        <a:pt x="3809" y="2281"/>
                      </a:lnTo>
                      <a:lnTo>
                        <a:pt x="3809" y="2134"/>
                      </a:lnTo>
                      <a:lnTo>
                        <a:pt x="3767" y="1988"/>
                      </a:lnTo>
                      <a:lnTo>
                        <a:pt x="3662" y="1883"/>
                      </a:lnTo>
                      <a:lnTo>
                        <a:pt x="3641" y="1820"/>
                      </a:lnTo>
                      <a:lnTo>
                        <a:pt x="3495" y="1862"/>
                      </a:lnTo>
                      <a:lnTo>
                        <a:pt x="3390" y="1988"/>
                      </a:lnTo>
                      <a:lnTo>
                        <a:pt x="3306" y="1988"/>
                      </a:lnTo>
                      <a:lnTo>
                        <a:pt x="3244" y="1946"/>
                      </a:lnTo>
                      <a:lnTo>
                        <a:pt x="3139" y="1946"/>
                      </a:lnTo>
                      <a:lnTo>
                        <a:pt x="3076" y="2030"/>
                      </a:lnTo>
                      <a:lnTo>
                        <a:pt x="2407" y="2030"/>
                      </a:lnTo>
                      <a:lnTo>
                        <a:pt x="2386" y="2197"/>
                      </a:lnTo>
                      <a:lnTo>
                        <a:pt x="2448" y="2344"/>
                      </a:lnTo>
                      <a:lnTo>
                        <a:pt x="2658" y="2385"/>
                      </a:lnTo>
                      <a:lnTo>
                        <a:pt x="2720" y="2553"/>
                      </a:lnTo>
                      <a:lnTo>
                        <a:pt x="2679" y="2616"/>
                      </a:lnTo>
                      <a:lnTo>
                        <a:pt x="2762" y="2699"/>
                      </a:lnTo>
                      <a:lnTo>
                        <a:pt x="2720" y="2804"/>
                      </a:lnTo>
                      <a:lnTo>
                        <a:pt x="2595" y="2720"/>
                      </a:lnTo>
                      <a:lnTo>
                        <a:pt x="2197" y="2867"/>
                      </a:lnTo>
                      <a:lnTo>
                        <a:pt x="2239" y="3180"/>
                      </a:lnTo>
                      <a:lnTo>
                        <a:pt x="2344" y="3306"/>
                      </a:lnTo>
                      <a:lnTo>
                        <a:pt x="2553" y="3452"/>
                      </a:lnTo>
                      <a:lnTo>
                        <a:pt x="2679" y="3724"/>
                      </a:lnTo>
                      <a:lnTo>
                        <a:pt x="2679" y="3913"/>
                      </a:lnTo>
                      <a:lnTo>
                        <a:pt x="2679" y="3976"/>
                      </a:lnTo>
                      <a:lnTo>
                        <a:pt x="2365" y="5189"/>
                      </a:lnTo>
                      <a:lnTo>
                        <a:pt x="2260" y="5503"/>
                      </a:lnTo>
                      <a:lnTo>
                        <a:pt x="2281" y="5545"/>
                      </a:lnTo>
                      <a:lnTo>
                        <a:pt x="2239" y="5629"/>
                      </a:lnTo>
                      <a:lnTo>
                        <a:pt x="2093" y="5608"/>
                      </a:lnTo>
                      <a:lnTo>
                        <a:pt x="2093" y="5587"/>
                      </a:lnTo>
                      <a:lnTo>
                        <a:pt x="1967" y="5503"/>
                      </a:lnTo>
                      <a:lnTo>
                        <a:pt x="1821" y="5503"/>
                      </a:lnTo>
                      <a:lnTo>
                        <a:pt x="1758" y="5482"/>
                      </a:lnTo>
                      <a:lnTo>
                        <a:pt x="1716" y="5545"/>
                      </a:lnTo>
                      <a:lnTo>
                        <a:pt x="1319" y="5691"/>
                      </a:lnTo>
                      <a:lnTo>
                        <a:pt x="1026" y="5733"/>
                      </a:lnTo>
                      <a:lnTo>
                        <a:pt x="942" y="5817"/>
                      </a:lnTo>
                      <a:lnTo>
                        <a:pt x="879" y="5838"/>
                      </a:lnTo>
                      <a:lnTo>
                        <a:pt x="733" y="5963"/>
                      </a:lnTo>
                      <a:lnTo>
                        <a:pt x="607" y="6026"/>
                      </a:lnTo>
                      <a:lnTo>
                        <a:pt x="503" y="6110"/>
                      </a:lnTo>
                      <a:lnTo>
                        <a:pt x="523" y="6256"/>
                      </a:lnTo>
                      <a:lnTo>
                        <a:pt x="482" y="6340"/>
                      </a:lnTo>
                      <a:lnTo>
                        <a:pt x="503" y="6424"/>
                      </a:lnTo>
                      <a:lnTo>
                        <a:pt x="356" y="6570"/>
                      </a:lnTo>
                      <a:lnTo>
                        <a:pt x="398" y="6779"/>
                      </a:lnTo>
                      <a:lnTo>
                        <a:pt x="461" y="6884"/>
                      </a:lnTo>
                      <a:lnTo>
                        <a:pt x="356" y="6968"/>
                      </a:lnTo>
                      <a:lnTo>
                        <a:pt x="272" y="6947"/>
                      </a:lnTo>
                      <a:lnTo>
                        <a:pt x="105" y="7051"/>
                      </a:lnTo>
                      <a:lnTo>
                        <a:pt x="105" y="7156"/>
                      </a:lnTo>
                      <a:lnTo>
                        <a:pt x="63" y="7198"/>
                      </a:lnTo>
                      <a:lnTo>
                        <a:pt x="84" y="7282"/>
                      </a:lnTo>
                      <a:lnTo>
                        <a:pt x="63" y="7407"/>
                      </a:lnTo>
                      <a:lnTo>
                        <a:pt x="0" y="7512"/>
                      </a:lnTo>
                      <a:lnTo>
                        <a:pt x="63" y="7616"/>
                      </a:lnTo>
                      <a:lnTo>
                        <a:pt x="42" y="7700"/>
                      </a:lnTo>
                      <a:lnTo>
                        <a:pt x="189" y="7846"/>
                      </a:lnTo>
                      <a:lnTo>
                        <a:pt x="482" y="8307"/>
                      </a:lnTo>
                      <a:lnTo>
                        <a:pt x="314" y="8474"/>
                      </a:lnTo>
                      <a:lnTo>
                        <a:pt x="691" y="8453"/>
                      </a:lnTo>
                      <a:lnTo>
                        <a:pt x="879" y="8474"/>
                      </a:lnTo>
                      <a:lnTo>
                        <a:pt x="1005" y="8662"/>
                      </a:lnTo>
                      <a:lnTo>
                        <a:pt x="1026" y="8830"/>
                      </a:lnTo>
                      <a:lnTo>
                        <a:pt x="1256" y="8830"/>
                      </a:lnTo>
                      <a:lnTo>
                        <a:pt x="1549" y="8851"/>
                      </a:lnTo>
                      <a:lnTo>
                        <a:pt x="1779" y="8621"/>
                      </a:lnTo>
                      <a:lnTo>
                        <a:pt x="1988" y="8474"/>
                      </a:lnTo>
                      <a:lnTo>
                        <a:pt x="2051" y="8537"/>
                      </a:lnTo>
                      <a:lnTo>
                        <a:pt x="2030" y="8662"/>
                      </a:lnTo>
                      <a:lnTo>
                        <a:pt x="1967" y="8725"/>
                      </a:lnTo>
                      <a:lnTo>
                        <a:pt x="1967" y="8934"/>
                      </a:lnTo>
                      <a:lnTo>
                        <a:pt x="1988" y="9269"/>
                      </a:lnTo>
                      <a:lnTo>
                        <a:pt x="1988" y="9395"/>
                      </a:lnTo>
                      <a:lnTo>
                        <a:pt x="2072" y="9478"/>
                      </a:lnTo>
                      <a:lnTo>
                        <a:pt x="2176" y="9458"/>
                      </a:lnTo>
                      <a:lnTo>
                        <a:pt x="2281" y="9416"/>
                      </a:lnTo>
                      <a:lnTo>
                        <a:pt x="2469" y="9416"/>
                      </a:lnTo>
                      <a:lnTo>
                        <a:pt x="2511" y="9458"/>
                      </a:lnTo>
                      <a:lnTo>
                        <a:pt x="3076" y="9458"/>
                      </a:lnTo>
                      <a:lnTo>
                        <a:pt x="3223" y="9353"/>
                      </a:lnTo>
                      <a:lnTo>
                        <a:pt x="3306" y="9353"/>
                      </a:lnTo>
                      <a:lnTo>
                        <a:pt x="3432" y="9248"/>
                      </a:lnTo>
                      <a:lnTo>
                        <a:pt x="3557" y="9248"/>
                      </a:lnTo>
                      <a:lnTo>
                        <a:pt x="3725" y="9186"/>
                      </a:lnTo>
                      <a:lnTo>
                        <a:pt x="3829" y="8934"/>
                      </a:lnTo>
                      <a:lnTo>
                        <a:pt x="4081" y="8746"/>
                      </a:lnTo>
                      <a:lnTo>
                        <a:pt x="4269" y="8725"/>
                      </a:lnTo>
                      <a:lnTo>
                        <a:pt x="4457" y="8621"/>
                      </a:lnTo>
                      <a:lnTo>
                        <a:pt x="4583" y="8621"/>
                      </a:lnTo>
                      <a:lnTo>
                        <a:pt x="4687" y="8683"/>
                      </a:lnTo>
                      <a:lnTo>
                        <a:pt x="4813" y="8621"/>
                      </a:lnTo>
                      <a:lnTo>
                        <a:pt x="4897" y="8662"/>
                      </a:lnTo>
                      <a:lnTo>
                        <a:pt x="4876" y="8788"/>
                      </a:lnTo>
                      <a:lnTo>
                        <a:pt x="4959" y="8997"/>
                      </a:lnTo>
                      <a:lnTo>
                        <a:pt x="5085" y="9374"/>
                      </a:lnTo>
                      <a:lnTo>
                        <a:pt x="5169" y="9646"/>
                      </a:lnTo>
                      <a:lnTo>
                        <a:pt x="5106" y="9751"/>
                      </a:lnTo>
                      <a:lnTo>
                        <a:pt x="5210" y="9960"/>
                      </a:lnTo>
                      <a:lnTo>
                        <a:pt x="5357" y="10002"/>
                      </a:lnTo>
                      <a:lnTo>
                        <a:pt x="5399" y="10190"/>
                      </a:lnTo>
                      <a:lnTo>
                        <a:pt x="5524" y="10274"/>
                      </a:lnTo>
                      <a:lnTo>
                        <a:pt x="5713" y="10357"/>
                      </a:lnTo>
                      <a:lnTo>
                        <a:pt x="5838" y="10462"/>
                      </a:lnTo>
                      <a:lnTo>
                        <a:pt x="5901" y="10420"/>
                      </a:lnTo>
                      <a:lnTo>
                        <a:pt x="6131" y="10357"/>
                      </a:lnTo>
                      <a:lnTo>
                        <a:pt x="6340" y="10587"/>
                      </a:lnTo>
                      <a:lnTo>
                        <a:pt x="6508" y="10525"/>
                      </a:lnTo>
                      <a:lnTo>
                        <a:pt x="6717" y="10755"/>
                      </a:lnTo>
                      <a:lnTo>
                        <a:pt x="6822" y="10755"/>
                      </a:lnTo>
                      <a:lnTo>
                        <a:pt x="7073" y="10839"/>
                      </a:lnTo>
                      <a:lnTo>
                        <a:pt x="7240" y="10880"/>
                      </a:lnTo>
                      <a:lnTo>
                        <a:pt x="7261" y="11048"/>
                      </a:lnTo>
                      <a:lnTo>
                        <a:pt x="7366" y="11069"/>
                      </a:lnTo>
                      <a:lnTo>
                        <a:pt x="7512" y="11152"/>
                      </a:lnTo>
                      <a:lnTo>
                        <a:pt x="7868" y="11131"/>
                      </a:lnTo>
                      <a:lnTo>
                        <a:pt x="8098" y="11257"/>
                      </a:lnTo>
                      <a:lnTo>
                        <a:pt x="8140" y="11362"/>
                      </a:lnTo>
                      <a:lnTo>
                        <a:pt x="8119" y="11634"/>
                      </a:lnTo>
                      <a:lnTo>
                        <a:pt x="8182" y="11843"/>
                      </a:lnTo>
                      <a:lnTo>
                        <a:pt x="8098" y="11968"/>
                      </a:lnTo>
                      <a:lnTo>
                        <a:pt x="8307" y="12324"/>
                      </a:lnTo>
                      <a:lnTo>
                        <a:pt x="8286" y="12596"/>
                      </a:lnTo>
                      <a:lnTo>
                        <a:pt x="9290" y="12617"/>
                      </a:lnTo>
                      <a:lnTo>
                        <a:pt x="9353" y="12973"/>
                      </a:lnTo>
                      <a:lnTo>
                        <a:pt x="9332" y="13224"/>
                      </a:lnTo>
                      <a:lnTo>
                        <a:pt x="9604" y="13287"/>
                      </a:lnTo>
                      <a:lnTo>
                        <a:pt x="9897" y="13810"/>
                      </a:lnTo>
                      <a:lnTo>
                        <a:pt x="9918" y="14103"/>
                      </a:lnTo>
                      <a:lnTo>
                        <a:pt x="9646" y="14688"/>
                      </a:lnTo>
                      <a:lnTo>
                        <a:pt x="9667" y="14772"/>
                      </a:lnTo>
                      <a:lnTo>
                        <a:pt x="9583" y="14856"/>
                      </a:lnTo>
                      <a:lnTo>
                        <a:pt x="9646" y="14919"/>
                      </a:lnTo>
                      <a:lnTo>
                        <a:pt x="9604" y="15044"/>
                      </a:lnTo>
                      <a:lnTo>
                        <a:pt x="9751" y="15149"/>
                      </a:lnTo>
                      <a:lnTo>
                        <a:pt x="9751" y="15337"/>
                      </a:lnTo>
                      <a:lnTo>
                        <a:pt x="9855" y="15525"/>
                      </a:lnTo>
                      <a:lnTo>
                        <a:pt x="9793" y="15860"/>
                      </a:lnTo>
                      <a:lnTo>
                        <a:pt x="9814" y="15986"/>
                      </a:lnTo>
                      <a:lnTo>
                        <a:pt x="9772" y="16111"/>
                      </a:lnTo>
                      <a:lnTo>
                        <a:pt x="9814" y="16258"/>
                      </a:lnTo>
                      <a:lnTo>
                        <a:pt x="10023" y="16216"/>
                      </a:lnTo>
                      <a:lnTo>
                        <a:pt x="10107" y="16279"/>
                      </a:lnTo>
                      <a:lnTo>
                        <a:pt x="10379" y="16258"/>
                      </a:lnTo>
                      <a:lnTo>
                        <a:pt x="10525" y="16300"/>
                      </a:lnTo>
                      <a:lnTo>
                        <a:pt x="10797" y="16195"/>
                      </a:lnTo>
                      <a:lnTo>
                        <a:pt x="10923" y="16300"/>
                      </a:lnTo>
                      <a:lnTo>
                        <a:pt x="11027" y="16321"/>
                      </a:lnTo>
                      <a:lnTo>
                        <a:pt x="11069" y="16467"/>
                      </a:lnTo>
                      <a:lnTo>
                        <a:pt x="11236" y="17095"/>
                      </a:lnTo>
                      <a:lnTo>
                        <a:pt x="11341" y="17304"/>
                      </a:lnTo>
                      <a:lnTo>
                        <a:pt x="11446" y="17325"/>
                      </a:lnTo>
                      <a:lnTo>
                        <a:pt x="11676" y="17199"/>
                      </a:lnTo>
                      <a:lnTo>
                        <a:pt x="11801" y="17241"/>
                      </a:lnTo>
                      <a:lnTo>
                        <a:pt x="11885" y="17325"/>
                      </a:lnTo>
                      <a:lnTo>
                        <a:pt x="11969" y="17346"/>
                      </a:lnTo>
                      <a:lnTo>
                        <a:pt x="11906" y="17450"/>
                      </a:lnTo>
                      <a:lnTo>
                        <a:pt x="11885" y="17994"/>
                      </a:lnTo>
                      <a:lnTo>
                        <a:pt x="11864" y="18057"/>
                      </a:lnTo>
                      <a:lnTo>
                        <a:pt x="11822" y="18078"/>
                      </a:lnTo>
                      <a:lnTo>
                        <a:pt x="11822" y="18162"/>
                      </a:lnTo>
                      <a:lnTo>
                        <a:pt x="11801" y="18204"/>
                      </a:lnTo>
                      <a:lnTo>
                        <a:pt x="11801" y="18287"/>
                      </a:lnTo>
                      <a:lnTo>
                        <a:pt x="11906" y="18204"/>
                      </a:lnTo>
                      <a:lnTo>
                        <a:pt x="12178" y="18245"/>
                      </a:lnTo>
                      <a:lnTo>
                        <a:pt x="12178" y="18350"/>
                      </a:lnTo>
                      <a:lnTo>
                        <a:pt x="12283" y="18580"/>
                      </a:lnTo>
                      <a:lnTo>
                        <a:pt x="12283" y="18769"/>
                      </a:lnTo>
                      <a:lnTo>
                        <a:pt x="12303" y="18999"/>
                      </a:lnTo>
                      <a:lnTo>
                        <a:pt x="12324" y="19208"/>
                      </a:lnTo>
                      <a:lnTo>
                        <a:pt x="12303" y="19292"/>
                      </a:lnTo>
                      <a:lnTo>
                        <a:pt x="12199" y="19292"/>
                      </a:lnTo>
                      <a:lnTo>
                        <a:pt x="12073" y="19354"/>
                      </a:lnTo>
                      <a:lnTo>
                        <a:pt x="12031" y="19417"/>
                      </a:lnTo>
                      <a:lnTo>
                        <a:pt x="11969" y="19501"/>
                      </a:lnTo>
                      <a:lnTo>
                        <a:pt x="11927" y="19459"/>
                      </a:lnTo>
                      <a:lnTo>
                        <a:pt x="11697" y="19626"/>
                      </a:lnTo>
                      <a:lnTo>
                        <a:pt x="11655" y="19710"/>
                      </a:lnTo>
                      <a:lnTo>
                        <a:pt x="11571" y="19731"/>
                      </a:lnTo>
                      <a:lnTo>
                        <a:pt x="11362" y="19919"/>
                      </a:lnTo>
                      <a:lnTo>
                        <a:pt x="11278" y="19940"/>
                      </a:lnTo>
                      <a:lnTo>
                        <a:pt x="11278" y="20066"/>
                      </a:lnTo>
                      <a:lnTo>
                        <a:pt x="11195" y="20087"/>
                      </a:lnTo>
                      <a:lnTo>
                        <a:pt x="11132" y="20087"/>
                      </a:lnTo>
                      <a:lnTo>
                        <a:pt x="10943" y="20338"/>
                      </a:lnTo>
                      <a:lnTo>
                        <a:pt x="10923" y="20401"/>
                      </a:lnTo>
                      <a:lnTo>
                        <a:pt x="10923" y="20547"/>
                      </a:lnTo>
                      <a:lnTo>
                        <a:pt x="10839" y="20568"/>
                      </a:lnTo>
                      <a:lnTo>
                        <a:pt x="10776" y="20652"/>
                      </a:lnTo>
                      <a:lnTo>
                        <a:pt x="10671" y="20861"/>
                      </a:lnTo>
                      <a:lnTo>
                        <a:pt x="10609" y="20924"/>
                      </a:lnTo>
                      <a:lnTo>
                        <a:pt x="10504" y="21091"/>
                      </a:lnTo>
                      <a:lnTo>
                        <a:pt x="10504" y="21133"/>
                      </a:lnTo>
                      <a:lnTo>
                        <a:pt x="10399" y="21217"/>
                      </a:lnTo>
                      <a:lnTo>
                        <a:pt x="10358" y="21279"/>
                      </a:lnTo>
                      <a:lnTo>
                        <a:pt x="10441" y="21279"/>
                      </a:lnTo>
                      <a:lnTo>
                        <a:pt x="10504" y="21300"/>
                      </a:lnTo>
                      <a:lnTo>
                        <a:pt x="10776" y="21217"/>
                      </a:lnTo>
                      <a:lnTo>
                        <a:pt x="10923" y="21300"/>
                      </a:lnTo>
                      <a:lnTo>
                        <a:pt x="11048" y="21489"/>
                      </a:lnTo>
                      <a:lnTo>
                        <a:pt x="11153" y="21530"/>
                      </a:lnTo>
                      <a:lnTo>
                        <a:pt x="11236" y="21698"/>
                      </a:lnTo>
                      <a:lnTo>
                        <a:pt x="11362" y="21928"/>
                      </a:lnTo>
                      <a:lnTo>
                        <a:pt x="11446" y="21928"/>
                      </a:lnTo>
                      <a:lnTo>
                        <a:pt x="11550" y="21803"/>
                      </a:lnTo>
                      <a:lnTo>
                        <a:pt x="11592" y="21803"/>
                      </a:lnTo>
                      <a:lnTo>
                        <a:pt x="11718" y="22012"/>
                      </a:lnTo>
                      <a:lnTo>
                        <a:pt x="11885" y="22075"/>
                      </a:lnTo>
                      <a:lnTo>
                        <a:pt x="12011" y="22116"/>
                      </a:lnTo>
                      <a:lnTo>
                        <a:pt x="12136" y="22242"/>
                      </a:lnTo>
                      <a:lnTo>
                        <a:pt x="12136" y="22388"/>
                      </a:lnTo>
                      <a:lnTo>
                        <a:pt x="12241" y="22367"/>
                      </a:lnTo>
                      <a:lnTo>
                        <a:pt x="12492" y="22472"/>
                      </a:lnTo>
                      <a:lnTo>
                        <a:pt x="12617" y="22639"/>
                      </a:lnTo>
                      <a:lnTo>
                        <a:pt x="12743" y="22849"/>
                      </a:lnTo>
                      <a:lnTo>
                        <a:pt x="12868" y="22911"/>
                      </a:lnTo>
                      <a:lnTo>
                        <a:pt x="12848" y="23079"/>
                      </a:lnTo>
                      <a:lnTo>
                        <a:pt x="12743" y="23225"/>
                      </a:lnTo>
                      <a:lnTo>
                        <a:pt x="12806" y="23414"/>
                      </a:lnTo>
                      <a:lnTo>
                        <a:pt x="12827" y="23476"/>
                      </a:lnTo>
                      <a:lnTo>
                        <a:pt x="12848" y="23497"/>
                      </a:lnTo>
                      <a:lnTo>
                        <a:pt x="12931" y="23581"/>
                      </a:lnTo>
                      <a:lnTo>
                        <a:pt x="12952" y="23602"/>
                      </a:lnTo>
                      <a:lnTo>
                        <a:pt x="13161" y="23414"/>
                      </a:lnTo>
                      <a:lnTo>
                        <a:pt x="13245" y="23225"/>
                      </a:lnTo>
                      <a:lnTo>
                        <a:pt x="13350" y="22849"/>
                      </a:lnTo>
                      <a:lnTo>
                        <a:pt x="13433" y="22577"/>
                      </a:lnTo>
                      <a:lnTo>
                        <a:pt x="13454" y="22535"/>
                      </a:lnTo>
                      <a:lnTo>
                        <a:pt x="13426" y="22507"/>
                      </a:lnTo>
                      <a:lnTo>
                        <a:pt x="13426" y="22507"/>
                      </a:lnTo>
                      <a:lnTo>
                        <a:pt x="13496" y="22535"/>
                      </a:lnTo>
                      <a:lnTo>
                        <a:pt x="13873" y="22242"/>
                      </a:lnTo>
                      <a:lnTo>
                        <a:pt x="14061" y="22033"/>
                      </a:lnTo>
                      <a:lnTo>
                        <a:pt x="14312" y="21551"/>
                      </a:lnTo>
                      <a:lnTo>
                        <a:pt x="14417" y="21321"/>
                      </a:lnTo>
                      <a:lnTo>
                        <a:pt x="14521" y="21028"/>
                      </a:lnTo>
                      <a:lnTo>
                        <a:pt x="14793" y="20547"/>
                      </a:lnTo>
                      <a:lnTo>
                        <a:pt x="15044" y="20233"/>
                      </a:lnTo>
                      <a:lnTo>
                        <a:pt x="15107" y="20129"/>
                      </a:lnTo>
                      <a:lnTo>
                        <a:pt x="15065" y="20087"/>
                      </a:lnTo>
                      <a:lnTo>
                        <a:pt x="15065" y="20024"/>
                      </a:lnTo>
                      <a:lnTo>
                        <a:pt x="15128" y="19982"/>
                      </a:lnTo>
                      <a:lnTo>
                        <a:pt x="15170" y="19857"/>
                      </a:lnTo>
                      <a:lnTo>
                        <a:pt x="15254" y="19815"/>
                      </a:lnTo>
                      <a:lnTo>
                        <a:pt x="15233" y="19710"/>
                      </a:lnTo>
                      <a:lnTo>
                        <a:pt x="15254" y="19626"/>
                      </a:lnTo>
                      <a:lnTo>
                        <a:pt x="15233" y="19606"/>
                      </a:lnTo>
                      <a:lnTo>
                        <a:pt x="15296" y="19585"/>
                      </a:lnTo>
                      <a:lnTo>
                        <a:pt x="15296" y="19480"/>
                      </a:lnTo>
                      <a:lnTo>
                        <a:pt x="15191" y="19313"/>
                      </a:lnTo>
                      <a:lnTo>
                        <a:pt x="15191" y="19229"/>
                      </a:lnTo>
                      <a:lnTo>
                        <a:pt x="15212" y="19166"/>
                      </a:lnTo>
                      <a:lnTo>
                        <a:pt x="15191" y="19082"/>
                      </a:lnTo>
                      <a:lnTo>
                        <a:pt x="15149" y="18915"/>
                      </a:lnTo>
                      <a:lnTo>
                        <a:pt x="15107" y="18748"/>
                      </a:lnTo>
                      <a:lnTo>
                        <a:pt x="15149" y="18685"/>
                      </a:lnTo>
                      <a:lnTo>
                        <a:pt x="15316" y="18664"/>
                      </a:lnTo>
                      <a:lnTo>
                        <a:pt x="15296" y="18559"/>
                      </a:lnTo>
                      <a:lnTo>
                        <a:pt x="15212" y="18497"/>
                      </a:lnTo>
                      <a:lnTo>
                        <a:pt x="15337" y="18476"/>
                      </a:lnTo>
                      <a:lnTo>
                        <a:pt x="15337" y="18371"/>
                      </a:lnTo>
                      <a:lnTo>
                        <a:pt x="15212" y="18308"/>
                      </a:lnTo>
                      <a:lnTo>
                        <a:pt x="15316" y="18287"/>
                      </a:lnTo>
                      <a:lnTo>
                        <a:pt x="15379" y="18183"/>
                      </a:lnTo>
                      <a:lnTo>
                        <a:pt x="15442" y="18245"/>
                      </a:lnTo>
                      <a:lnTo>
                        <a:pt x="15630" y="18057"/>
                      </a:lnTo>
                      <a:lnTo>
                        <a:pt x="15735" y="17973"/>
                      </a:lnTo>
                      <a:lnTo>
                        <a:pt x="15735" y="17932"/>
                      </a:lnTo>
                      <a:lnTo>
                        <a:pt x="15881" y="17785"/>
                      </a:lnTo>
                      <a:lnTo>
                        <a:pt x="16070" y="17681"/>
                      </a:lnTo>
                      <a:lnTo>
                        <a:pt x="16300" y="17429"/>
                      </a:lnTo>
                      <a:lnTo>
                        <a:pt x="16509" y="17409"/>
                      </a:lnTo>
                      <a:lnTo>
                        <a:pt x="16614" y="17304"/>
                      </a:lnTo>
                      <a:lnTo>
                        <a:pt x="16739" y="17199"/>
                      </a:lnTo>
                      <a:lnTo>
                        <a:pt x="16844" y="17199"/>
                      </a:lnTo>
                      <a:lnTo>
                        <a:pt x="16928" y="17241"/>
                      </a:lnTo>
                      <a:lnTo>
                        <a:pt x="17011" y="17283"/>
                      </a:lnTo>
                      <a:lnTo>
                        <a:pt x="17011" y="17199"/>
                      </a:lnTo>
                      <a:lnTo>
                        <a:pt x="17095" y="17032"/>
                      </a:lnTo>
                      <a:lnTo>
                        <a:pt x="17325" y="16885"/>
                      </a:lnTo>
                      <a:lnTo>
                        <a:pt x="17430" y="16865"/>
                      </a:lnTo>
                      <a:lnTo>
                        <a:pt x="17430" y="16802"/>
                      </a:lnTo>
                      <a:lnTo>
                        <a:pt x="17367" y="16781"/>
                      </a:lnTo>
                      <a:lnTo>
                        <a:pt x="17304" y="16739"/>
                      </a:lnTo>
                      <a:lnTo>
                        <a:pt x="17262" y="16676"/>
                      </a:lnTo>
                      <a:lnTo>
                        <a:pt x="17346" y="16634"/>
                      </a:lnTo>
                      <a:lnTo>
                        <a:pt x="17513" y="16572"/>
                      </a:lnTo>
                      <a:lnTo>
                        <a:pt x="17576" y="16593"/>
                      </a:lnTo>
                      <a:lnTo>
                        <a:pt x="17681" y="16593"/>
                      </a:lnTo>
                      <a:lnTo>
                        <a:pt x="17765" y="16530"/>
                      </a:lnTo>
                      <a:lnTo>
                        <a:pt x="17869" y="16530"/>
                      </a:lnTo>
                      <a:lnTo>
                        <a:pt x="17869" y="16593"/>
                      </a:lnTo>
                      <a:lnTo>
                        <a:pt x="17744" y="16676"/>
                      </a:lnTo>
                      <a:lnTo>
                        <a:pt x="17576" y="16697"/>
                      </a:lnTo>
                      <a:lnTo>
                        <a:pt x="17555" y="16718"/>
                      </a:lnTo>
                      <a:lnTo>
                        <a:pt x="17618" y="16739"/>
                      </a:lnTo>
                      <a:lnTo>
                        <a:pt x="17848" y="16676"/>
                      </a:lnTo>
                      <a:lnTo>
                        <a:pt x="18099" y="16572"/>
                      </a:lnTo>
                      <a:lnTo>
                        <a:pt x="18078" y="16509"/>
                      </a:lnTo>
                      <a:lnTo>
                        <a:pt x="18162" y="16467"/>
                      </a:lnTo>
                      <a:lnTo>
                        <a:pt x="18246" y="16467"/>
                      </a:lnTo>
                      <a:lnTo>
                        <a:pt x="18204" y="16509"/>
                      </a:lnTo>
                      <a:cubicBezTo>
                        <a:pt x="18204" y="16509"/>
                        <a:pt x="18204" y="16613"/>
                        <a:pt x="18246" y="16613"/>
                      </a:cubicBezTo>
                      <a:lnTo>
                        <a:pt x="18392" y="16634"/>
                      </a:lnTo>
                      <a:lnTo>
                        <a:pt x="18497" y="16593"/>
                      </a:lnTo>
                      <a:lnTo>
                        <a:pt x="18664" y="16593"/>
                      </a:lnTo>
                      <a:lnTo>
                        <a:pt x="18832" y="16613"/>
                      </a:lnTo>
                      <a:lnTo>
                        <a:pt x="18936" y="16551"/>
                      </a:lnTo>
                      <a:lnTo>
                        <a:pt x="18936" y="16488"/>
                      </a:lnTo>
                      <a:lnTo>
                        <a:pt x="18915" y="16467"/>
                      </a:lnTo>
                      <a:lnTo>
                        <a:pt x="18936" y="16404"/>
                      </a:lnTo>
                      <a:lnTo>
                        <a:pt x="19208" y="16237"/>
                      </a:lnTo>
                      <a:lnTo>
                        <a:pt x="19418" y="16153"/>
                      </a:lnTo>
                      <a:lnTo>
                        <a:pt x="19522" y="16069"/>
                      </a:lnTo>
                      <a:lnTo>
                        <a:pt x="19543" y="15986"/>
                      </a:lnTo>
                      <a:lnTo>
                        <a:pt x="19522" y="15944"/>
                      </a:lnTo>
                      <a:lnTo>
                        <a:pt x="19418" y="15735"/>
                      </a:lnTo>
                      <a:lnTo>
                        <a:pt x="19501" y="15567"/>
                      </a:lnTo>
                      <a:lnTo>
                        <a:pt x="19564" y="15463"/>
                      </a:lnTo>
                      <a:lnTo>
                        <a:pt x="19564" y="15358"/>
                      </a:lnTo>
                      <a:lnTo>
                        <a:pt x="19627" y="15316"/>
                      </a:lnTo>
                      <a:lnTo>
                        <a:pt x="19731" y="15232"/>
                      </a:lnTo>
                      <a:lnTo>
                        <a:pt x="19752" y="15128"/>
                      </a:lnTo>
                      <a:lnTo>
                        <a:pt x="19731" y="15107"/>
                      </a:lnTo>
                      <a:lnTo>
                        <a:pt x="19878" y="14835"/>
                      </a:lnTo>
                      <a:lnTo>
                        <a:pt x="20087" y="14584"/>
                      </a:lnTo>
                      <a:lnTo>
                        <a:pt x="20087" y="14479"/>
                      </a:lnTo>
                      <a:lnTo>
                        <a:pt x="20045" y="14103"/>
                      </a:lnTo>
                      <a:lnTo>
                        <a:pt x="20003" y="14082"/>
                      </a:lnTo>
                      <a:lnTo>
                        <a:pt x="20066" y="13872"/>
                      </a:lnTo>
                      <a:lnTo>
                        <a:pt x="20129" y="13789"/>
                      </a:lnTo>
                      <a:lnTo>
                        <a:pt x="20129" y="13726"/>
                      </a:lnTo>
                      <a:lnTo>
                        <a:pt x="20317" y="13580"/>
                      </a:lnTo>
                      <a:lnTo>
                        <a:pt x="20338" y="13496"/>
                      </a:lnTo>
                      <a:lnTo>
                        <a:pt x="20275" y="13287"/>
                      </a:lnTo>
                      <a:lnTo>
                        <a:pt x="20359" y="13036"/>
                      </a:lnTo>
                      <a:lnTo>
                        <a:pt x="20338" y="12826"/>
                      </a:lnTo>
                      <a:lnTo>
                        <a:pt x="20359" y="12659"/>
                      </a:lnTo>
                      <a:lnTo>
                        <a:pt x="20359" y="12596"/>
                      </a:lnTo>
                      <a:lnTo>
                        <a:pt x="20422" y="12387"/>
                      </a:lnTo>
                      <a:lnTo>
                        <a:pt x="20359" y="11592"/>
                      </a:lnTo>
                      <a:lnTo>
                        <a:pt x="20359" y="11445"/>
                      </a:lnTo>
                      <a:lnTo>
                        <a:pt x="20422" y="11341"/>
                      </a:lnTo>
                      <a:lnTo>
                        <a:pt x="20422" y="11236"/>
                      </a:lnTo>
                      <a:lnTo>
                        <a:pt x="20359" y="11278"/>
                      </a:lnTo>
                      <a:lnTo>
                        <a:pt x="20275" y="11194"/>
                      </a:lnTo>
                      <a:lnTo>
                        <a:pt x="20275" y="11131"/>
                      </a:lnTo>
                      <a:lnTo>
                        <a:pt x="20359" y="10985"/>
                      </a:lnTo>
                      <a:lnTo>
                        <a:pt x="20338" y="10859"/>
                      </a:lnTo>
                      <a:lnTo>
                        <a:pt x="20359" y="10776"/>
                      </a:lnTo>
                      <a:lnTo>
                        <a:pt x="20443" y="10755"/>
                      </a:lnTo>
                      <a:lnTo>
                        <a:pt x="20464" y="10629"/>
                      </a:lnTo>
                      <a:lnTo>
                        <a:pt x="20380" y="10504"/>
                      </a:lnTo>
                      <a:lnTo>
                        <a:pt x="20234" y="10420"/>
                      </a:lnTo>
                      <a:lnTo>
                        <a:pt x="20275" y="10399"/>
                      </a:lnTo>
                      <a:lnTo>
                        <a:pt x="20317" y="10336"/>
                      </a:lnTo>
                      <a:lnTo>
                        <a:pt x="20338" y="10399"/>
                      </a:lnTo>
                      <a:lnTo>
                        <a:pt x="20422" y="10441"/>
                      </a:lnTo>
                      <a:lnTo>
                        <a:pt x="20485" y="10462"/>
                      </a:lnTo>
                      <a:lnTo>
                        <a:pt x="20526" y="10336"/>
                      </a:lnTo>
                      <a:lnTo>
                        <a:pt x="20589" y="10336"/>
                      </a:lnTo>
                      <a:lnTo>
                        <a:pt x="20631" y="10420"/>
                      </a:lnTo>
                      <a:lnTo>
                        <a:pt x="20673" y="10441"/>
                      </a:lnTo>
                      <a:lnTo>
                        <a:pt x="20631" y="10525"/>
                      </a:lnTo>
                      <a:lnTo>
                        <a:pt x="20547" y="10567"/>
                      </a:lnTo>
                      <a:lnTo>
                        <a:pt x="20526" y="10650"/>
                      </a:lnTo>
                      <a:lnTo>
                        <a:pt x="20568" y="10650"/>
                      </a:lnTo>
                      <a:lnTo>
                        <a:pt x="20673" y="10546"/>
                      </a:lnTo>
                      <a:lnTo>
                        <a:pt x="20840" y="10462"/>
                      </a:lnTo>
                      <a:lnTo>
                        <a:pt x="21008" y="10190"/>
                      </a:lnTo>
                      <a:lnTo>
                        <a:pt x="21091" y="9981"/>
                      </a:lnTo>
                      <a:lnTo>
                        <a:pt x="21112" y="9834"/>
                      </a:lnTo>
                      <a:lnTo>
                        <a:pt x="21196" y="9771"/>
                      </a:lnTo>
                      <a:lnTo>
                        <a:pt x="21280" y="9562"/>
                      </a:lnTo>
                      <a:lnTo>
                        <a:pt x="21363" y="9374"/>
                      </a:lnTo>
                      <a:lnTo>
                        <a:pt x="21677" y="9165"/>
                      </a:lnTo>
                      <a:lnTo>
                        <a:pt x="21698" y="9060"/>
                      </a:lnTo>
                      <a:lnTo>
                        <a:pt x="21803" y="9039"/>
                      </a:lnTo>
                      <a:lnTo>
                        <a:pt x="21887" y="8934"/>
                      </a:lnTo>
                      <a:lnTo>
                        <a:pt x="22138" y="8683"/>
                      </a:lnTo>
                      <a:lnTo>
                        <a:pt x="22368" y="8370"/>
                      </a:lnTo>
                      <a:lnTo>
                        <a:pt x="22431" y="8307"/>
                      </a:lnTo>
                      <a:lnTo>
                        <a:pt x="22556" y="7993"/>
                      </a:lnTo>
                      <a:lnTo>
                        <a:pt x="22577" y="7846"/>
                      </a:lnTo>
                      <a:lnTo>
                        <a:pt x="22661" y="7742"/>
                      </a:lnTo>
                      <a:lnTo>
                        <a:pt x="22661" y="7637"/>
                      </a:lnTo>
                      <a:lnTo>
                        <a:pt x="22577" y="7533"/>
                      </a:lnTo>
                      <a:lnTo>
                        <a:pt x="22619" y="7449"/>
                      </a:lnTo>
                      <a:lnTo>
                        <a:pt x="22682" y="7449"/>
                      </a:lnTo>
                      <a:lnTo>
                        <a:pt x="22661" y="7156"/>
                      </a:lnTo>
                      <a:lnTo>
                        <a:pt x="22577" y="7093"/>
                      </a:lnTo>
                      <a:lnTo>
                        <a:pt x="22556" y="6968"/>
                      </a:lnTo>
                      <a:lnTo>
                        <a:pt x="22347" y="6528"/>
                      </a:lnTo>
                      <a:lnTo>
                        <a:pt x="22347" y="6361"/>
                      </a:lnTo>
                      <a:lnTo>
                        <a:pt x="22326" y="6193"/>
                      </a:lnTo>
                      <a:lnTo>
                        <a:pt x="21949" y="6026"/>
                      </a:lnTo>
                      <a:lnTo>
                        <a:pt x="21740" y="6026"/>
                      </a:lnTo>
                      <a:lnTo>
                        <a:pt x="21594" y="6110"/>
                      </a:lnTo>
                      <a:lnTo>
                        <a:pt x="21489" y="5942"/>
                      </a:lnTo>
                      <a:lnTo>
                        <a:pt x="21342" y="5921"/>
                      </a:lnTo>
                      <a:lnTo>
                        <a:pt x="21217" y="5796"/>
                      </a:lnTo>
                      <a:lnTo>
                        <a:pt x="21070" y="5712"/>
                      </a:lnTo>
                      <a:lnTo>
                        <a:pt x="20966" y="5691"/>
                      </a:lnTo>
                      <a:lnTo>
                        <a:pt x="20694" y="5398"/>
                      </a:lnTo>
                      <a:lnTo>
                        <a:pt x="20485" y="5105"/>
                      </a:lnTo>
                      <a:lnTo>
                        <a:pt x="20380" y="5085"/>
                      </a:lnTo>
                      <a:lnTo>
                        <a:pt x="20254" y="4959"/>
                      </a:lnTo>
                      <a:lnTo>
                        <a:pt x="20129" y="4959"/>
                      </a:lnTo>
                      <a:lnTo>
                        <a:pt x="19773" y="4687"/>
                      </a:lnTo>
                      <a:lnTo>
                        <a:pt x="19627" y="4687"/>
                      </a:lnTo>
                      <a:lnTo>
                        <a:pt x="19438" y="4603"/>
                      </a:lnTo>
                      <a:lnTo>
                        <a:pt x="19334" y="4666"/>
                      </a:lnTo>
                      <a:lnTo>
                        <a:pt x="19187" y="4666"/>
                      </a:lnTo>
                      <a:lnTo>
                        <a:pt x="19083" y="4603"/>
                      </a:lnTo>
                      <a:lnTo>
                        <a:pt x="18978" y="4666"/>
                      </a:lnTo>
                      <a:lnTo>
                        <a:pt x="18915" y="4750"/>
                      </a:lnTo>
                      <a:lnTo>
                        <a:pt x="18832" y="4666"/>
                      </a:lnTo>
                      <a:lnTo>
                        <a:pt x="18685" y="4561"/>
                      </a:lnTo>
                      <a:lnTo>
                        <a:pt x="18685" y="4666"/>
                      </a:lnTo>
                      <a:lnTo>
                        <a:pt x="18602" y="4624"/>
                      </a:lnTo>
                      <a:lnTo>
                        <a:pt x="18581" y="4687"/>
                      </a:lnTo>
                      <a:lnTo>
                        <a:pt x="18581" y="4750"/>
                      </a:lnTo>
                      <a:lnTo>
                        <a:pt x="18476" y="4666"/>
                      </a:lnTo>
                      <a:lnTo>
                        <a:pt x="18455" y="4624"/>
                      </a:lnTo>
                      <a:lnTo>
                        <a:pt x="18371" y="4582"/>
                      </a:lnTo>
                      <a:lnTo>
                        <a:pt x="18371" y="4582"/>
                      </a:lnTo>
                      <a:lnTo>
                        <a:pt x="18392" y="4645"/>
                      </a:lnTo>
                      <a:lnTo>
                        <a:pt x="18371" y="4666"/>
                      </a:lnTo>
                      <a:lnTo>
                        <a:pt x="18183" y="4582"/>
                      </a:lnTo>
                      <a:lnTo>
                        <a:pt x="18141" y="4582"/>
                      </a:lnTo>
                      <a:lnTo>
                        <a:pt x="17995" y="4561"/>
                      </a:lnTo>
                      <a:lnTo>
                        <a:pt x="17702" y="4394"/>
                      </a:lnTo>
                      <a:lnTo>
                        <a:pt x="17555" y="4394"/>
                      </a:lnTo>
                      <a:lnTo>
                        <a:pt x="17555" y="4436"/>
                      </a:lnTo>
                      <a:lnTo>
                        <a:pt x="17597" y="4478"/>
                      </a:lnTo>
                      <a:lnTo>
                        <a:pt x="17555" y="4520"/>
                      </a:lnTo>
                      <a:lnTo>
                        <a:pt x="17472" y="4478"/>
                      </a:lnTo>
                      <a:lnTo>
                        <a:pt x="17451" y="4520"/>
                      </a:lnTo>
                      <a:lnTo>
                        <a:pt x="17430" y="4561"/>
                      </a:lnTo>
                      <a:lnTo>
                        <a:pt x="17325" y="4603"/>
                      </a:lnTo>
                      <a:lnTo>
                        <a:pt x="17262" y="4666"/>
                      </a:lnTo>
                      <a:lnTo>
                        <a:pt x="17241" y="4792"/>
                      </a:lnTo>
                      <a:lnTo>
                        <a:pt x="17200" y="4687"/>
                      </a:lnTo>
                      <a:lnTo>
                        <a:pt x="17158" y="4603"/>
                      </a:lnTo>
                      <a:lnTo>
                        <a:pt x="17116" y="4645"/>
                      </a:lnTo>
                      <a:lnTo>
                        <a:pt x="17116" y="4750"/>
                      </a:lnTo>
                      <a:lnTo>
                        <a:pt x="17011" y="4917"/>
                      </a:lnTo>
                      <a:lnTo>
                        <a:pt x="17011" y="5085"/>
                      </a:lnTo>
                      <a:lnTo>
                        <a:pt x="16990" y="4917"/>
                      </a:lnTo>
                      <a:lnTo>
                        <a:pt x="17011" y="4771"/>
                      </a:lnTo>
                      <a:lnTo>
                        <a:pt x="16990" y="4645"/>
                      </a:lnTo>
                      <a:lnTo>
                        <a:pt x="17032" y="4457"/>
                      </a:lnTo>
                      <a:lnTo>
                        <a:pt x="17095" y="4394"/>
                      </a:lnTo>
                      <a:lnTo>
                        <a:pt x="17032" y="4373"/>
                      </a:lnTo>
                      <a:lnTo>
                        <a:pt x="16928" y="4373"/>
                      </a:lnTo>
                      <a:lnTo>
                        <a:pt x="17053" y="4248"/>
                      </a:lnTo>
                      <a:lnTo>
                        <a:pt x="16907" y="4059"/>
                      </a:lnTo>
                      <a:lnTo>
                        <a:pt x="16823" y="3913"/>
                      </a:lnTo>
                      <a:lnTo>
                        <a:pt x="16739" y="3913"/>
                      </a:lnTo>
                      <a:lnTo>
                        <a:pt x="16614" y="3871"/>
                      </a:lnTo>
                      <a:lnTo>
                        <a:pt x="16530" y="3976"/>
                      </a:lnTo>
                      <a:lnTo>
                        <a:pt x="16467" y="4017"/>
                      </a:lnTo>
                      <a:lnTo>
                        <a:pt x="16425" y="3934"/>
                      </a:lnTo>
                      <a:lnTo>
                        <a:pt x="16384" y="3913"/>
                      </a:lnTo>
                      <a:lnTo>
                        <a:pt x="16363" y="3829"/>
                      </a:lnTo>
                      <a:lnTo>
                        <a:pt x="16279" y="3766"/>
                      </a:lnTo>
                      <a:lnTo>
                        <a:pt x="16195" y="3766"/>
                      </a:lnTo>
                      <a:lnTo>
                        <a:pt x="16153" y="3724"/>
                      </a:lnTo>
                      <a:lnTo>
                        <a:pt x="16070" y="3704"/>
                      </a:lnTo>
                      <a:lnTo>
                        <a:pt x="16007" y="3745"/>
                      </a:lnTo>
                      <a:lnTo>
                        <a:pt x="16007" y="3704"/>
                      </a:lnTo>
                      <a:lnTo>
                        <a:pt x="15965" y="3662"/>
                      </a:lnTo>
                      <a:lnTo>
                        <a:pt x="15902" y="3599"/>
                      </a:lnTo>
                      <a:lnTo>
                        <a:pt x="15840" y="3620"/>
                      </a:lnTo>
                      <a:lnTo>
                        <a:pt x="15693" y="3599"/>
                      </a:lnTo>
                      <a:lnTo>
                        <a:pt x="15526" y="3494"/>
                      </a:lnTo>
                      <a:lnTo>
                        <a:pt x="15463" y="3494"/>
                      </a:lnTo>
                      <a:lnTo>
                        <a:pt x="15442" y="3536"/>
                      </a:lnTo>
                      <a:lnTo>
                        <a:pt x="15337" y="3452"/>
                      </a:lnTo>
                      <a:lnTo>
                        <a:pt x="15254" y="3452"/>
                      </a:lnTo>
                      <a:lnTo>
                        <a:pt x="15233" y="3536"/>
                      </a:lnTo>
                      <a:lnTo>
                        <a:pt x="15170" y="3536"/>
                      </a:lnTo>
                      <a:lnTo>
                        <a:pt x="15149" y="3452"/>
                      </a:lnTo>
                      <a:lnTo>
                        <a:pt x="15024" y="3452"/>
                      </a:lnTo>
                      <a:lnTo>
                        <a:pt x="14919" y="3515"/>
                      </a:lnTo>
                      <a:lnTo>
                        <a:pt x="14856" y="3620"/>
                      </a:lnTo>
                      <a:lnTo>
                        <a:pt x="14856" y="3704"/>
                      </a:lnTo>
                      <a:lnTo>
                        <a:pt x="14731" y="3829"/>
                      </a:lnTo>
                      <a:lnTo>
                        <a:pt x="14584" y="3934"/>
                      </a:lnTo>
                      <a:lnTo>
                        <a:pt x="14375" y="4059"/>
                      </a:lnTo>
                      <a:lnTo>
                        <a:pt x="14270" y="4185"/>
                      </a:lnTo>
                      <a:lnTo>
                        <a:pt x="14208" y="4352"/>
                      </a:lnTo>
                      <a:lnTo>
                        <a:pt x="14187" y="4499"/>
                      </a:lnTo>
                      <a:lnTo>
                        <a:pt x="14124" y="4582"/>
                      </a:lnTo>
                      <a:lnTo>
                        <a:pt x="14019" y="4687"/>
                      </a:lnTo>
                      <a:lnTo>
                        <a:pt x="14019" y="4771"/>
                      </a:lnTo>
                      <a:lnTo>
                        <a:pt x="14061" y="4896"/>
                      </a:lnTo>
                      <a:lnTo>
                        <a:pt x="14019" y="5105"/>
                      </a:lnTo>
                      <a:lnTo>
                        <a:pt x="13998" y="4980"/>
                      </a:lnTo>
                      <a:lnTo>
                        <a:pt x="13915" y="4854"/>
                      </a:lnTo>
                      <a:lnTo>
                        <a:pt x="13915" y="4750"/>
                      </a:lnTo>
                      <a:lnTo>
                        <a:pt x="13998" y="4645"/>
                      </a:lnTo>
                      <a:lnTo>
                        <a:pt x="14103" y="4561"/>
                      </a:lnTo>
                      <a:lnTo>
                        <a:pt x="14082" y="4394"/>
                      </a:lnTo>
                      <a:lnTo>
                        <a:pt x="14124" y="4269"/>
                      </a:lnTo>
                      <a:lnTo>
                        <a:pt x="14124" y="4185"/>
                      </a:lnTo>
                      <a:lnTo>
                        <a:pt x="14061" y="4185"/>
                      </a:lnTo>
                      <a:lnTo>
                        <a:pt x="13915" y="4248"/>
                      </a:lnTo>
                      <a:lnTo>
                        <a:pt x="13768" y="4185"/>
                      </a:lnTo>
                      <a:lnTo>
                        <a:pt x="13643" y="4185"/>
                      </a:lnTo>
                      <a:lnTo>
                        <a:pt x="13538" y="4227"/>
                      </a:lnTo>
                      <a:lnTo>
                        <a:pt x="13454" y="4164"/>
                      </a:lnTo>
                      <a:lnTo>
                        <a:pt x="13538" y="4164"/>
                      </a:lnTo>
                      <a:lnTo>
                        <a:pt x="13643" y="4080"/>
                      </a:lnTo>
                      <a:lnTo>
                        <a:pt x="13747" y="4059"/>
                      </a:lnTo>
                      <a:lnTo>
                        <a:pt x="13915" y="4080"/>
                      </a:lnTo>
                      <a:lnTo>
                        <a:pt x="14019" y="4059"/>
                      </a:lnTo>
                      <a:lnTo>
                        <a:pt x="14103" y="3955"/>
                      </a:lnTo>
                      <a:lnTo>
                        <a:pt x="14166" y="3955"/>
                      </a:lnTo>
                      <a:lnTo>
                        <a:pt x="14208" y="4017"/>
                      </a:lnTo>
                      <a:lnTo>
                        <a:pt x="14270" y="3976"/>
                      </a:lnTo>
                      <a:lnTo>
                        <a:pt x="14375" y="3934"/>
                      </a:lnTo>
                      <a:lnTo>
                        <a:pt x="14521" y="3871"/>
                      </a:lnTo>
                      <a:lnTo>
                        <a:pt x="14521" y="3745"/>
                      </a:lnTo>
                      <a:lnTo>
                        <a:pt x="14689" y="3557"/>
                      </a:lnTo>
                      <a:lnTo>
                        <a:pt x="14689" y="3432"/>
                      </a:lnTo>
                      <a:lnTo>
                        <a:pt x="14731" y="3348"/>
                      </a:lnTo>
                      <a:lnTo>
                        <a:pt x="14731" y="3243"/>
                      </a:lnTo>
                      <a:lnTo>
                        <a:pt x="14584" y="3222"/>
                      </a:lnTo>
                      <a:lnTo>
                        <a:pt x="14438" y="3118"/>
                      </a:lnTo>
                      <a:lnTo>
                        <a:pt x="14333" y="3118"/>
                      </a:lnTo>
                      <a:lnTo>
                        <a:pt x="14187" y="3222"/>
                      </a:lnTo>
                      <a:lnTo>
                        <a:pt x="14061" y="3222"/>
                      </a:lnTo>
                      <a:lnTo>
                        <a:pt x="13852" y="3139"/>
                      </a:lnTo>
                      <a:lnTo>
                        <a:pt x="13643" y="3118"/>
                      </a:lnTo>
                      <a:lnTo>
                        <a:pt x="13475" y="3285"/>
                      </a:lnTo>
                      <a:lnTo>
                        <a:pt x="13475" y="3348"/>
                      </a:lnTo>
                      <a:lnTo>
                        <a:pt x="13538" y="3390"/>
                      </a:lnTo>
                      <a:lnTo>
                        <a:pt x="13559" y="3432"/>
                      </a:lnTo>
                      <a:lnTo>
                        <a:pt x="13475" y="3432"/>
                      </a:lnTo>
                      <a:lnTo>
                        <a:pt x="13433" y="3452"/>
                      </a:lnTo>
                      <a:lnTo>
                        <a:pt x="13371" y="3557"/>
                      </a:lnTo>
                      <a:lnTo>
                        <a:pt x="13350" y="3494"/>
                      </a:lnTo>
                      <a:lnTo>
                        <a:pt x="13287" y="3452"/>
                      </a:lnTo>
                      <a:lnTo>
                        <a:pt x="13161" y="3515"/>
                      </a:lnTo>
                      <a:lnTo>
                        <a:pt x="13036" y="3704"/>
                      </a:lnTo>
                      <a:lnTo>
                        <a:pt x="12848" y="3913"/>
                      </a:lnTo>
                      <a:lnTo>
                        <a:pt x="12973" y="3724"/>
                      </a:lnTo>
                      <a:lnTo>
                        <a:pt x="12973" y="3599"/>
                      </a:lnTo>
                      <a:lnTo>
                        <a:pt x="13015" y="3515"/>
                      </a:lnTo>
                      <a:lnTo>
                        <a:pt x="13015" y="3432"/>
                      </a:lnTo>
                      <a:lnTo>
                        <a:pt x="12952" y="3432"/>
                      </a:lnTo>
                      <a:lnTo>
                        <a:pt x="12848" y="3536"/>
                      </a:lnTo>
                      <a:lnTo>
                        <a:pt x="12806" y="3662"/>
                      </a:lnTo>
                      <a:lnTo>
                        <a:pt x="12743" y="3829"/>
                      </a:lnTo>
                      <a:lnTo>
                        <a:pt x="12638" y="3871"/>
                      </a:lnTo>
                      <a:lnTo>
                        <a:pt x="12722" y="3704"/>
                      </a:lnTo>
                      <a:lnTo>
                        <a:pt x="12743" y="3557"/>
                      </a:lnTo>
                      <a:lnTo>
                        <a:pt x="12952" y="3306"/>
                      </a:lnTo>
                      <a:lnTo>
                        <a:pt x="13015" y="3118"/>
                      </a:lnTo>
                      <a:lnTo>
                        <a:pt x="13078" y="3013"/>
                      </a:lnTo>
                      <a:lnTo>
                        <a:pt x="13182" y="2971"/>
                      </a:lnTo>
                      <a:lnTo>
                        <a:pt x="13329" y="2888"/>
                      </a:lnTo>
                      <a:lnTo>
                        <a:pt x="13392" y="2867"/>
                      </a:lnTo>
                      <a:lnTo>
                        <a:pt x="13496" y="2699"/>
                      </a:lnTo>
                      <a:lnTo>
                        <a:pt x="13768" y="2448"/>
                      </a:lnTo>
                      <a:lnTo>
                        <a:pt x="13789" y="2364"/>
                      </a:lnTo>
                      <a:lnTo>
                        <a:pt x="13852" y="2302"/>
                      </a:lnTo>
                      <a:lnTo>
                        <a:pt x="13789" y="2239"/>
                      </a:lnTo>
                      <a:lnTo>
                        <a:pt x="13810" y="2155"/>
                      </a:lnTo>
                      <a:lnTo>
                        <a:pt x="13852" y="2134"/>
                      </a:lnTo>
                      <a:lnTo>
                        <a:pt x="13852" y="2030"/>
                      </a:lnTo>
                      <a:lnTo>
                        <a:pt x="13747" y="1946"/>
                      </a:lnTo>
                      <a:lnTo>
                        <a:pt x="13601" y="1946"/>
                      </a:lnTo>
                      <a:lnTo>
                        <a:pt x="13580" y="1988"/>
                      </a:lnTo>
                      <a:lnTo>
                        <a:pt x="13538" y="1883"/>
                      </a:lnTo>
                      <a:lnTo>
                        <a:pt x="13454" y="1674"/>
                      </a:lnTo>
                      <a:lnTo>
                        <a:pt x="13329" y="1360"/>
                      </a:lnTo>
                      <a:lnTo>
                        <a:pt x="13224" y="1214"/>
                      </a:lnTo>
                      <a:lnTo>
                        <a:pt x="13140" y="1004"/>
                      </a:lnTo>
                      <a:lnTo>
                        <a:pt x="13140" y="879"/>
                      </a:lnTo>
                      <a:lnTo>
                        <a:pt x="13120" y="732"/>
                      </a:lnTo>
                      <a:lnTo>
                        <a:pt x="13057" y="691"/>
                      </a:lnTo>
                      <a:lnTo>
                        <a:pt x="13036" y="586"/>
                      </a:lnTo>
                      <a:lnTo>
                        <a:pt x="12952" y="460"/>
                      </a:lnTo>
                      <a:lnTo>
                        <a:pt x="12931" y="481"/>
                      </a:lnTo>
                      <a:lnTo>
                        <a:pt x="12931" y="565"/>
                      </a:lnTo>
                      <a:lnTo>
                        <a:pt x="12868" y="628"/>
                      </a:lnTo>
                      <a:lnTo>
                        <a:pt x="12743" y="711"/>
                      </a:lnTo>
                      <a:lnTo>
                        <a:pt x="12701" y="795"/>
                      </a:lnTo>
                      <a:lnTo>
                        <a:pt x="12555" y="984"/>
                      </a:lnTo>
                      <a:lnTo>
                        <a:pt x="12408" y="1151"/>
                      </a:lnTo>
                      <a:lnTo>
                        <a:pt x="12408" y="1256"/>
                      </a:lnTo>
                      <a:lnTo>
                        <a:pt x="12303" y="1507"/>
                      </a:lnTo>
                      <a:lnTo>
                        <a:pt x="12199" y="1653"/>
                      </a:lnTo>
                      <a:lnTo>
                        <a:pt x="12115" y="1779"/>
                      </a:lnTo>
                      <a:lnTo>
                        <a:pt x="12011" y="1820"/>
                      </a:lnTo>
                      <a:lnTo>
                        <a:pt x="11969" y="1862"/>
                      </a:lnTo>
                      <a:lnTo>
                        <a:pt x="11927" y="1967"/>
                      </a:lnTo>
                      <a:lnTo>
                        <a:pt x="11822" y="2051"/>
                      </a:lnTo>
                      <a:lnTo>
                        <a:pt x="11759" y="2030"/>
                      </a:lnTo>
                      <a:lnTo>
                        <a:pt x="11759" y="1862"/>
                      </a:lnTo>
                      <a:lnTo>
                        <a:pt x="11697" y="1841"/>
                      </a:lnTo>
                      <a:lnTo>
                        <a:pt x="11676" y="1779"/>
                      </a:lnTo>
                      <a:lnTo>
                        <a:pt x="11613" y="1779"/>
                      </a:lnTo>
                      <a:lnTo>
                        <a:pt x="11550" y="1820"/>
                      </a:lnTo>
                      <a:lnTo>
                        <a:pt x="11487" y="1883"/>
                      </a:lnTo>
                      <a:lnTo>
                        <a:pt x="11383" y="1862"/>
                      </a:lnTo>
                      <a:lnTo>
                        <a:pt x="11299" y="1779"/>
                      </a:lnTo>
                      <a:lnTo>
                        <a:pt x="11299" y="1737"/>
                      </a:lnTo>
                      <a:lnTo>
                        <a:pt x="11278" y="1716"/>
                      </a:lnTo>
                      <a:lnTo>
                        <a:pt x="11257" y="1611"/>
                      </a:lnTo>
                      <a:lnTo>
                        <a:pt x="11236" y="1548"/>
                      </a:lnTo>
                      <a:lnTo>
                        <a:pt x="11153" y="1528"/>
                      </a:lnTo>
                      <a:lnTo>
                        <a:pt x="11048" y="1423"/>
                      </a:lnTo>
                      <a:lnTo>
                        <a:pt x="10881" y="1423"/>
                      </a:lnTo>
                      <a:lnTo>
                        <a:pt x="10776" y="1465"/>
                      </a:lnTo>
                      <a:lnTo>
                        <a:pt x="10546" y="1465"/>
                      </a:lnTo>
                      <a:lnTo>
                        <a:pt x="10420" y="1444"/>
                      </a:lnTo>
                      <a:lnTo>
                        <a:pt x="10316" y="1528"/>
                      </a:lnTo>
                      <a:lnTo>
                        <a:pt x="10295" y="1632"/>
                      </a:lnTo>
                      <a:lnTo>
                        <a:pt x="10399" y="1737"/>
                      </a:lnTo>
                      <a:lnTo>
                        <a:pt x="10420" y="1820"/>
                      </a:lnTo>
                      <a:lnTo>
                        <a:pt x="10462" y="1946"/>
                      </a:lnTo>
                      <a:lnTo>
                        <a:pt x="10441" y="1988"/>
                      </a:lnTo>
                      <a:lnTo>
                        <a:pt x="10337" y="1988"/>
                      </a:lnTo>
                      <a:lnTo>
                        <a:pt x="10190" y="1946"/>
                      </a:lnTo>
                      <a:lnTo>
                        <a:pt x="10148" y="1925"/>
                      </a:lnTo>
                      <a:lnTo>
                        <a:pt x="9918" y="1925"/>
                      </a:lnTo>
                      <a:lnTo>
                        <a:pt x="9814" y="1946"/>
                      </a:lnTo>
                      <a:lnTo>
                        <a:pt x="9772" y="1883"/>
                      </a:lnTo>
                      <a:lnTo>
                        <a:pt x="9604" y="1883"/>
                      </a:lnTo>
                      <a:lnTo>
                        <a:pt x="9479" y="1946"/>
                      </a:lnTo>
                      <a:lnTo>
                        <a:pt x="9395" y="2134"/>
                      </a:lnTo>
                      <a:lnTo>
                        <a:pt x="9165" y="2134"/>
                      </a:lnTo>
                      <a:lnTo>
                        <a:pt x="9039" y="2155"/>
                      </a:lnTo>
                      <a:lnTo>
                        <a:pt x="8998" y="2197"/>
                      </a:lnTo>
                      <a:lnTo>
                        <a:pt x="8935" y="2302"/>
                      </a:lnTo>
                      <a:lnTo>
                        <a:pt x="8788" y="2302"/>
                      </a:lnTo>
                      <a:lnTo>
                        <a:pt x="8767" y="2281"/>
                      </a:lnTo>
                      <a:lnTo>
                        <a:pt x="8684" y="2302"/>
                      </a:lnTo>
                      <a:lnTo>
                        <a:pt x="8621" y="2385"/>
                      </a:lnTo>
                      <a:lnTo>
                        <a:pt x="8537" y="2364"/>
                      </a:lnTo>
                      <a:lnTo>
                        <a:pt x="8307" y="2176"/>
                      </a:lnTo>
                      <a:lnTo>
                        <a:pt x="8223" y="2072"/>
                      </a:lnTo>
                      <a:lnTo>
                        <a:pt x="8223" y="1988"/>
                      </a:lnTo>
                      <a:lnTo>
                        <a:pt x="8098" y="1862"/>
                      </a:lnTo>
                      <a:lnTo>
                        <a:pt x="7993" y="1758"/>
                      </a:lnTo>
                      <a:lnTo>
                        <a:pt x="7993" y="1653"/>
                      </a:lnTo>
                      <a:lnTo>
                        <a:pt x="8014" y="1569"/>
                      </a:lnTo>
                      <a:lnTo>
                        <a:pt x="7993" y="1528"/>
                      </a:lnTo>
                      <a:lnTo>
                        <a:pt x="8014" y="1423"/>
                      </a:lnTo>
                      <a:lnTo>
                        <a:pt x="8056" y="1339"/>
                      </a:lnTo>
                      <a:lnTo>
                        <a:pt x="8056" y="1214"/>
                      </a:lnTo>
                      <a:lnTo>
                        <a:pt x="8161" y="1025"/>
                      </a:lnTo>
                      <a:lnTo>
                        <a:pt x="8202" y="879"/>
                      </a:lnTo>
                      <a:lnTo>
                        <a:pt x="8307" y="732"/>
                      </a:lnTo>
                      <a:lnTo>
                        <a:pt x="8307" y="691"/>
                      </a:lnTo>
                      <a:lnTo>
                        <a:pt x="8202" y="691"/>
                      </a:lnTo>
                      <a:lnTo>
                        <a:pt x="8140" y="607"/>
                      </a:lnTo>
                      <a:lnTo>
                        <a:pt x="8119" y="523"/>
                      </a:lnTo>
                      <a:lnTo>
                        <a:pt x="7993" y="523"/>
                      </a:lnTo>
                      <a:lnTo>
                        <a:pt x="7889" y="481"/>
                      </a:lnTo>
                      <a:lnTo>
                        <a:pt x="7930" y="398"/>
                      </a:lnTo>
                      <a:lnTo>
                        <a:pt x="8014" y="293"/>
                      </a:lnTo>
                      <a:lnTo>
                        <a:pt x="8014" y="147"/>
                      </a:lnTo>
                      <a:lnTo>
                        <a:pt x="7910" y="0"/>
                      </a:lnTo>
                      <a:lnTo>
                        <a:pt x="7784" y="0"/>
                      </a:lnTo>
                      <a:lnTo>
                        <a:pt x="7721" y="63"/>
                      </a:lnTo>
                      <a:lnTo>
                        <a:pt x="7679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93" name="Google Shape;493;p23"/>
              <p:cNvGrpSpPr/>
              <p:nvPr/>
            </p:nvGrpSpPr>
            <p:grpSpPr>
              <a:xfrm>
                <a:off x="2680375" y="3423800"/>
                <a:ext cx="182975" cy="761050"/>
                <a:chOff x="2680375" y="3423800"/>
                <a:chExt cx="182975" cy="761050"/>
              </a:xfrm>
            </p:grpSpPr>
            <p:sp>
              <p:nvSpPr>
                <p:cNvPr id="494" name="Google Shape;494;p23"/>
                <p:cNvSpPr/>
                <p:nvPr/>
              </p:nvSpPr>
              <p:spPr>
                <a:xfrm>
                  <a:off x="2698650" y="3423800"/>
                  <a:ext cx="164700" cy="703875"/>
                </a:xfrm>
                <a:custGeom>
                  <a:rect b="b" l="l" r="r" t="t"/>
                  <a:pathLst>
                    <a:path extrusionOk="0" h="28155" w="6588">
                      <a:moveTo>
                        <a:pt x="319" y="4568"/>
                      </a:moveTo>
                      <a:lnTo>
                        <a:pt x="107" y="1274"/>
                      </a:lnTo>
                      <a:lnTo>
                        <a:pt x="319" y="0"/>
                      </a:lnTo>
                      <a:lnTo>
                        <a:pt x="6588" y="4356"/>
                      </a:lnTo>
                      <a:lnTo>
                        <a:pt x="4994" y="7331"/>
                      </a:lnTo>
                      <a:lnTo>
                        <a:pt x="1913" y="16149"/>
                      </a:lnTo>
                      <a:lnTo>
                        <a:pt x="2656" y="24330"/>
                      </a:lnTo>
                      <a:lnTo>
                        <a:pt x="4144" y="28155"/>
                      </a:lnTo>
                      <a:lnTo>
                        <a:pt x="1700" y="27836"/>
                      </a:lnTo>
                      <a:lnTo>
                        <a:pt x="532" y="25605"/>
                      </a:lnTo>
                      <a:lnTo>
                        <a:pt x="1063" y="22736"/>
                      </a:lnTo>
                      <a:lnTo>
                        <a:pt x="0" y="17530"/>
                      </a:lnTo>
                      <a:lnTo>
                        <a:pt x="638" y="14024"/>
                      </a:lnTo>
                      <a:lnTo>
                        <a:pt x="213" y="11793"/>
                      </a:lnTo>
                      <a:lnTo>
                        <a:pt x="744" y="775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</p:sp>
            <p:sp>
              <p:nvSpPr>
                <p:cNvPr id="495" name="Google Shape;495;p23"/>
                <p:cNvSpPr/>
                <p:nvPr/>
              </p:nvSpPr>
              <p:spPr>
                <a:xfrm>
                  <a:off x="2680375" y="3510050"/>
                  <a:ext cx="137075" cy="674800"/>
                </a:xfrm>
                <a:custGeom>
                  <a:rect b="b" l="l" r="r" t="t"/>
                  <a:pathLst>
                    <a:path extrusionOk="0" h="26992" w="5483">
                      <a:moveTo>
                        <a:pt x="984" y="23016"/>
                      </a:moveTo>
                      <a:lnTo>
                        <a:pt x="984" y="23121"/>
                      </a:lnTo>
                      <a:lnTo>
                        <a:pt x="1026" y="23058"/>
                      </a:lnTo>
                      <a:lnTo>
                        <a:pt x="1088" y="23016"/>
                      </a:lnTo>
                      <a:close/>
                      <a:moveTo>
                        <a:pt x="1047" y="0"/>
                      </a:moveTo>
                      <a:lnTo>
                        <a:pt x="984" y="105"/>
                      </a:lnTo>
                      <a:lnTo>
                        <a:pt x="963" y="209"/>
                      </a:lnTo>
                      <a:lnTo>
                        <a:pt x="1068" y="314"/>
                      </a:lnTo>
                      <a:lnTo>
                        <a:pt x="1005" y="419"/>
                      </a:lnTo>
                      <a:lnTo>
                        <a:pt x="900" y="502"/>
                      </a:lnTo>
                      <a:lnTo>
                        <a:pt x="837" y="461"/>
                      </a:lnTo>
                      <a:lnTo>
                        <a:pt x="691" y="544"/>
                      </a:lnTo>
                      <a:lnTo>
                        <a:pt x="565" y="628"/>
                      </a:lnTo>
                      <a:lnTo>
                        <a:pt x="628" y="670"/>
                      </a:lnTo>
                      <a:lnTo>
                        <a:pt x="628" y="837"/>
                      </a:lnTo>
                      <a:lnTo>
                        <a:pt x="586" y="963"/>
                      </a:lnTo>
                      <a:lnTo>
                        <a:pt x="628" y="1130"/>
                      </a:lnTo>
                      <a:lnTo>
                        <a:pt x="733" y="1549"/>
                      </a:lnTo>
                      <a:lnTo>
                        <a:pt x="733" y="1695"/>
                      </a:lnTo>
                      <a:lnTo>
                        <a:pt x="691" y="1800"/>
                      </a:lnTo>
                      <a:lnTo>
                        <a:pt x="649" y="1883"/>
                      </a:lnTo>
                      <a:lnTo>
                        <a:pt x="691" y="2093"/>
                      </a:lnTo>
                      <a:lnTo>
                        <a:pt x="775" y="2302"/>
                      </a:lnTo>
                      <a:lnTo>
                        <a:pt x="858" y="2490"/>
                      </a:lnTo>
                      <a:lnTo>
                        <a:pt x="858" y="2762"/>
                      </a:lnTo>
                      <a:lnTo>
                        <a:pt x="837" y="2846"/>
                      </a:lnTo>
                      <a:lnTo>
                        <a:pt x="796" y="2909"/>
                      </a:lnTo>
                      <a:lnTo>
                        <a:pt x="837" y="3327"/>
                      </a:lnTo>
                      <a:lnTo>
                        <a:pt x="837" y="3432"/>
                      </a:lnTo>
                      <a:lnTo>
                        <a:pt x="754" y="3474"/>
                      </a:lnTo>
                      <a:lnTo>
                        <a:pt x="670" y="3536"/>
                      </a:lnTo>
                      <a:lnTo>
                        <a:pt x="670" y="3766"/>
                      </a:lnTo>
                      <a:lnTo>
                        <a:pt x="691" y="3829"/>
                      </a:lnTo>
                      <a:lnTo>
                        <a:pt x="775" y="3766"/>
                      </a:lnTo>
                      <a:lnTo>
                        <a:pt x="837" y="3829"/>
                      </a:lnTo>
                      <a:lnTo>
                        <a:pt x="754" y="3892"/>
                      </a:lnTo>
                      <a:lnTo>
                        <a:pt x="754" y="4499"/>
                      </a:lnTo>
                      <a:lnTo>
                        <a:pt x="837" y="4729"/>
                      </a:lnTo>
                      <a:lnTo>
                        <a:pt x="858" y="4917"/>
                      </a:lnTo>
                      <a:lnTo>
                        <a:pt x="837" y="5064"/>
                      </a:lnTo>
                      <a:lnTo>
                        <a:pt x="733" y="5231"/>
                      </a:lnTo>
                      <a:lnTo>
                        <a:pt x="733" y="5399"/>
                      </a:lnTo>
                      <a:lnTo>
                        <a:pt x="837" y="5566"/>
                      </a:lnTo>
                      <a:lnTo>
                        <a:pt x="796" y="5712"/>
                      </a:lnTo>
                      <a:lnTo>
                        <a:pt x="796" y="5984"/>
                      </a:lnTo>
                      <a:lnTo>
                        <a:pt x="754" y="6089"/>
                      </a:lnTo>
                      <a:lnTo>
                        <a:pt x="754" y="6256"/>
                      </a:lnTo>
                      <a:lnTo>
                        <a:pt x="775" y="6340"/>
                      </a:lnTo>
                      <a:lnTo>
                        <a:pt x="775" y="6403"/>
                      </a:lnTo>
                      <a:lnTo>
                        <a:pt x="670" y="6570"/>
                      </a:lnTo>
                      <a:lnTo>
                        <a:pt x="670" y="6717"/>
                      </a:lnTo>
                      <a:lnTo>
                        <a:pt x="628" y="6821"/>
                      </a:lnTo>
                      <a:lnTo>
                        <a:pt x="649" y="7010"/>
                      </a:lnTo>
                      <a:lnTo>
                        <a:pt x="628" y="7093"/>
                      </a:lnTo>
                      <a:lnTo>
                        <a:pt x="524" y="7303"/>
                      </a:lnTo>
                      <a:lnTo>
                        <a:pt x="524" y="7407"/>
                      </a:lnTo>
                      <a:lnTo>
                        <a:pt x="628" y="7554"/>
                      </a:lnTo>
                      <a:lnTo>
                        <a:pt x="649" y="7721"/>
                      </a:lnTo>
                      <a:lnTo>
                        <a:pt x="733" y="7826"/>
                      </a:lnTo>
                      <a:lnTo>
                        <a:pt x="649" y="7867"/>
                      </a:lnTo>
                      <a:lnTo>
                        <a:pt x="586" y="8014"/>
                      </a:lnTo>
                      <a:lnTo>
                        <a:pt x="670" y="8119"/>
                      </a:lnTo>
                      <a:lnTo>
                        <a:pt x="586" y="8202"/>
                      </a:lnTo>
                      <a:lnTo>
                        <a:pt x="524" y="8244"/>
                      </a:lnTo>
                      <a:lnTo>
                        <a:pt x="524" y="8391"/>
                      </a:lnTo>
                      <a:lnTo>
                        <a:pt x="544" y="8537"/>
                      </a:lnTo>
                      <a:lnTo>
                        <a:pt x="544" y="8663"/>
                      </a:lnTo>
                      <a:lnTo>
                        <a:pt x="670" y="8997"/>
                      </a:lnTo>
                      <a:lnTo>
                        <a:pt x="670" y="9186"/>
                      </a:lnTo>
                      <a:lnTo>
                        <a:pt x="628" y="9228"/>
                      </a:lnTo>
                      <a:lnTo>
                        <a:pt x="628" y="9332"/>
                      </a:lnTo>
                      <a:lnTo>
                        <a:pt x="754" y="9520"/>
                      </a:lnTo>
                      <a:lnTo>
                        <a:pt x="754" y="9730"/>
                      </a:lnTo>
                      <a:lnTo>
                        <a:pt x="733" y="9855"/>
                      </a:lnTo>
                      <a:lnTo>
                        <a:pt x="733" y="9918"/>
                      </a:lnTo>
                      <a:lnTo>
                        <a:pt x="754" y="10023"/>
                      </a:lnTo>
                      <a:lnTo>
                        <a:pt x="733" y="10106"/>
                      </a:lnTo>
                      <a:lnTo>
                        <a:pt x="691" y="10211"/>
                      </a:lnTo>
                      <a:lnTo>
                        <a:pt x="733" y="10253"/>
                      </a:lnTo>
                      <a:lnTo>
                        <a:pt x="858" y="10441"/>
                      </a:lnTo>
                      <a:lnTo>
                        <a:pt x="879" y="10546"/>
                      </a:lnTo>
                      <a:lnTo>
                        <a:pt x="837" y="10650"/>
                      </a:lnTo>
                      <a:lnTo>
                        <a:pt x="754" y="10692"/>
                      </a:lnTo>
                      <a:lnTo>
                        <a:pt x="670" y="10860"/>
                      </a:lnTo>
                      <a:lnTo>
                        <a:pt x="670" y="10901"/>
                      </a:lnTo>
                      <a:lnTo>
                        <a:pt x="733" y="10964"/>
                      </a:lnTo>
                      <a:lnTo>
                        <a:pt x="670" y="11090"/>
                      </a:lnTo>
                      <a:lnTo>
                        <a:pt x="586" y="11173"/>
                      </a:lnTo>
                      <a:lnTo>
                        <a:pt x="586" y="11278"/>
                      </a:lnTo>
                      <a:lnTo>
                        <a:pt x="565" y="11466"/>
                      </a:lnTo>
                      <a:lnTo>
                        <a:pt x="524" y="11571"/>
                      </a:lnTo>
                      <a:lnTo>
                        <a:pt x="524" y="11676"/>
                      </a:lnTo>
                      <a:lnTo>
                        <a:pt x="482" y="11717"/>
                      </a:lnTo>
                      <a:lnTo>
                        <a:pt x="482" y="11843"/>
                      </a:lnTo>
                      <a:lnTo>
                        <a:pt x="419" y="11927"/>
                      </a:lnTo>
                      <a:lnTo>
                        <a:pt x="419" y="11989"/>
                      </a:lnTo>
                      <a:lnTo>
                        <a:pt x="461" y="12052"/>
                      </a:lnTo>
                      <a:lnTo>
                        <a:pt x="377" y="12157"/>
                      </a:lnTo>
                      <a:lnTo>
                        <a:pt x="377" y="12324"/>
                      </a:lnTo>
                      <a:lnTo>
                        <a:pt x="377" y="12429"/>
                      </a:lnTo>
                      <a:lnTo>
                        <a:pt x="314" y="12471"/>
                      </a:lnTo>
                      <a:lnTo>
                        <a:pt x="314" y="12575"/>
                      </a:lnTo>
                      <a:lnTo>
                        <a:pt x="272" y="12659"/>
                      </a:lnTo>
                      <a:lnTo>
                        <a:pt x="272" y="12743"/>
                      </a:lnTo>
                      <a:lnTo>
                        <a:pt x="314" y="12847"/>
                      </a:lnTo>
                      <a:lnTo>
                        <a:pt x="314" y="12952"/>
                      </a:lnTo>
                      <a:lnTo>
                        <a:pt x="231" y="13057"/>
                      </a:lnTo>
                      <a:lnTo>
                        <a:pt x="147" y="13057"/>
                      </a:lnTo>
                      <a:lnTo>
                        <a:pt x="63" y="12994"/>
                      </a:lnTo>
                      <a:lnTo>
                        <a:pt x="0" y="13015"/>
                      </a:lnTo>
                      <a:lnTo>
                        <a:pt x="0" y="13098"/>
                      </a:lnTo>
                      <a:lnTo>
                        <a:pt x="21" y="13224"/>
                      </a:lnTo>
                      <a:lnTo>
                        <a:pt x="21" y="13412"/>
                      </a:lnTo>
                      <a:lnTo>
                        <a:pt x="105" y="13517"/>
                      </a:lnTo>
                      <a:lnTo>
                        <a:pt x="231" y="13621"/>
                      </a:lnTo>
                      <a:lnTo>
                        <a:pt x="252" y="13747"/>
                      </a:lnTo>
                      <a:lnTo>
                        <a:pt x="231" y="13914"/>
                      </a:lnTo>
                      <a:lnTo>
                        <a:pt x="398" y="14228"/>
                      </a:lnTo>
                      <a:lnTo>
                        <a:pt x="440" y="14312"/>
                      </a:lnTo>
                      <a:lnTo>
                        <a:pt x="524" y="14375"/>
                      </a:lnTo>
                      <a:lnTo>
                        <a:pt x="524" y="14563"/>
                      </a:lnTo>
                      <a:lnTo>
                        <a:pt x="461" y="14835"/>
                      </a:lnTo>
                      <a:lnTo>
                        <a:pt x="419" y="14856"/>
                      </a:lnTo>
                      <a:lnTo>
                        <a:pt x="440" y="14940"/>
                      </a:lnTo>
                      <a:lnTo>
                        <a:pt x="419" y="15002"/>
                      </a:lnTo>
                      <a:lnTo>
                        <a:pt x="356" y="14982"/>
                      </a:lnTo>
                      <a:lnTo>
                        <a:pt x="314" y="14982"/>
                      </a:lnTo>
                      <a:lnTo>
                        <a:pt x="272" y="15086"/>
                      </a:lnTo>
                      <a:lnTo>
                        <a:pt x="314" y="15191"/>
                      </a:lnTo>
                      <a:lnTo>
                        <a:pt x="377" y="15254"/>
                      </a:lnTo>
                      <a:lnTo>
                        <a:pt x="335" y="15484"/>
                      </a:lnTo>
                      <a:lnTo>
                        <a:pt x="356" y="15588"/>
                      </a:lnTo>
                      <a:lnTo>
                        <a:pt x="314" y="15672"/>
                      </a:lnTo>
                      <a:lnTo>
                        <a:pt x="356" y="15714"/>
                      </a:lnTo>
                      <a:lnTo>
                        <a:pt x="335" y="15798"/>
                      </a:lnTo>
                      <a:lnTo>
                        <a:pt x="314" y="15818"/>
                      </a:lnTo>
                      <a:lnTo>
                        <a:pt x="335" y="15881"/>
                      </a:lnTo>
                      <a:lnTo>
                        <a:pt x="524" y="16153"/>
                      </a:lnTo>
                      <a:lnTo>
                        <a:pt x="565" y="16216"/>
                      </a:lnTo>
                      <a:lnTo>
                        <a:pt x="565" y="16362"/>
                      </a:lnTo>
                      <a:lnTo>
                        <a:pt x="524" y="16342"/>
                      </a:lnTo>
                      <a:lnTo>
                        <a:pt x="377" y="16342"/>
                      </a:lnTo>
                      <a:lnTo>
                        <a:pt x="314" y="16425"/>
                      </a:lnTo>
                      <a:lnTo>
                        <a:pt x="314" y="16467"/>
                      </a:lnTo>
                      <a:lnTo>
                        <a:pt x="356" y="16530"/>
                      </a:lnTo>
                      <a:lnTo>
                        <a:pt x="356" y="16614"/>
                      </a:lnTo>
                      <a:lnTo>
                        <a:pt x="314" y="16655"/>
                      </a:lnTo>
                      <a:lnTo>
                        <a:pt x="272" y="16739"/>
                      </a:lnTo>
                      <a:lnTo>
                        <a:pt x="314" y="16823"/>
                      </a:lnTo>
                      <a:lnTo>
                        <a:pt x="335" y="16844"/>
                      </a:lnTo>
                      <a:lnTo>
                        <a:pt x="377" y="16969"/>
                      </a:lnTo>
                      <a:lnTo>
                        <a:pt x="419" y="17304"/>
                      </a:lnTo>
                      <a:lnTo>
                        <a:pt x="356" y="17451"/>
                      </a:lnTo>
                      <a:lnTo>
                        <a:pt x="482" y="17492"/>
                      </a:lnTo>
                      <a:lnTo>
                        <a:pt x="670" y="17471"/>
                      </a:lnTo>
                      <a:lnTo>
                        <a:pt x="670" y="17409"/>
                      </a:lnTo>
                      <a:lnTo>
                        <a:pt x="670" y="17283"/>
                      </a:lnTo>
                      <a:lnTo>
                        <a:pt x="733" y="17199"/>
                      </a:lnTo>
                      <a:lnTo>
                        <a:pt x="837" y="17241"/>
                      </a:lnTo>
                      <a:lnTo>
                        <a:pt x="858" y="17199"/>
                      </a:lnTo>
                      <a:lnTo>
                        <a:pt x="733" y="17095"/>
                      </a:lnTo>
                      <a:lnTo>
                        <a:pt x="775" y="17053"/>
                      </a:lnTo>
                      <a:lnTo>
                        <a:pt x="649" y="16927"/>
                      </a:lnTo>
                      <a:lnTo>
                        <a:pt x="649" y="16844"/>
                      </a:lnTo>
                      <a:lnTo>
                        <a:pt x="733" y="16844"/>
                      </a:lnTo>
                      <a:lnTo>
                        <a:pt x="837" y="16886"/>
                      </a:lnTo>
                      <a:lnTo>
                        <a:pt x="837" y="16865"/>
                      </a:lnTo>
                      <a:lnTo>
                        <a:pt x="775" y="16823"/>
                      </a:lnTo>
                      <a:lnTo>
                        <a:pt x="649" y="16718"/>
                      </a:lnTo>
                      <a:lnTo>
                        <a:pt x="775" y="16739"/>
                      </a:lnTo>
                      <a:lnTo>
                        <a:pt x="775" y="16634"/>
                      </a:lnTo>
                      <a:lnTo>
                        <a:pt x="754" y="16572"/>
                      </a:lnTo>
                      <a:lnTo>
                        <a:pt x="754" y="16425"/>
                      </a:lnTo>
                      <a:lnTo>
                        <a:pt x="733" y="16362"/>
                      </a:lnTo>
                      <a:cubicBezTo>
                        <a:pt x="733" y="16321"/>
                        <a:pt x="754" y="16258"/>
                        <a:pt x="775" y="16237"/>
                      </a:cubicBezTo>
                      <a:lnTo>
                        <a:pt x="837" y="16258"/>
                      </a:lnTo>
                      <a:lnTo>
                        <a:pt x="879" y="16237"/>
                      </a:lnTo>
                      <a:cubicBezTo>
                        <a:pt x="879" y="16342"/>
                        <a:pt x="900" y="16467"/>
                        <a:pt x="900" y="16572"/>
                      </a:cubicBezTo>
                      <a:lnTo>
                        <a:pt x="1068" y="17764"/>
                      </a:lnTo>
                      <a:lnTo>
                        <a:pt x="1047" y="17785"/>
                      </a:lnTo>
                      <a:lnTo>
                        <a:pt x="1068" y="17869"/>
                      </a:lnTo>
                      <a:lnTo>
                        <a:pt x="1068" y="18036"/>
                      </a:lnTo>
                      <a:lnTo>
                        <a:pt x="1005" y="18078"/>
                      </a:lnTo>
                      <a:lnTo>
                        <a:pt x="1047" y="18120"/>
                      </a:lnTo>
                      <a:lnTo>
                        <a:pt x="1047" y="18287"/>
                      </a:lnTo>
                      <a:lnTo>
                        <a:pt x="1005" y="18350"/>
                      </a:lnTo>
                      <a:lnTo>
                        <a:pt x="1047" y="18434"/>
                      </a:lnTo>
                      <a:lnTo>
                        <a:pt x="1047" y="18455"/>
                      </a:lnTo>
                      <a:cubicBezTo>
                        <a:pt x="1047" y="18643"/>
                        <a:pt x="1005" y="18852"/>
                        <a:pt x="963" y="19041"/>
                      </a:cubicBezTo>
                      <a:cubicBezTo>
                        <a:pt x="921" y="19187"/>
                        <a:pt x="900" y="19334"/>
                        <a:pt x="858" y="19459"/>
                      </a:cubicBezTo>
                      <a:lnTo>
                        <a:pt x="796" y="19480"/>
                      </a:lnTo>
                      <a:lnTo>
                        <a:pt x="691" y="19564"/>
                      </a:lnTo>
                      <a:lnTo>
                        <a:pt x="649" y="19564"/>
                      </a:lnTo>
                      <a:lnTo>
                        <a:pt x="649" y="19501"/>
                      </a:lnTo>
                      <a:lnTo>
                        <a:pt x="754" y="19480"/>
                      </a:lnTo>
                      <a:lnTo>
                        <a:pt x="837" y="19438"/>
                      </a:lnTo>
                      <a:lnTo>
                        <a:pt x="837" y="19271"/>
                      </a:lnTo>
                      <a:lnTo>
                        <a:pt x="775" y="19250"/>
                      </a:lnTo>
                      <a:lnTo>
                        <a:pt x="670" y="19292"/>
                      </a:lnTo>
                      <a:lnTo>
                        <a:pt x="461" y="19292"/>
                      </a:lnTo>
                      <a:lnTo>
                        <a:pt x="377" y="19271"/>
                      </a:lnTo>
                      <a:lnTo>
                        <a:pt x="293" y="19292"/>
                      </a:lnTo>
                      <a:lnTo>
                        <a:pt x="293" y="19375"/>
                      </a:lnTo>
                      <a:lnTo>
                        <a:pt x="356" y="19501"/>
                      </a:lnTo>
                      <a:lnTo>
                        <a:pt x="398" y="19501"/>
                      </a:lnTo>
                      <a:lnTo>
                        <a:pt x="440" y="19585"/>
                      </a:lnTo>
                      <a:lnTo>
                        <a:pt x="356" y="19585"/>
                      </a:lnTo>
                      <a:lnTo>
                        <a:pt x="335" y="19689"/>
                      </a:lnTo>
                      <a:lnTo>
                        <a:pt x="252" y="19752"/>
                      </a:lnTo>
                      <a:lnTo>
                        <a:pt x="189" y="19857"/>
                      </a:lnTo>
                      <a:lnTo>
                        <a:pt x="42" y="19919"/>
                      </a:lnTo>
                      <a:lnTo>
                        <a:pt x="42" y="20003"/>
                      </a:lnTo>
                      <a:lnTo>
                        <a:pt x="189" y="20192"/>
                      </a:lnTo>
                      <a:lnTo>
                        <a:pt x="272" y="20192"/>
                      </a:lnTo>
                      <a:lnTo>
                        <a:pt x="335" y="20129"/>
                      </a:lnTo>
                      <a:lnTo>
                        <a:pt x="335" y="20066"/>
                      </a:lnTo>
                      <a:lnTo>
                        <a:pt x="231" y="20024"/>
                      </a:lnTo>
                      <a:lnTo>
                        <a:pt x="231" y="19982"/>
                      </a:lnTo>
                      <a:lnTo>
                        <a:pt x="272" y="19878"/>
                      </a:lnTo>
                      <a:lnTo>
                        <a:pt x="440" y="19878"/>
                      </a:lnTo>
                      <a:lnTo>
                        <a:pt x="461" y="19857"/>
                      </a:lnTo>
                      <a:lnTo>
                        <a:pt x="482" y="19982"/>
                      </a:lnTo>
                      <a:lnTo>
                        <a:pt x="586" y="20066"/>
                      </a:lnTo>
                      <a:lnTo>
                        <a:pt x="712" y="20066"/>
                      </a:lnTo>
                      <a:lnTo>
                        <a:pt x="754" y="20003"/>
                      </a:lnTo>
                      <a:lnTo>
                        <a:pt x="754" y="20003"/>
                      </a:lnTo>
                      <a:cubicBezTo>
                        <a:pt x="670" y="20317"/>
                        <a:pt x="649" y="20631"/>
                        <a:pt x="649" y="20924"/>
                      </a:cubicBezTo>
                      <a:lnTo>
                        <a:pt x="586" y="20966"/>
                      </a:lnTo>
                      <a:lnTo>
                        <a:pt x="649" y="21008"/>
                      </a:lnTo>
                      <a:lnTo>
                        <a:pt x="649" y="21154"/>
                      </a:lnTo>
                      <a:lnTo>
                        <a:pt x="565" y="21028"/>
                      </a:lnTo>
                      <a:lnTo>
                        <a:pt x="461" y="21008"/>
                      </a:lnTo>
                      <a:lnTo>
                        <a:pt x="440" y="21049"/>
                      </a:lnTo>
                      <a:lnTo>
                        <a:pt x="440" y="21133"/>
                      </a:lnTo>
                      <a:lnTo>
                        <a:pt x="461" y="21259"/>
                      </a:lnTo>
                      <a:lnTo>
                        <a:pt x="565" y="21280"/>
                      </a:lnTo>
                      <a:lnTo>
                        <a:pt x="649" y="21342"/>
                      </a:lnTo>
                      <a:lnTo>
                        <a:pt x="649" y="21384"/>
                      </a:lnTo>
                      <a:lnTo>
                        <a:pt x="691" y="21552"/>
                      </a:lnTo>
                      <a:lnTo>
                        <a:pt x="754" y="21572"/>
                      </a:lnTo>
                      <a:cubicBezTo>
                        <a:pt x="754" y="21635"/>
                        <a:pt x="775" y="21656"/>
                        <a:pt x="796" y="21698"/>
                      </a:cubicBezTo>
                      <a:lnTo>
                        <a:pt x="670" y="21656"/>
                      </a:lnTo>
                      <a:lnTo>
                        <a:pt x="649" y="21635"/>
                      </a:lnTo>
                      <a:lnTo>
                        <a:pt x="586" y="21677"/>
                      </a:lnTo>
                      <a:lnTo>
                        <a:pt x="649" y="21865"/>
                      </a:lnTo>
                      <a:lnTo>
                        <a:pt x="649" y="21949"/>
                      </a:lnTo>
                      <a:lnTo>
                        <a:pt x="691" y="21970"/>
                      </a:lnTo>
                      <a:lnTo>
                        <a:pt x="796" y="21803"/>
                      </a:lnTo>
                      <a:lnTo>
                        <a:pt x="858" y="21782"/>
                      </a:lnTo>
                      <a:cubicBezTo>
                        <a:pt x="879" y="21844"/>
                        <a:pt x="900" y="21886"/>
                        <a:pt x="921" y="21970"/>
                      </a:cubicBezTo>
                      <a:lnTo>
                        <a:pt x="921" y="22012"/>
                      </a:lnTo>
                      <a:lnTo>
                        <a:pt x="816" y="22054"/>
                      </a:lnTo>
                      <a:lnTo>
                        <a:pt x="921" y="22284"/>
                      </a:lnTo>
                      <a:lnTo>
                        <a:pt x="963" y="22409"/>
                      </a:lnTo>
                      <a:cubicBezTo>
                        <a:pt x="963" y="22493"/>
                        <a:pt x="984" y="22577"/>
                        <a:pt x="1005" y="22640"/>
                      </a:cubicBezTo>
                      <a:lnTo>
                        <a:pt x="984" y="22681"/>
                      </a:lnTo>
                      <a:lnTo>
                        <a:pt x="984" y="22744"/>
                      </a:lnTo>
                      <a:lnTo>
                        <a:pt x="921" y="22807"/>
                      </a:lnTo>
                      <a:lnTo>
                        <a:pt x="1005" y="22849"/>
                      </a:lnTo>
                      <a:lnTo>
                        <a:pt x="1026" y="22932"/>
                      </a:lnTo>
                      <a:lnTo>
                        <a:pt x="1068" y="22932"/>
                      </a:lnTo>
                      <a:cubicBezTo>
                        <a:pt x="1068" y="22953"/>
                        <a:pt x="1068" y="22995"/>
                        <a:pt x="1088" y="23016"/>
                      </a:cubicBezTo>
                      <a:cubicBezTo>
                        <a:pt x="1130" y="23163"/>
                        <a:pt x="1193" y="23330"/>
                        <a:pt x="1235" y="23456"/>
                      </a:cubicBezTo>
                      <a:lnTo>
                        <a:pt x="1277" y="23518"/>
                      </a:lnTo>
                      <a:cubicBezTo>
                        <a:pt x="1277" y="23539"/>
                        <a:pt x="1277" y="23539"/>
                        <a:pt x="1298" y="23560"/>
                      </a:cubicBezTo>
                      <a:lnTo>
                        <a:pt x="1235" y="23665"/>
                      </a:lnTo>
                      <a:lnTo>
                        <a:pt x="1193" y="23728"/>
                      </a:lnTo>
                      <a:lnTo>
                        <a:pt x="1235" y="23749"/>
                      </a:lnTo>
                      <a:lnTo>
                        <a:pt x="1381" y="23728"/>
                      </a:lnTo>
                      <a:lnTo>
                        <a:pt x="1444" y="23874"/>
                      </a:lnTo>
                      <a:lnTo>
                        <a:pt x="1423" y="23874"/>
                      </a:lnTo>
                      <a:lnTo>
                        <a:pt x="1444" y="23937"/>
                      </a:lnTo>
                      <a:lnTo>
                        <a:pt x="1486" y="23958"/>
                      </a:lnTo>
                      <a:lnTo>
                        <a:pt x="1423" y="24000"/>
                      </a:lnTo>
                      <a:lnTo>
                        <a:pt x="1402" y="24062"/>
                      </a:lnTo>
                      <a:lnTo>
                        <a:pt x="1423" y="24146"/>
                      </a:lnTo>
                      <a:lnTo>
                        <a:pt x="1486" y="24167"/>
                      </a:lnTo>
                      <a:lnTo>
                        <a:pt x="1549" y="24188"/>
                      </a:lnTo>
                      <a:lnTo>
                        <a:pt x="1507" y="24104"/>
                      </a:lnTo>
                      <a:lnTo>
                        <a:pt x="1549" y="24083"/>
                      </a:lnTo>
                      <a:cubicBezTo>
                        <a:pt x="1612" y="24167"/>
                        <a:pt x="1653" y="24272"/>
                        <a:pt x="1716" y="24355"/>
                      </a:cubicBezTo>
                      <a:lnTo>
                        <a:pt x="1716" y="24397"/>
                      </a:lnTo>
                      <a:lnTo>
                        <a:pt x="1653" y="24460"/>
                      </a:lnTo>
                      <a:lnTo>
                        <a:pt x="1695" y="24481"/>
                      </a:lnTo>
                      <a:lnTo>
                        <a:pt x="1737" y="24460"/>
                      </a:lnTo>
                      <a:lnTo>
                        <a:pt x="1758" y="24418"/>
                      </a:lnTo>
                      <a:cubicBezTo>
                        <a:pt x="1967" y="24753"/>
                        <a:pt x="2218" y="25004"/>
                        <a:pt x="2469" y="25234"/>
                      </a:cubicBezTo>
                      <a:lnTo>
                        <a:pt x="2449" y="25234"/>
                      </a:lnTo>
                      <a:lnTo>
                        <a:pt x="2365" y="25192"/>
                      </a:lnTo>
                      <a:lnTo>
                        <a:pt x="2260" y="25150"/>
                      </a:lnTo>
                      <a:lnTo>
                        <a:pt x="2156" y="25150"/>
                      </a:lnTo>
                      <a:lnTo>
                        <a:pt x="2072" y="25109"/>
                      </a:lnTo>
                      <a:lnTo>
                        <a:pt x="1946" y="24983"/>
                      </a:lnTo>
                      <a:lnTo>
                        <a:pt x="1863" y="24920"/>
                      </a:lnTo>
                      <a:lnTo>
                        <a:pt x="1842" y="24983"/>
                      </a:lnTo>
                      <a:lnTo>
                        <a:pt x="1863" y="25088"/>
                      </a:lnTo>
                      <a:lnTo>
                        <a:pt x="1946" y="25213"/>
                      </a:lnTo>
                      <a:lnTo>
                        <a:pt x="2072" y="25234"/>
                      </a:lnTo>
                      <a:lnTo>
                        <a:pt x="2239" y="25318"/>
                      </a:lnTo>
                      <a:lnTo>
                        <a:pt x="2281" y="25401"/>
                      </a:lnTo>
                      <a:lnTo>
                        <a:pt x="2365" y="25401"/>
                      </a:lnTo>
                      <a:lnTo>
                        <a:pt x="2428" y="25360"/>
                      </a:lnTo>
                      <a:lnTo>
                        <a:pt x="2574" y="25422"/>
                      </a:lnTo>
                      <a:lnTo>
                        <a:pt x="2679" y="25464"/>
                      </a:lnTo>
                      <a:lnTo>
                        <a:pt x="2783" y="25464"/>
                      </a:lnTo>
                      <a:cubicBezTo>
                        <a:pt x="2804" y="25464"/>
                        <a:pt x="2846" y="25506"/>
                        <a:pt x="2846" y="25527"/>
                      </a:cubicBezTo>
                      <a:lnTo>
                        <a:pt x="2804" y="25527"/>
                      </a:lnTo>
                      <a:lnTo>
                        <a:pt x="2700" y="25569"/>
                      </a:lnTo>
                      <a:lnTo>
                        <a:pt x="2658" y="25548"/>
                      </a:lnTo>
                      <a:lnTo>
                        <a:pt x="2595" y="25506"/>
                      </a:lnTo>
                      <a:lnTo>
                        <a:pt x="2532" y="25506"/>
                      </a:lnTo>
                      <a:lnTo>
                        <a:pt x="2490" y="25548"/>
                      </a:lnTo>
                      <a:lnTo>
                        <a:pt x="2490" y="25611"/>
                      </a:lnTo>
                      <a:lnTo>
                        <a:pt x="2595" y="25653"/>
                      </a:lnTo>
                      <a:lnTo>
                        <a:pt x="2658" y="25757"/>
                      </a:lnTo>
                      <a:lnTo>
                        <a:pt x="2762" y="25799"/>
                      </a:lnTo>
                      <a:lnTo>
                        <a:pt x="2867" y="25925"/>
                      </a:lnTo>
                      <a:lnTo>
                        <a:pt x="2951" y="25945"/>
                      </a:lnTo>
                      <a:lnTo>
                        <a:pt x="3076" y="25925"/>
                      </a:lnTo>
                      <a:lnTo>
                        <a:pt x="3118" y="25945"/>
                      </a:lnTo>
                      <a:lnTo>
                        <a:pt x="3118" y="26029"/>
                      </a:lnTo>
                      <a:lnTo>
                        <a:pt x="3202" y="26092"/>
                      </a:lnTo>
                      <a:lnTo>
                        <a:pt x="3285" y="26071"/>
                      </a:lnTo>
                      <a:lnTo>
                        <a:pt x="3265" y="26029"/>
                      </a:lnTo>
                      <a:lnTo>
                        <a:pt x="3327" y="25945"/>
                      </a:lnTo>
                      <a:lnTo>
                        <a:pt x="3327" y="25883"/>
                      </a:lnTo>
                      <a:lnTo>
                        <a:pt x="3285" y="25862"/>
                      </a:lnTo>
                      <a:lnTo>
                        <a:pt x="3327" y="25841"/>
                      </a:lnTo>
                      <a:lnTo>
                        <a:pt x="3411" y="25841"/>
                      </a:lnTo>
                      <a:lnTo>
                        <a:pt x="3369" y="25757"/>
                      </a:lnTo>
                      <a:lnTo>
                        <a:pt x="3285" y="25736"/>
                      </a:lnTo>
                      <a:lnTo>
                        <a:pt x="3160" y="25757"/>
                      </a:lnTo>
                      <a:lnTo>
                        <a:pt x="3118" y="25715"/>
                      </a:lnTo>
                      <a:lnTo>
                        <a:pt x="3118" y="25715"/>
                      </a:lnTo>
                      <a:cubicBezTo>
                        <a:pt x="3141" y="25721"/>
                        <a:pt x="3164" y="25724"/>
                        <a:pt x="3189" y="25724"/>
                      </a:cubicBezTo>
                      <a:cubicBezTo>
                        <a:pt x="3256" y="25724"/>
                        <a:pt x="3329" y="25704"/>
                        <a:pt x="3390" y="25673"/>
                      </a:cubicBezTo>
                      <a:lnTo>
                        <a:pt x="3411" y="25715"/>
                      </a:lnTo>
                      <a:lnTo>
                        <a:pt x="3578" y="25736"/>
                      </a:lnTo>
                      <a:lnTo>
                        <a:pt x="3683" y="25778"/>
                      </a:lnTo>
                      <a:lnTo>
                        <a:pt x="3746" y="25778"/>
                      </a:lnTo>
                      <a:lnTo>
                        <a:pt x="3829" y="25841"/>
                      </a:lnTo>
                      <a:lnTo>
                        <a:pt x="3892" y="25778"/>
                      </a:lnTo>
                      <a:lnTo>
                        <a:pt x="3955" y="25653"/>
                      </a:lnTo>
                      <a:lnTo>
                        <a:pt x="3913" y="25464"/>
                      </a:lnTo>
                      <a:lnTo>
                        <a:pt x="3934" y="25401"/>
                      </a:lnTo>
                      <a:lnTo>
                        <a:pt x="3934" y="25318"/>
                      </a:lnTo>
                      <a:lnTo>
                        <a:pt x="3955" y="25150"/>
                      </a:lnTo>
                      <a:lnTo>
                        <a:pt x="3955" y="25109"/>
                      </a:lnTo>
                      <a:cubicBezTo>
                        <a:pt x="4018" y="25213"/>
                        <a:pt x="4060" y="25318"/>
                        <a:pt x="4143" y="25422"/>
                      </a:cubicBezTo>
                      <a:lnTo>
                        <a:pt x="4122" y="25527"/>
                      </a:lnTo>
                      <a:lnTo>
                        <a:pt x="4060" y="25632"/>
                      </a:lnTo>
                      <a:lnTo>
                        <a:pt x="4122" y="25736"/>
                      </a:lnTo>
                      <a:lnTo>
                        <a:pt x="4060" y="25820"/>
                      </a:lnTo>
                      <a:lnTo>
                        <a:pt x="4060" y="25883"/>
                      </a:lnTo>
                      <a:lnTo>
                        <a:pt x="4164" y="25945"/>
                      </a:lnTo>
                      <a:lnTo>
                        <a:pt x="4269" y="25966"/>
                      </a:lnTo>
                      <a:lnTo>
                        <a:pt x="4332" y="25987"/>
                      </a:lnTo>
                      <a:lnTo>
                        <a:pt x="4373" y="25945"/>
                      </a:lnTo>
                      <a:lnTo>
                        <a:pt x="4248" y="25841"/>
                      </a:lnTo>
                      <a:lnTo>
                        <a:pt x="4332" y="25757"/>
                      </a:lnTo>
                      <a:lnTo>
                        <a:pt x="4562" y="26155"/>
                      </a:lnTo>
                      <a:lnTo>
                        <a:pt x="4562" y="26155"/>
                      </a:lnTo>
                      <a:lnTo>
                        <a:pt x="4520" y="26134"/>
                      </a:lnTo>
                      <a:lnTo>
                        <a:pt x="4332" y="26050"/>
                      </a:lnTo>
                      <a:lnTo>
                        <a:pt x="4227" y="25987"/>
                      </a:lnTo>
                      <a:lnTo>
                        <a:pt x="4206" y="26029"/>
                      </a:lnTo>
                      <a:lnTo>
                        <a:pt x="4248" y="26071"/>
                      </a:lnTo>
                      <a:lnTo>
                        <a:pt x="4520" y="26197"/>
                      </a:lnTo>
                      <a:lnTo>
                        <a:pt x="4541" y="26259"/>
                      </a:lnTo>
                      <a:lnTo>
                        <a:pt x="4436" y="26259"/>
                      </a:lnTo>
                      <a:lnTo>
                        <a:pt x="4436" y="26322"/>
                      </a:lnTo>
                      <a:lnTo>
                        <a:pt x="4373" y="26322"/>
                      </a:lnTo>
                      <a:lnTo>
                        <a:pt x="4353" y="26238"/>
                      </a:lnTo>
                      <a:lnTo>
                        <a:pt x="4227" y="26155"/>
                      </a:lnTo>
                      <a:lnTo>
                        <a:pt x="4206" y="26176"/>
                      </a:lnTo>
                      <a:lnTo>
                        <a:pt x="4206" y="26259"/>
                      </a:lnTo>
                      <a:lnTo>
                        <a:pt x="4122" y="26259"/>
                      </a:lnTo>
                      <a:lnTo>
                        <a:pt x="3934" y="26280"/>
                      </a:lnTo>
                      <a:lnTo>
                        <a:pt x="3892" y="26322"/>
                      </a:lnTo>
                      <a:lnTo>
                        <a:pt x="3934" y="26364"/>
                      </a:lnTo>
                      <a:lnTo>
                        <a:pt x="3913" y="26385"/>
                      </a:lnTo>
                      <a:lnTo>
                        <a:pt x="3809" y="26364"/>
                      </a:lnTo>
                      <a:lnTo>
                        <a:pt x="3704" y="26385"/>
                      </a:lnTo>
                      <a:lnTo>
                        <a:pt x="3725" y="26448"/>
                      </a:lnTo>
                      <a:lnTo>
                        <a:pt x="3850" y="26469"/>
                      </a:lnTo>
                      <a:lnTo>
                        <a:pt x="3955" y="26469"/>
                      </a:lnTo>
                      <a:lnTo>
                        <a:pt x="3997" y="26427"/>
                      </a:lnTo>
                      <a:lnTo>
                        <a:pt x="4018" y="26385"/>
                      </a:lnTo>
                      <a:lnTo>
                        <a:pt x="4101" y="26427"/>
                      </a:lnTo>
                      <a:lnTo>
                        <a:pt x="4206" y="26490"/>
                      </a:lnTo>
                      <a:lnTo>
                        <a:pt x="4248" y="26469"/>
                      </a:lnTo>
                      <a:lnTo>
                        <a:pt x="4269" y="26531"/>
                      </a:lnTo>
                      <a:lnTo>
                        <a:pt x="4269" y="26573"/>
                      </a:lnTo>
                      <a:lnTo>
                        <a:pt x="4353" y="26636"/>
                      </a:lnTo>
                      <a:lnTo>
                        <a:pt x="4269" y="26678"/>
                      </a:lnTo>
                      <a:lnTo>
                        <a:pt x="4227" y="26782"/>
                      </a:lnTo>
                      <a:lnTo>
                        <a:pt x="4269" y="26866"/>
                      </a:lnTo>
                      <a:lnTo>
                        <a:pt x="4353" y="26866"/>
                      </a:lnTo>
                      <a:lnTo>
                        <a:pt x="4436" y="26887"/>
                      </a:lnTo>
                      <a:lnTo>
                        <a:pt x="4541" y="26992"/>
                      </a:lnTo>
                      <a:lnTo>
                        <a:pt x="4625" y="26992"/>
                      </a:lnTo>
                      <a:lnTo>
                        <a:pt x="4646" y="26971"/>
                      </a:lnTo>
                      <a:lnTo>
                        <a:pt x="4562" y="26908"/>
                      </a:lnTo>
                      <a:lnTo>
                        <a:pt x="4457" y="26845"/>
                      </a:lnTo>
                      <a:lnTo>
                        <a:pt x="4436" y="26782"/>
                      </a:lnTo>
                      <a:lnTo>
                        <a:pt x="4457" y="26782"/>
                      </a:lnTo>
                      <a:lnTo>
                        <a:pt x="4541" y="26803"/>
                      </a:lnTo>
                      <a:lnTo>
                        <a:pt x="4625" y="26762"/>
                      </a:lnTo>
                      <a:lnTo>
                        <a:pt x="4646" y="26699"/>
                      </a:lnTo>
                      <a:lnTo>
                        <a:pt x="4562" y="26678"/>
                      </a:lnTo>
                      <a:lnTo>
                        <a:pt x="4520" y="26636"/>
                      </a:lnTo>
                      <a:lnTo>
                        <a:pt x="4750" y="26531"/>
                      </a:lnTo>
                      <a:lnTo>
                        <a:pt x="4855" y="26469"/>
                      </a:lnTo>
                      <a:lnTo>
                        <a:pt x="4938" y="26490"/>
                      </a:lnTo>
                      <a:cubicBezTo>
                        <a:pt x="4959" y="26531"/>
                        <a:pt x="4959" y="26552"/>
                        <a:pt x="4980" y="26552"/>
                      </a:cubicBezTo>
                      <a:lnTo>
                        <a:pt x="5001" y="26552"/>
                      </a:lnTo>
                      <a:lnTo>
                        <a:pt x="5001" y="26531"/>
                      </a:lnTo>
                      <a:lnTo>
                        <a:pt x="5294" y="26594"/>
                      </a:lnTo>
                      <a:lnTo>
                        <a:pt x="5357" y="26573"/>
                      </a:lnTo>
                      <a:lnTo>
                        <a:pt x="5357" y="26510"/>
                      </a:lnTo>
                      <a:lnTo>
                        <a:pt x="5482" y="26510"/>
                      </a:lnTo>
                      <a:lnTo>
                        <a:pt x="5420" y="26322"/>
                      </a:lnTo>
                      <a:lnTo>
                        <a:pt x="5357" y="26322"/>
                      </a:lnTo>
                      <a:lnTo>
                        <a:pt x="5252" y="26238"/>
                      </a:lnTo>
                      <a:lnTo>
                        <a:pt x="5106" y="26176"/>
                      </a:lnTo>
                      <a:lnTo>
                        <a:pt x="5106" y="26113"/>
                      </a:lnTo>
                      <a:lnTo>
                        <a:pt x="5273" y="26218"/>
                      </a:lnTo>
                      <a:lnTo>
                        <a:pt x="5399" y="26238"/>
                      </a:lnTo>
                      <a:lnTo>
                        <a:pt x="5148" y="25171"/>
                      </a:lnTo>
                      <a:lnTo>
                        <a:pt x="5106" y="25171"/>
                      </a:lnTo>
                      <a:lnTo>
                        <a:pt x="5106" y="25129"/>
                      </a:lnTo>
                      <a:lnTo>
                        <a:pt x="4959" y="24481"/>
                      </a:lnTo>
                      <a:lnTo>
                        <a:pt x="4792" y="24544"/>
                      </a:lnTo>
                      <a:lnTo>
                        <a:pt x="4750" y="24585"/>
                      </a:lnTo>
                      <a:lnTo>
                        <a:pt x="4666" y="24502"/>
                      </a:lnTo>
                      <a:lnTo>
                        <a:pt x="4583" y="24481"/>
                      </a:lnTo>
                      <a:lnTo>
                        <a:pt x="4562" y="24544"/>
                      </a:lnTo>
                      <a:cubicBezTo>
                        <a:pt x="4562" y="24502"/>
                        <a:pt x="4541" y="24502"/>
                        <a:pt x="4541" y="24481"/>
                      </a:cubicBezTo>
                      <a:lnTo>
                        <a:pt x="4541" y="24334"/>
                      </a:lnTo>
                      <a:lnTo>
                        <a:pt x="4625" y="24272"/>
                      </a:lnTo>
                      <a:lnTo>
                        <a:pt x="4750" y="24251"/>
                      </a:lnTo>
                      <a:lnTo>
                        <a:pt x="4897" y="24334"/>
                      </a:lnTo>
                      <a:lnTo>
                        <a:pt x="4980" y="24272"/>
                      </a:lnTo>
                      <a:lnTo>
                        <a:pt x="5001" y="24272"/>
                      </a:lnTo>
                      <a:lnTo>
                        <a:pt x="4855" y="24146"/>
                      </a:lnTo>
                      <a:lnTo>
                        <a:pt x="4520" y="23937"/>
                      </a:lnTo>
                      <a:lnTo>
                        <a:pt x="4457" y="23874"/>
                      </a:lnTo>
                      <a:lnTo>
                        <a:pt x="3725" y="23874"/>
                      </a:lnTo>
                      <a:lnTo>
                        <a:pt x="3306" y="23958"/>
                      </a:lnTo>
                      <a:lnTo>
                        <a:pt x="3202" y="23895"/>
                      </a:lnTo>
                      <a:lnTo>
                        <a:pt x="2930" y="23874"/>
                      </a:lnTo>
                      <a:lnTo>
                        <a:pt x="2846" y="23644"/>
                      </a:lnTo>
                      <a:lnTo>
                        <a:pt x="2783" y="23435"/>
                      </a:lnTo>
                      <a:lnTo>
                        <a:pt x="2658" y="23330"/>
                      </a:lnTo>
                      <a:lnTo>
                        <a:pt x="2637" y="22995"/>
                      </a:lnTo>
                      <a:lnTo>
                        <a:pt x="2637" y="22828"/>
                      </a:lnTo>
                      <a:lnTo>
                        <a:pt x="2511" y="22828"/>
                      </a:lnTo>
                      <a:lnTo>
                        <a:pt x="2323" y="22912"/>
                      </a:lnTo>
                      <a:lnTo>
                        <a:pt x="2218" y="23016"/>
                      </a:lnTo>
                      <a:lnTo>
                        <a:pt x="2093" y="23016"/>
                      </a:lnTo>
                      <a:lnTo>
                        <a:pt x="1842" y="22577"/>
                      </a:lnTo>
                      <a:cubicBezTo>
                        <a:pt x="1821" y="22493"/>
                        <a:pt x="1800" y="22409"/>
                        <a:pt x="1800" y="22326"/>
                      </a:cubicBezTo>
                      <a:lnTo>
                        <a:pt x="1884" y="21844"/>
                      </a:lnTo>
                      <a:lnTo>
                        <a:pt x="2009" y="21656"/>
                      </a:lnTo>
                      <a:lnTo>
                        <a:pt x="2218" y="21447"/>
                      </a:lnTo>
                      <a:lnTo>
                        <a:pt x="2260" y="21154"/>
                      </a:lnTo>
                      <a:lnTo>
                        <a:pt x="2218" y="20840"/>
                      </a:lnTo>
                      <a:lnTo>
                        <a:pt x="2135" y="20610"/>
                      </a:lnTo>
                      <a:lnTo>
                        <a:pt x="2197" y="20338"/>
                      </a:lnTo>
                      <a:lnTo>
                        <a:pt x="2302" y="20212"/>
                      </a:lnTo>
                      <a:lnTo>
                        <a:pt x="2197" y="19961"/>
                      </a:lnTo>
                      <a:lnTo>
                        <a:pt x="2218" y="19815"/>
                      </a:lnTo>
                      <a:lnTo>
                        <a:pt x="2323" y="19710"/>
                      </a:lnTo>
                      <a:lnTo>
                        <a:pt x="2239" y="19480"/>
                      </a:lnTo>
                      <a:lnTo>
                        <a:pt x="2197" y="19166"/>
                      </a:lnTo>
                      <a:lnTo>
                        <a:pt x="2114" y="19020"/>
                      </a:lnTo>
                      <a:lnTo>
                        <a:pt x="2114" y="18915"/>
                      </a:lnTo>
                      <a:lnTo>
                        <a:pt x="2260" y="18769"/>
                      </a:lnTo>
                      <a:lnTo>
                        <a:pt x="2260" y="18643"/>
                      </a:lnTo>
                      <a:lnTo>
                        <a:pt x="2135" y="18434"/>
                      </a:lnTo>
                      <a:lnTo>
                        <a:pt x="1946" y="18308"/>
                      </a:lnTo>
                      <a:lnTo>
                        <a:pt x="1821" y="18308"/>
                      </a:lnTo>
                      <a:lnTo>
                        <a:pt x="1800" y="18329"/>
                      </a:lnTo>
                      <a:lnTo>
                        <a:pt x="1716" y="18246"/>
                      </a:lnTo>
                      <a:lnTo>
                        <a:pt x="1779" y="18141"/>
                      </a:lnTo>
                      <a:lnTo>
                        <a:pt x="2030" y="18141"/>
                      </a:lnTo>
                      <a:lnTo>
                        <a:pt x="2156" y="17995"/>
                      </a:lnTo>
                      <a:lnTo>
                        <a:pt x="2156" y="17869"/>
                      </a:lnTo>
                      <a:lnTo>
                        <a:pt x="2093" y="17827"/>
                      </a:lnTo>
                      <a:lnTo>
                        <a:pt x="2009" y="17890"/>
                      </a:lnTo>
                      <a:lnTo>
                        <a:pt x="1905" y="17869"/>
                      </a:lnTo>
                      <a:lnTo>
                        <a:pt x="1842" y="17597"/>
                      </a:lnTo>
                      <a:lnTo>
                        <a:pt x="1737" y="17367"/>
                      </a:lnTo>
                      <a:lnTo>
                        <a:pt x="1737" y="17199"/>
                      </a:lnTo>
                      <a:lnTo>
                        <a:pt x="1737" y="17032"/>
                      </a:lnTo>
                      <a:lnTo>
                        <a:pt x="1570" y="16969"/>
                      </a:lnTo>
                      <a:lnTo>
                        <a:pt x="1570" y="16948"/>
                      </a:lnTo>
                      <a:cubicBezTo>
                        <a:pt x="1528" y="16865"/>
                        <a:pt x="1528" y="16760"/>
                        <a:pt x="1507" y="16676"/>
                      </a:cubicBezTo>
                      <a:lnTo>
                        <a:pt x="1486" y="16362"/>
                      </a:lnTo>
                      <a:lnTo>
                        <a:pt x="1612" y="16300"/>
                      </a:lnTo>
                      <a:lnTo>
                        <a:pt x="1633" y="16132"/>
                      </a:lnTo>
                      <a:lnTo>
                        <a:pt x="1591" y="16028"/>
                      </a:lnTo>
                      <a:lnTo>
                        <a:pt x="1486" y="15986"/>
                      </a:lnTo>
                      <a:lnTo>
                        <a:pt x="1423" y="15714"/>
                      </a:lnTo>
                      <a:lnTo>
                        <a:pt x="1402" y="15358"/>
                      </a:lnTo>
                      <a:lnTo>
                        <a:pt x="1423" y="14940"/>
                      </a:lnTo>
                      <a:lnTo>
                        <a:pt x="1319" y="14751"/>
                      </a:lnTo>
                      <a:lnTo>
                        <a:pt x="1298" y="14542"/>
                      </a:lnTo>
                      <a:lnTo>
                        <a:pt x="1507" y="14249"/>
                      </a:lnTo>
                      <a:lnTo>
                        <a:pt x="1528" y="13935"/>
                      </a:lnTo>
                      <a:lnTo>
                        <a:pt x="1695" y="13852"/>
                      </a:lnTo>
                      <a:lnTo>
                        <a:pt x="1779" y="13747"/>
                      </a:lnTo>
                      <a:lnTo>
                        <a:pt x="1423" y="13077"/>
                      </a:lnTo>
                      <a:lnTo>
                        <a:pt x="1486" y="12847"/>
                      </a:lnTo>
                      <a:lnTo>
                        <a:pt x="1486" y="12680"/>
                      </a:lnTo>
                      <a:lnTo>
                        <a:pt x="1486" y="12282"/>
                      </a:lnTo>
                      <a:lnTo>
                        <a:pt x="1612" y="12052"/>
                      </a:lnTo>
                      <a:lnTo>
                        <a:pt x="1737" y="11927"/>
                      </a:lnTo>
                      <a:lnTo>
                        <a:pt x="1716" y="11717"/>
                      </a:lnTo>
                      <a:lnTo>
                        <a:pt x="1612" y="11529"/>
                      </a:lnTo>
                      <a:lnTo>
                        <a:pt x="1528" y="11445"/>
                      </a:lnTo>
                      <a:lnTo>
                        <a:pt x="1674" y="11278"/>
                      </a:lnTo>
                      <a:lnTo>
                        <a:pt x="1633" y="11027"/>
                      </a:lnTo>
                      <a:lnTo>
                        <a:pt x="1737" y="10797"/>
                      </a:lnTo>
                      <a:lnTo>
                        <a:pt x="1842" y="10776"/>
                      </a:lnTo>
                      <a:lnTo>
                        <a:pt x="1884" y="10504"/>
                      </a:lnTo>
                      <a:lnTo>
                        <a:pt x="1821" y="10064"/>
                      </a:lnTo>
                      <a:lnTo>
                        <a:pt x="1737" y="9981"/>
                      </a:lnTo>
                      <a:lnTo>
                        <a:pt x="1674" y="9646"/>
                      </a:lnTo>
                      <a:lnTo>
                        <a:pt x="1591" y="9458"/>
                      </a:lnTo>
                      <a:lnTo>
                        <a:pt x="1444" y="9248"/>
                      </a:lnTo>
                      <a:lnTo>
                        <a:pt x="1423" y="9144"/>
                      </a:lnTo>
                      <a:lnTo>
                        <a:pt x="1319" y="9018"/>
                      </a:lnTo>
                      <a:lnTo>
                        <a:pt x="1277" y="8725"/>
                      </a:lnTo>
                      <a:lnTo>
                        <a:pt x="1298" y="8516"/>
                      </a:lnTo>
                      <a:lnTo>
                        <a:pt x="1444" y="8453"/>
                      </a:lnTo>
                      <a:lnTo>
                        <a:pt x="1444" y="8160"/>
                      </a:lnTo>
                      <a:lnTo>
                        <a:pt x="1528" y="8056"/>
                      </a:lnTo>
                      <a:lnTo>
                        <a:pt x="1528" y="7784"/>
                      </a:lnTo>
                      <a:lnTo>
                        <a:pt x="1423" y="7616"/>
                      </a:lnTo>
                      <a:lnTo>
                        <a:pt x="1402" y="7240"/>
                      </a:lnTo>
                      <a:lnTo>
                        <a:pt x="1486" y="7156"/>
                      </a:lnTo>
                      <a:lnTo>
                        <a:pt x="1528" y="6738"/>
                      </a:lnTo>
                      <a:lnTo>
                        <a:pt x="1633" y="6591"/>
                      </a:lnTo>
                      <a:lnTo>
                        <a:pt x="1800" y="6194"/>
                      </a:lnTo>
                      <a:lnTo>
                        <a:pt x="1946" y="6047"/>
                      </a:lnTo>
                      <a:lnTo>
                        <a:pt x="2051" y="5984"/>
                      </a:lnTo>
                      <a:lnTo>
                        <a:pt x="2135" y="5880"/>
                      </a:lnTo>
                      <a:lnTo>
                        <a:pt x="2093" y="5838"/>
                      </a:lnTo>
                      <a:lnTo>
                        <a:pt x="2093" y="5671"/>
                      </a:lnTo>
                      <a:lnTo>
                        <a:pt x="2030" y="5587"/>
                      </a:lnTo>
                      <a:lnTo>
                        <a:pt x="1946" y="5545"/>
                      </a:lnTo>
                      <a:lnTo>
                        <a:pt x="1988" y="5440"/>
                      </a:lnTo>
                      <a:lnTo>
                        <a:pt x="2093" y="5357"/>
                      </a:lnTo>
                      <a:lnTo>
                        <a:pt x="2093" y="5210"/>
                      </a:lnTo>
                      <a:lnTo>
                        <a:pt x="1946" y="5043"/>
                      </a:lnTo>
                      <a:lnTo>
                        <a:pt x="1925" y="4854"/>
                      </a:lnTo>
                      <a:lnTo>
                        <a:pt x="2009" y="4729"/>
                      </a:lnTo>
                      <a:lnTo>
                        <a:pt x="1988" y="4624"/>
                      </a:lnTo>
                      <a:lnTo>
                        <a:pt x="1842" y="4520"/>
                      </a:lnTo>
                      <a:lnTo>
                        <a:pt x="1905" y="4373"/>
                      </a:lnTo>
                      <a:lnTo>
                        <a:pt x="2574" y="3997"/>
                      </a:lnTo>
                      <a:lnTo>
                        <a:pt x="2741" y="3348"/>
                      </a:lnTo>
                      <a:lnTo>
                        <a:pt x="2658" y="3181"/>
                      </a:lnTo>
                      <a:lnTo>
                        <a:pt x="2553" y="3222"/>
                      </a:lnTo>
                      <a:lnTo>
                        <a:pt x="2511" y="3285"/>
                      </a:lnTo>
                      <a:lnTo>
                        <a:pt x="2344" y="3285"/>
                      </a:lnTo>
                      <a:lnTo>
                        <a:pt x="1925" y="2134"/>
                      </a:lnTo>
                      <a:lnTo>
                        <a:pt x="1633" y="1883"/>
                      </a:lnTo>
                      <a:lnTo>
                        <a:pt x="1570" y="1779"/>
                      </a:lnTo>
                      <a:lnTo>
                        <a:pt x="1695" y="1465"/>
                      </a:lnTo>
                      <a:lnTo>
                        <a:pt x="1633" y="1360"/>
                      </a:lnTo>
                      <a:lnTo>
                        <a:pt x="1716" y="1193"/>
                      </a:lnTo>
                      <a:lnTo>
                        <a:pt x="1695" y="1130"/>
                      </a:lnTo>
                      <a:lnTo>
                        <a:pt x="1423" y="921"/>
                      </a:lnTo>
                      <a:lnTo>
                        <a:pt x="1360" y="774"/>
                      </a:lnTo>
                      <a:lnTo>
                        <a:pt x="1319" y="607"/>
                      </a:lnTo>
                      <a:lnTo>
                        <a:pt x="1298" y="544"/>
                      </a:lnTo>
                      <a:lnTo>
                        <a:pt x="1319" y="440"/>
                      </a:lnTo>
                      <a:lnTo>
                        <a:pt x="1298" y="335"/>
                      </a:lnTo>
                      <a:lnTo>
                        <a:pt x="1256" y="293"/>
                      </a:lnTo>
                      <a:lnTo>
                        <a:pt x="1151" y="189"/>
                      </a:lnTo>
                      <a:lnTo>
                        <a:pt x="1151" y="21"/>
                      </a:lnTo>
                      <a:lnTo>
                        <a:pt x="1109" y="21"/>
                      </a:lnTo>
                      <a:lnTo>
                        <a:pt x="104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96" name="Google Shape;496;p23"/>
              <p:cNvGrpSpPr/>
              <p:nvPr/>
            </p:nvGrpSpPr>
            <p:grpSpPr>
              <a:xfrm>
                <a:off x="3918000" y="3561900"/>
                <a:ext cx="236225" cy="207100"/>
                <a:chOff x="3918000" y="3561900"/>
                <a:chExt cx="236225" cy="207100"/>
              </a:xfrm>
            </p:grpSpPr>
            <p:sp>
              <p:nvSpPr>
                <p:cNvPr id="497" name="Google Shape;497;p23"/>
                <p:cNvSpPr/>
                <p:nvPr/>
              </p:nvSpPr>
              <p:spPr>
                <a:xfrm>
                  <a:off x="3925800" y="3561900"/>
                  <a:ext cx="228425" cy="170000"/>
                </a:xfrm>
                <a:custGeom>
                  <a:rect b="b" l="l" r="r" t="t"/>
                  <a:pathLst>
                    <a:path extrusionOk="0" h="6800" w="9137">
                      <a:moveTo>
                        <a:pt x="0" y="4356"/>
                      </a:moveTo>
                      <a:lnTo>
                        <a:pt x="1381" y="1594"/>
                      </a:lnTo>
                      <a:lnTo>
                        <a:pt x="7012" y="0"/>
                      </a:lnTo>
                      <a:lnTo>
                        <a:pt x="9137" y="532"/>
                      </a:lnTo>
                      <a:lnTo>
                        <a:pt x="8500" y="2444"/>
                      </a:lnTo>
                      <a:lnTo>
                        <a:pt x="6906" y="5206"/>
                      </a:lnTo>
                      <a:lnTo>
                        <a:pt x="3719" y="680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</p:sp>
            <p:sp>
              <p:nvSpPr>
                <p:cNvPr id="498" name="Google Shape;498;p23"/>
                <p:cNvSpPr/>
                <p:nvPr/>
              </p:nvSpPr>
              <p:spPr>
                <a:xfrm>
                  <a:off x="3918000" y="3569675"/>
                  <a:ext cx="229150" cy="199325"/>
                </a:xfrm>
                <a:custGeom>
                  <a:rect b="b" l="l" r="r" t="t"/>
                  <a:pathLst>
                    <a:path extrusionOk="0" h="7973" w="9166">
                      <a:moveTo>
                        <a:pt x="6696" y="3976"/>
                      </a:moveTo>
                      <a:lnTo>
                        <a:pt x="6738" y="4018"/>
                      </a:lnTo>
                      <a:lnTo>
                        <a:pt x="6780" y="3997"/>
                      </a:lnTo>
                      <a:lnTo>
                        <a:pt x="6843" y="4039"/>
                      </a:lnTo>
                      <a:lnTo>
                        <a:pt x="6926" y="4018"/>
                      </a:lnTo>
                      <a:lnTo>
                        <a:pt x="7052" y="4122"/>
                      </a:lnTo>
                      <a:lnTo>
                        <a:pt x="7136" y="4353"/>
                      </a:lnTo>
                      <a:lnTo>
                        <a:pt x="7136" y="4499"/>
                      </a:lnTo>
                      <a:lnTo>
                        <a:pt x="7094" y="4583"/>
                      </a:lnTo>
                      <a:lnTo>
                        <a:pt x="6989" y="4625"/>
                      </a:lnTo>
                      <a:lnTo>
                        <a:pt x="6989" y="4708"/>
                      </a:lnTo>
                      <a:lnTo>
                        <a:pt x="7031" y="4750"/>
                      </a:lnTo>
                      <a:lnTo>
                        <a:pt x="7031" y="4834"/>
                      </a:lnTo>
                      <a:lnTo>
                        <a:pt x="6926" y="4918"/>
                      </a:lnTo>
                      <a:lnTo>
                        <a:pt x="6843" y="4876"/>
                      </a:lnTo>
                      <a:lnTo>
                        <a:pt x="6738" y="4918"/>
                      </a:lnTo>
                      <a:lnTo>
                        <a:pt x="6675" y="4959"/>
                      </a:lnTo>
                      <a:lnTo>
                        <a:pt x="6571" y="5001"/>
                      </a:lnTo>
                      <a:lnTo>
                        <a:pt x="6508" y="5127"/>
                      </a:lnTo>
                      <a:lnTo>
                        <a:pt x="6466" y="5169"/>
                      </a:lnTo>
                      <a:lnTo>
                        <a:pt x="6424" y="5231"/>
                      </a:lnTo>
                      <a:lnTo>
                        <a:pt x="6320" y="5231"/>
                      </a:lnTo>
                      <a:lnTo>
                        <a:pt x="6194" y="5169"/>
                      </a:lnTo>
                      <a:lnTo>
                        <a:pt x="6152" y="5106"/>
                      </a:lnTo>
                      <a:lnTo>
                        <a:pt x="6069" y="5022"/>
                      </a:lnTo>
                      <a:lnTo>
                        <a:pt x="6069" y="4918"/>
                      </a:lnTo>
                      <a:lnTo>
                        <a:pt x="5985" y="4834"/>
                      </a:lnTo>
                      <a:lnTo>
                        <a:pt x="5964" y="4771"/>
                      </a:lnTo>
                      <a:lnTo>
                        <a:pt x="5880" y="4708"/>
                      </a:lnTo>
                      <a:lnTo>
                        <a:pt x="5838" y="4604"/>
                      </a:lnTo>
                      <a:lnTo>
                        <a:pt x="5901" y="4541"/>
                      </a:lnTo>
                      <a:lnTo>
                        <a:pt x="6069" y="4415"/>
                      </a:lnTo>
                      <a:lnTo>
                        <a:pt x="6110" y="4248"/>
                      </a:lnTo>
                      <a:lnTo>
                        <a:pt x="6257" y="4164"/>
                      </a:lnTo>
                      <a:lnTo>
                        <a:pt x="6466" y="4122"/>
                      </a:lnTo>
                      <a:lnTo>
                        <a:pt x="6508" y="4081"/>
                      </a:lnTo>
                      <a:lnTo>
                        <a:pt x="6592" y="4018"/>
                      </a:lnTo>
                      <a:lnTo>
                        <a:pt x="6613" y="3976"/>
                      </a:lnTo>
                      <a:close/>
                      <a:moveTo>
                        <a:pt x="7659" y="1"/>
                      </a:moveTo>
                      <a:lnTo>
                        <a:pt x="7470" y="21"/>
                      </a:lnTo>
                      <a:lnTo>
                        <a:pt x="7387" y="21"/>
                      </a:lnTo>
                      <a:lnTo>
                        <a:pt x="7345" y="63"/>
                      </a:lnTo>
                      <a:lnTo>
                        <a:pt x="7240" y="63"/>
                      </a:lnTo>
                      <a:lnTo>
                        <a:pt x="7178" y="126"/>
                      </a:lnTo>
                      <a:lnTo>
                        <a:pt x="7178" y="168"/>
                      </a:lnTo>
                      <a:lnTo>
                        <a:pt x="7157" y="252"/>
                      </a:lnTo>
                      <a:lnTo>
                        <a:pt x="7073" y="273"/>
                      </a:lnTo>
                      <a:lnTo>
                        <a:pt x="7010" y="356"/>
                      </a:lnTo>
                      <a:lnTo>
                        <a:pt x="6843" y="356"/>
                      </a:lnTo>
                      <a:lnTo>
                        <a:pt x="6822" y="335"/>
                      </a:lnTo>
                      <a:lnTo>
                        <a:pt x="6717" y="356"/>
                      </a:lnTo>
                      <a:lnTo>
                        <a:pt x="6592" y="461"/>
                      </a:lnTo>
                      <a:lnTo>
                        <a:pt x="6529" y="524"/>
                      </a:lnTo>
                      <a:lnTo>
                        <a:pt x="6445" y="565"/>
                      </a:lnTo>
                      <a:lnTo>
                        <a:pt x="6424" y="628"/>
                      </a:lnTo>
                      <a:lnTo>
                        <a:pt x="6341" y="649"/>
                      </a:lnTo>
                      <a:lnTo>
                        <a:pt x="6299" y="691"/>
                      </a:lnTo>
                      <a:lnTo>
                        <a:pt x="6236" y="733"/>
                      </a:lnTo>
                      <a:lnTo>
                        <a:pt x="6173" y="754"/>
                      </a:lnTo>
                      <a:lnTo>
                        <a:pt x="6006" y="963"/>
                      </a:lnTo>
                      <a:lnTo>
                        <a:pt x="5985" y="1089"/>
                      </a:lnTo>
                      <a:lnTo>
                        <a:pt x="6006" y="1151"/>
                      </a:lnTo>
                      <a:lnTo>
                        <a:pt x="6006" y="1214"/>
                      </a:lnTo>
                      <a:lnTo>
                        <a:pt x="5922" y="1256"/>
                      </a:lnTo>
                      <a:lnTo>
                        <a:pt x="5901" y="1298"/>
                      </a:lnTo>
                      <a:lnTo>
                        <a:pt x="5859" y="1319"/>
                      </a:lnTo>
                      <a:lnTo>
                        <a:pt x="5776" y="1402"/>
                      </a:lnTo>
                      <a:lnTo>
                        <a:pt x="5755" y="1486"/>
                      </a:lnTo>
                      <a:lnTo>
                        <a:pt x="5713" y="1507"/>
                      </a:lnTo>
                      <a:lnTo>
                        <a:pt x="5692" y="1570"/>
                      </a:lnTo>
                      <a:lnTo>
                        <a:pt x="5608" y="1570"/>
                      </a:lnTo>
                      <a:lnTo>
                        <a:pt x="5545" y="1612"/>
                      </a:lnTo>
                      <a:lnTo>
                        <a:pt x="5399" y="1633"/>
                      </a:lnTo>
                      <a:lnTo>
                        <a:pt x="5357" y="1737"/>
                      </a:lnTo>
                      <a:lnTo>
                        <a:pt x="5357" y="1905"/>
                      </a:lnTo>
                      <a:lnTo>
                        <a:pt x="5294" y="1967"/>
                      </a:lnTo>
                      <a:lnTo>
                        <a:pt x="5294" y="2030"/>
                      </a:lnTo>
                      <a:lnTo>
                        <a:pt x="5273" y="2135"/>
                      </a:lnTo>
                      <a:lnTo>
                        <a:pt x="5294" y="2197"/>
                      </a:lnTo>
                      <a:lnTo>
                        <a:pt x="5169" y="2260"/>
                      </a:lnTo>
                      <a:lnTo>
                        <a:pt x="5085" y="2239"/>
                      </a:lnTo>
                      <a:lnTo>
                        <a:pt x="5043" y="2197"/>
                      </a:lnTo>
                      <a:lnTo>
                        <a:pt x="4834" y="2197"/>
                      </a:lnTo>
                      <a:lnTo>
                        <a:pt x="4709" y="2218"/>
                      </a:lnTo>
                      <a:lnTo>
                        <a:pt x="4604" y="2197"/>
                      </a:lnTo>
                      <a:lnTo>
                        <a:pt x="4520" y="2218"/>
                      </a:lnTo>
                      <a:lnTo>
                        <a:pt x="4311" y="2093"/>
                      </a:lnTo>
                      <a:lnTo>
                        <a:pt x="4227" y="2093"/>
                      </a:lnTo>
                      <a:lnTo>
                        <a:pt x="4185" y="2009"/>
                      </a:lnTo>
                      <a:lnTo>
                        <a:pt x="3997" y="1988"/>
                      </a:lnTo>
                      <a:lnTo>
                        <a:pt x="3872" y="2009"/>
                      </a:lnTo>
                      <a:lnTo>
                        <a:pt x="3704" y="2135"/>
                      </a:lnTo>
                      <a:lnTo>
                        <a:pt x="3621" y="2365"/>
                      </a:lnTo>
                      <a:lnTo>
                        <a:pt x="3516" y="2469"/>
                      </a:lnTo>
                      <a:lnTo>
                        <a:pt x="3349" y="2553"/>
                      </a:lnTo>
                      <a:lnTo>
                        <a:pt x="3286" y="2637"/>
                      </a:lnTo>
                      <a:lnTo>
                        <a:pt x="3181" y="2721"/>
                      </a:lnTo>
                      <a:lnTo>
                        <a:pt x="3056" y="2742"/>
                      </a:lnTo>
                      <a:lnTo>
                        <a:pt x="2972" y="2783"/>
                      </a:lnTo>
                      <a:lnTo>
                        <a:pt x="2846" y="2762"/>
                      </a:lnTo>
                      <a:lnTo>
                        <a:pt x="2763" y="2825"/>
                      </a:lnTo>
                      <a:lnTo>
                        <a:pt x="2616" y="2783"/>
                      </a:lnTo>
                      <a:lnTo>
                        <a:pt x="2449" y="2825"/>
                      </a:lnTo>
                      <a:lnTo>
                        <a:pt x="2449" y="2721"/>
                      </a:lnTo>
                      <a:lnTo>
                        <a:pt x="2532" y="2532"/>
                      </a:lnTo>
                      <a:lnTo>
                        <a:pt x="2532" y="2365"/>
                      </a:lnTo>
                      <a:lnTo>
                        <a:pt x="2365" y="2051"/>
                      </a:lnTo>
                      <a:lnTo>
                        <a:pt x="2323" y="1905"/>
                      </a:lnTo>
                      <a:lnTo>
                        <a:pt x="2135" y="1779"/>
                      </a:lnTo>
                      <a:lnTo>
                        <a:pt x="2051" y="3871"/>
                      </a:lnTo>
                      <a:lnTo>
                        <a:pt x="1821" y="3871"/>
                      </a:lnTo>
                      <a:lnTo>
                        <a:pt x="1675" y="3934"/>
                      </a:lnTo>
                      <a:lnTo>
                        <a:pt x="1612" y="4039"/>
                      </a:lnTo>
                      <a:lnTo>
                        <a:pt x="1528" y="4081"/>
                      </a:lnTo>
                      <a:lnTo>
                        <a:pt x="1486" y="4122"/>
                      </a:lnTo>
                      <a:lnTo>
                        <a:pt x="1486" y="4248"/>
                      </a:lnTo>
                      <a:lnTo>
                        <a:pt x="1403" y="4227"/>
                      </a:lnTo>
                      <a:lnTo>
                        <a:pt x="1319" y="4227"/>
                      </a:lnTo>
                      <a:lnTo>
                        <a:pt x="1277" y="4143"/>
                      </a:lnTo>
                      <a:lnTo>
                        <a:pt x="1193" y="4143"/>
                      </a:lnTo>
                      <a:lnTo>
                        <a:pt x="1152" y="4206"/>
                      </a:lnTo>
                      <a:lnTo>
                        <a:pt x="1047" y="4185"/>
                      </a:lnTo>
                      <a:lnTo>
                        <a:pt x="984" y="4143"/>
                      </a:lnTo>
                      <a:lnTo>
                        <a:pt x="880" y="4185"/>
                      </a:lnTo>
                      <a:lnTo>
                        <a:pt x="754" y="4102"/>
                      </a:lnTo>
                      <a:lnTo>
                        <a:pt x="566" y="4039"/>
                      </a:lnTo>
                      <a:lnTo>
                        <a:pt x="482" y="3871"/>
                      </a:lnTo>
                      <a:lnTo>
                        <a:pt x="545" y="3725"/>
                      </a:lnTo>
                      <a:lnTo>
                        <a:pt x="440" y="3725"/>
                      </a:lnTo>
                      <a:lnTo>
                        <a:pt x="356" y="3599"/>
                      </a:lnTo>
                      <a:lnTo>
                        <a:pt x="231" y="3662"/>
                      </a:lnTo>
                      <a:lnTo>
                        <a:pt x="168" y="3767"/>
                      </a:lnTo>
                      <a:lnTo>
                        <a:pt x="210" y="3788"/>
                      </a:lnTo>
                      <a:lnTo>
                        <a:pt x="210" y="3871"/>
                      </a:lnTo>
                      <a:lnTo>
                        <a:pt x="64" y="3892"/>
                      </a:lnTo>
                      <a:lnTo>
                        <a:pt x="1" y="3934"/>
                      </a:lnTo>
                      <a:lnTo>
                        <a:pt x="22" y="4122"/>
                      </a:lnTo>
                      <a:lnTo>
                        <a:pt x="210" y="4248"/>
                      </a:lnTo>
                      <a:lnTo>
                        <a:pt x="336" y="4625"/>
                      </a:lnTo>
                      <a:lnTo>
                        <a:pt x="336" y="4771"/>
                      </a:lnTo>
                      <a:lnTo>
                        <a:pt x="461" y="5085"/>
                      </a:lnTo>
                      <a:lnTo>
                        <a:pt x="545" y="5441"/>
                      </a:lnTo>
                      <a:lnTo>
                        <a:pt x="691" y="5650"/>
                      </a:lnTo>
                      <a:lnTo>
                        <a:pt x="691" y="5775"/>
                      </a:lnTo>
                      <a:lnTo>
                        <a:pt x="859" y="6027"/>
                      </a:lnTo>
                      <a:lnTo>
                        <a:pt x="859" y="6110"/>
                      </a:lnTo>
                      <a:lnTo>
                        <a:pt x="900" y="6299"/>
                      </a:lnTo>
                      <a:lnTo>
                        <a:pt x="880" y="6487"/>
                      </a:lnTo>
                      <a:lnTo>
                        <a:pt x="796" y="6550"/>
                      </a:lnTo>
                      <a:lnTo>
                        <a:pt x="754" y="6550"/>
                      </a:lnTo>
                      <a:lnTo>
                        <a:pt x="691" y="6508"/>
                      </a:lnTo>
                      <a:lnTo>
                        <a:pt x="649" y="6550"/>
                      </a:lnTo>
                      <a:lnTo>
                        <a:pt x="649" y="6717"/>
                      </a:lnTo>
                      <a:lnTo>
                        <a:pt x="733" y="6863"/>
                      </a:lnTo>
                      <a:lnTo>
                        <a:pt x="838" y="6968"/>
                      </a:lnTo>
                      <a:lnTo>
                        <a:pt x="942" y="7156"/>
                      </a:lnTo>
                      <a:lnTo>
                        <a:pt x="859" y="7282"/>
                      </a:lnTo>
                      <a:lnTo>
                        <a:pt x="880" y="7449"/>
                      </a:lnTo>
                      <a:lnTo>
                        <a:pt x="838" y="7554"/>
                      </a:lnTo>
                      <a:lnTo>
                        <a:pt x="838" y="7659"/>
                      </a:lnTo>
                      <a:lnTo>
                        <a:pt x="900" y="7700"/>
                      </a:lnTo>
                      <a:lnTo>
                        <a:pt x="900" y="7596"/>
                      </a:lnTo>
                      <a:lnTo>
                        <a:pt x="1005" y="7533"/>
                      </a:lnTo>
                      <a:lnTo>
                        <a:pt x="1152" y="7554"/>
                      </a:lnTo>
                      <a:lnTo>
                        <a:pt x="1172" y="7679"/>
                      </a:lnTo>
                      <a:lnTo>
                        <a:pt x="1110" y="7721"/>
                      </a:lnTo>
                      <a:lnTo>
                        <a:pt x="1172" y="7742"/>
                      </a:lnTo>
                      <a:lnTo>
                        <a:pt x="1256" y="7679"/>
                      </a:lnTo>
                      <a:lnTo>
                        <a:pt x="1361" y="7742"/>
                      </a:lnTo>
                      <a:lnTo>
                        <a:pt x="1361" y="7868"/>
                      </a:lnTo>
                      <a:lnTo>
                        <a:pt x="1403" y="7847"/>
                      </a:lnTo>
                      <a:lnTo>
                        <a:pt x="1696" y="7972"/>
                      </a:lnTo>
                      <a:lnTo>
                        <a:pt x="1737" y="7951"/>
                      </a:lnTo>
                      <a:lnTo>
                        <a:pt x="1800" y="7972"/>
                      </a:lnTo>
                      <a:lnTo>
                        <a:pt x="1821" y="7889"/>
                      </a:lnTo>
                      <a:lnTo>
                        <a:pt x="1926" y="7868"/>
                      </a:lnTo>
                      <a:lnTo>
                        <a:pt x="2051" y="7742"/>
                      </a:lnTo>
                      <a:lnTo>
                        <a:pt x="2198" y="7763"/>
                      </a:lnTo>
                      <a:lnTo>
                        <a:pt x="2219" y="7721"/>
                      </a:lnTo>
                      <a:lnTo>
                        <a:pt x="2344" y="7721"/>
                      </a:lnTo>
                      <a:lnTo>
                        <a:pt x="2512" y="7763"/>
                      </a:lnTo>
                      <a:lnTo>
                        <a:pt x="2574" y="7742"/>
                      </a:lnTo>
                      <a:lnTo>
                        <a:pt x="2721" y="7742"/>
                      </a:lnTo>
                      <a:lnTo>
                        <a:pt x="2742" y="7679"/>
                      </a:lnTo>
                      <a:lnTo>
                        <a:pt x="2784" y="7638"/>
                      </a:lnTo>
                      <a:lnTo>
                        <a:pt x="2867" y="7596"/>
                      </a:lnTo>
                      <a:lnTo>
                        <a:pt x="2930" y="7638"/>
                      </a:lnTo>
                      <a:lnTo>
                        <a:pt x="2951" y="7533"/>
                      </a:lnTo>
                      <a:lnTo>
                        <a:pt x="3035" y="7470"/>
                      </a:lnTo>
                      <a:lnTo>
                        <a:pt x="3349" y="7470"/>
                      </a:lnTo>
                      <a:lnTo>
                        <a:pt x="3474" y="7554"/>
                      </a:lnTo>
                      <a:lnTo>
                        <a:pt x="3558" y="7533"/>
                      </a:lnTo>
                      <a:lnTo>
                        <a:pt x="3558" y="7470"/>
                      </a:lnTo>
                      <a:lnTo>
                        <a:pt x="3725" y="7449"/>
                      </a:lnTo>
                      <a:lnTo>
                        <a:pt x="3997" y="7533"/>
                      </a:lnTo>
                      <a:lnTo>
                        <a:pt x="4081" y="7575"/>
                      </a:lnTo>
                      <a:lnTo>
                        <a:pt x="4353" y="7638"/>
                      </a:lnTo>
                      <a:lnTo>
                        <a:pt x="4395" y="7596"/>
                      </a:lnTo>
                      <a:lnTo>
                        <a:pt x="4353" y="7533"/>
                      </a:lnTo>
                      <a:lnTo>
                        <a:pt x="4437" y="7449"/>
                      </a:lnTo>
                      <a:lnTo>
                        <a:pt x="4541" y="7449"/>
                      </a:lnTo>
                      <a:lnTo>
                        <a:pt x="4667" y="7491"/>
                      </a:lnTo>
                      <a:lnTo>
                        <a:pt x="4876" y="7491"/>
                      </a:lnTo>
                      <a:lnTo>
                        <a:pt x="4876" y="7470"/>
                      </a:lnTo>
                      <a:lnTo>
                        <a:pt x="4813" y="7387"/>
                      </a:lnTo>
                      <a:lnTo>
                        <a:pt x="4855" y="7303"/>
                      </a:lnTo>
                      <a:lnTo>
                        <a:pt x="5022" y="7240"/>
                      </a:lnTo>
                      <a:lnTo>
                        <a:pt x="5190" y="7240"/>
                      </a:lnTo>
                      <a:lnTo>
                        <a:pt x="5253" y="7303"/>
                      </a:lnTo>
                      <a:lnTo>
                        <a:pt x="5378" y="7303"/>
                      </a:lnTo>
                      <a:lnTo>
                        <a:pt x="5504" y="7219"/>
                      </a:lnTo>
                      <a:lnTo>
                        <a:pt x="5713" y="7156"/>
                      </a:lnTo>
                      <a:lnTo>
                        <a:pt x="5713" y="7135"/>
                      </a:lnTo>
                      <a:lnTo>
                        <a:pt x="5859" y="7073"/>
                      </a:lnTo>
                      <a:lnTo>
                        <a:pt x="5922" y="6968"/>
                      </a:lnTo>
                      <a:lnTo>
                        <a:pt x="6320" y="6717"/>
                      </a:lnTo>
                      <a:lnTo>
                        <a:pt x="6424" y="6612"/>
                      </a:lnTo>
                      <a:lnTo>
                        <a:pt x="6424" y="6591"/>
                      </a:lnTo>
                      <a:lnTo>
                        <a:pt x="6508" y="6591"/>
                      </a:lnTo>
                      <a:lnTo>
                        <a:pt x="7115" y="5985"/>
                      </a:lnTo>
                      <a:lnTo>
                        <a:pt x="7136" y="5922"/>
                      </a:lnTo>
                      <a:lnTo>
                        <a:pt x="7198" y="5922"/>
                      </a:lnTo>
                      <a:lnTo>
                        <a:pt x="7282" y="5796"/>
                      </a:lnTo>
                      <a:lnTo>
                        <a:pt x="7387" y="5755"/>
                      </a:lnTo>
                      <a:lnTo>
                        <a:pt x="7429" y="5587"/>
                      </a:lnTo>
                      <a:lnTo>
                        <a:pt x="7596" y="5399"/>
                      </a:lnTo>
                      <a:lnTo>
                        <a:pt x="7847" y="5022"/>
                      </a:lnTo>
                      <a:lnTo>
                        <a:pt x="7910" y="4834"/>
                      </a:lnTo>
                      <a:lnTo>
                        <a:pt x="8014" y="4834"/>
                      </a:lnTo>
                      <a:lnTo>
                        <a:pt x="8077" y="4708"/>
                      </a:lnTo>
                      <a:lnTo>
                        <a:pt x="8077" y="4646"/>
                      </a:lnTo>
                      <a:lnTo>
                        <a:pt x="8182" y="4520"/>
                      </a:lnTo>
                      <a:lnTo>
                        <a:pt x="8266" y="4394"/>
                      </a:lnTo>
                      <a:lnTo>
                        <a:pt x="8391" y="4311"/>
                      </a:lnTo>
                      <a:lnTo>
                        <a:pt x="8433" y="4227"/>
                      </a:lnTo>
                      <a:lnTo>
                        <a:pt x="8538" y="4185"/>
                      </a:lnTo>
                      <a:lnTo>
                        <a:pt x="8579" y="4122"/>
                      </a:lnTo>
                      <a:lnTo>
                        <a:pt x="8621" y="4122"/>
                      </a:lnTo>
                      <a:lnTo>
                        <a:pt x="8789" y="3934"/>
                      </a:lnTo>
                      <a:lnTo>
                        <a:pt x="8810" y="3830"/>
                      </a:lnTo>
                      <a:lnTo>
                        <a:pt x="8893" y="3725"/>
                      </a:lnTo>
                      <a:lnTo>
                        <a:pt x="8935" y="3516"/>
                      </a:lnTo>
                      <a:lnTo>
                        <a:pt x="9019" y="3348"/>
                      </a:lnTo>
                      <a:lnTo>
                        <a:pt x="9040" y="3160"/>
                      </a:lnTo>
                      <a:lnTo>
                        <a:pt x="9123" y="2951"/>
                      </a:lnTo>
                      <a:lnTo>
                        <a:pt x="9103" y="2951"/>
                      </a:lnTo>
                      <a:lnTo>
                        <a:pt x="9165" y="2846"/>
                      </a:lnTo>
                      <a:lnTo>
                        <a:pt x="9165" y="2825"/>
                      </a:lnTo>
                      <a:lnTo>
                        <a:pt x="9061" y="2825"/>
                      </a:lnTo>
                      <a:lnTo>
                        <a:pt x="8935" y="2762"/>
                      </a:lnTo>
                      <a:lnTo>
                        <a:pt x="8830" y="2762"/>
                      </a:lnTo>
                      <a:lnTo>
                        <a:pt x="8768" y="2825"/>
                      </a:lnTo>
                      <a:lnTo>
                        <a:pt x="8768" y="2909"/>
                      </a:lnTo>
                      <a:lnTo>
                        <a:pt x="8726" y="3014"/>
                      </a:lnTo>
                      <a:lnTo>
                        <a:pt x="8663" y="3034"/>
                      </a:lnTo>
                      <a:lnTo>
                        <a:pt x="8454" y="3034"/>
                      </a:lnTo>
                      <a:lnTo>
                        <a:pt x="8266" y="2930"/>
                      </a:lnTo>
                      <a:lnTo>
                        <a:pt x="8182" y="2804"/>
                      </a:lnTo>
                      <a:lnTo>
                        <a:pt x="8140" y="2742"/>
                      </a:lnTo>
                      <a:lnTo>
                        <a:pt x="8098" y="2658"/>
                      </a:lnTo>
                      <a:lnTo>
                        <a:pt x="8161" y="2532"/>
                      </a:lnTo>
                      <a:lnTo>
                        <a:pt x="8286" y="2281"/>
                      </a:lnTo>
                      <a:lnTo>
                        <a:pt x="8307" y="2177"/>
                      </a:lnTo>
                      <a:lnTo>
                        <a:pt x="8412" y="2114"/>
                      </a:lnTo>
                      <a:lnTo>
                        <a:pt x="8579" y="2197"/>
                      </a:lnTo>
                      <a:lnTo>
                        <a:pt x="8663" y="2260"/>
                      </a:lnTo>
                      <a:lnTo>
                        <a:pt x="8768" y="2323"/>
                      </a:lnTo>
                      <a:lnTo>
                        <a:pt x="8768" y="2135"/>
                      </a:lnTo>
                      <a:lnTo>
                        <a:pt x="8768" y="1988"/>
                      </a:lnTo>
                      <a:lnTo>
                        <a:pt x="8810" y="1800"/>
                      </a:lnTo>
                      <a:lnTo>
                        <a:pt x="8810" y="1361"/>
                      </a:lnTo>
                      <a:lnTo>
                        <a:pt x="8789" y="1214"/>
                      </a:lnTo>
                      <a:lnTo>
                        <a:pt x="8747" y="1109"/>
                      </a:lnTo>
                      <a:lnTo>
                        <a:pt x="8747" y="1005"/>
                      </a:lnTo>
                      <a:lnTo>
                        <a:pt x="8747" y="984"/>
                      </a:lnTo>
                      <a:lnTo>
                        <a:pt x="8747" y="733"/>
                      </a:lnTo>
                      <a:lnTo>
                        <a:pt x="8684" y="586"/>
                      </a:lnTo>
                      <a:lnTo>
                        <a:pt x="8642" y="440"/>
                      </a:lnTo>
                      <a:lnTo>
                        <a:pt x="8621" y="273"/>
                      </a:lnTo>
                      <a:lnTo>
                        <a:pt x="8517" y="168"/>
                      </a:lnTo>
                      <a:lnTo>
                        <a:pt x="8328" y="126"/>
                      </a:lnTo>
                      <a:lnTo>
                        <a:pt x="8182" y="147"/>
                      </a:lnTo>
                      <a:lnTo>
                        <a:pt x="8098" y="168"/>
                      </a:lnTo>
                      <a:lnTo>
                        <a:pt x="8056" y="147"/>
                      </a:lnTo>
                      <a:lnTo>
                        <a:pt x="7910" y="105"/>
                      </a:lnTo>
                      <a:lnTo>
                        <a:pt x="7847" y="105"/>
                      </a:lnTo>
                      <a:lnTo>
                        <a:pt x="7784" y="21"/>
                      </a:lnTo>
                      <a:lnTo>
                        <a:pt x="7659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99" name="Google Shape;499;p23"/>
              <p:cNvSpPr/>
              <p:nvPr/>
            </p:nvSpPr>
            <p:spPr>
              <a:xfrm>
                <a:off x="2736350" y="2969700"/>
                <a:ext cx="39250" cy="12050"/>
              </a:xfrm>
              <a:custGeom>
                <a:rect b="b" l="l" r="r" t="t"/>
                <a:pathLst>
                  <a:path extrusionOk="0" h="482" w="1570">
                    <a:moveTo>
                      <a:pt x="189" y="0"/>
                    </a:moveTo>
                    <a:lnTo>
                      <a:pt x="126" y="84"/>
                    </a:lnTo>
                    <a:lnTo>
                      <a:pt x="21" y="147"/>
                    </a:lnTo>
                    <a:lnTo>
                      <a:pt x="21" y="209"/>
                    </a:lnTo>
                    <a:lnTo>
                      <a:pt x="0" y="272"/>
                    </a:lnTo>
                    <a:lnTo>
                      <a:pt x="42" y="377"/>
                    </a:lnTo>
                    <a:lnTo>
                      <a:pt x="314" y="377"/>
                    </a:lnTo>
                    <a:lnTo>
                      <a:pt x="398" y="398"/>
                    </a:lnTo>
                    <a:lnTo>
                      <a:pt x="607" y="356"/>
                    </a:lnTo>
                    <a:lnTo>
                      <a:pt x="691" y="377"/>
                    </a:lnTo>
                    <a:lnTo>
                      <a:pt x="837" y="293"/>
                    </a:lnTo>
                    <a:cubicBezTo>
                      <a:pt x="1026" y="398"/>
                      <a:pt x="1235" y="356"/>
                      <a:pt x="1423" y="481"/>
                    </a:cubicBezTo>
                    <a:lnTo>
                      <a:pt x="1570" y="460"/>
                    </a:lnTo>
                    <a:lnTo>
                      <a:pt x="1528" y="398"/>
                    </a:lnTo>
                    <a:lnTo>
                      <a:pt x="1444" y="460"/>
                    </a:lnTo>
                    <a:lnTo>
                      <a:pt x="1444" y="440"/>
                    </a:lnTo>
                    <a:cubicBezTo>
                      <a:pt x="1360" y="377"/>
                      <a:pt x="1318" y="356"/>
                      <a:pt x="1235" y="335"/>
                    </a:cubicBezTo>
                    <a:lnTo>
                      <a:pt x="1277" y="293"/>
                    </a:lnTo>
                    <a:lnTo>
                      <a:pt x="1130" y="251"/>
                    </a:lnTo>
                    <a:lnTo>
                      <a:pt x="1046" y="335"/>
                    </a:lnTo>
                    <a:cubicBezTo>
                      <a:pt x="1005" y="335"/>
                      <a:pt x="942" y="335"/>
                      <a:pt x="921" y="293"/>
                    </a:cubicBezTo>
                    <a:lnTo>
                      <a:pt x="921" y="272"/>
                    </a:lnTo>
                    <a:lnTo>
                      <a:pt x="1046" y="147"/>
                    </a:lnTo>
                    <a:lnTo>
                      <a:pt x="942" y="105"/>
                    </a:lnTo>
                    <a:lnTo>
                      <a:pt x="921" y="42"/>
                    </a:lnTo>
                    <a:lnTo>
                      <a:pt x="837" y="0"/>
                    </a:lnTo>
                    <a:lnTo>
                      <a:pt x="607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" name="Google Shape;500;p23"/>
              <p:cNvSpPr/>
              <p:nvPr/>
            </p:nvSpPr>
            <p:spPr>
              <a:xfrm>
                <a:off x="2668350" y="2948250"/>
                <a:ext cx="55475" cy="36625"/>
              </a:xfrm>
              <a:custGeom>
                <a:rect b="b" l="l" r="r" t="t"/>
                <a:pathLst>
                  <a:path extrusionOk="0" h="1465" w="2219">
                    <a:moveTo>
                      <a:pt x="481" y="0"/>
                    </a:moveTo>
                    <a:lnTo>
                      <a:pt x="293" y="42"/>
                    </a:lnTo>
                    <a:lnTo>
                      <a:pt x="230" y="147"/>
                    </a:lnTo>
                    <a:lnTo>
                      <a:pt x="230" y="209"/>
                    </a:lnTo>
                    <a:lnTo>
                      <a:pt x="189" y="314"/>
                    </a:lnTo>
                    <a:lnTo>
                      <a:pt x="230" y="398"/>
                    </a:lnTo>
                    <a:lnTo>
                      <a:pt x="189" y="523"/>
                    </a:lnTo>
                    <a:lnTo>
                      <a:pt x="105" y="586"/>
                    </a:lnTo>
                    <a:lnTo>
                      <a:pt x="84" y="607"/>
                    </a:lnTo>
                    <a:lnTo>
                      <a:pt x="126" y="733"/>
                    </a:lnTo>
                    <a:lnTo>
                      <a:pt x="126" y="837"/>
                    </a:lnTo>
                    <a:lnTo>
                      <a:pt x="126" y="900"/>
                    </a:lnTo>
                    <a:lnTo>
                      <a:pt x="0" y="1046"/>
                    </a:lnTo>
                    <a:lnTo>
                      <a:pt x="0" y="1109"/>
                    </a:lnTo>
                    <a:lnTo>
                      <a:pt x="63" y="1130"/>
                    </a:lnTo>
                    <a:lnTo>
                      <a:pt x="126" y="1256"/>
                    </a:lnTo>
                    <a:lnTo>
                      <a:pt x="84" y="1339"/>
                    </a:lnTo>
                    <a:lnTo>
                      <a:pt x="189" y="1402"/>
                    </a:lnTo>
                    <a:lnTo>
                      <a:pt x="230" y="1444"/>
                    </a:lnTo>
                    <a:lnTo>
                      <a:pt x="293" y="1465"/>
                    </a:lnTo>
                    <a:lnTo>
                      <a:pt x="377" y="1318"/>
                    </a:lnTo>
                    <a:lnTo>
                      <a:pt x="502" y="1130"/>
                    </a:lnTo>
                    <a:lnTo>
                      <a:pt x="502" y="1088"/>
                    </a:lnTo>
                    <a:lnTo>
                      <a:pt x="544" y="984"/>
                    </a:lnTo>
                    <a:lnTo>
                      <a:pt x="607" y="1046"/>
                    </a:lnTo>
                    <a:lnTo>
                      <a:pt x="691" y="1046"/>
                    </a:lnTo>
                    <a:lnTo>
                      <a:pt x="753" y="921"/>
                    </a:lnTo>
                    <a:lnTo>
                      <a:pt x="837" y="984"/>
                    </a:lnTo>
                    <a:lnTo>
                      <a:pt x="837" y="1088"/>
                    </a:lnTo>
                    <a:lnTo>
                      <a:pt x="921" y="1130"/>
                    </a:lnTo>
                    <a:lnTo>
                      <a:pt x="1067" y="1088"/>
                    </a:lnTo>
                    <a:lnTo>
                      <a:pt x="1235" y="942"/>
                    </a:lnTo>
                    <a:lnTo>
                      <a:pt x="1381" y="900"/>
                    </a:lnTo>
                    <a:lnTo>
                      <a:pt x="1569" y="921"/>
                    </a:lnTo>
                    <a:lnTo>
                      <a:pt x="1674" y="900"/>
                    </a:lnTo>
                    <a:lnTo>
                      <a:pt x="1758" y="942"/>
                    </a:lnTo>
                    <a:lnTo>
                      <a:pt x="1883" y="984"/>
                    </a:lnTo>
                    <a:lnTo>
                      <a:pt x="2072" y="1005"/>
                    </a:lnTo>
                    <a:lnTo>
                      <a:pt x="2093" y="921"/>
                    </a:lnTo>
                    <a:lnTo>
                      <a:pt x="2176" y="921"/>
                    </a:lnTo>
                    <a:lnTo>
                      <a:pt x="2218" y="816"/>
                    </a:lnTo>
                    <a:lnTo>
                      <a:pt x="2176" y="733"/>
                    </a:lnTo>
                    <a:lnTo>
                      <a:pt x="1946" y="607"/>
                    </a:lnTo>
                    <a:lnTo>
                      <a:pt x="1862" y="607"/>
                    </a:lnTo>
                    <a:lnTo>
                      <a:pt x="1695" y="565"/>
                    </a:lnTo>
                    <a:lnTo>
                      <a:pt x="1632" y="565"/>
                    </a:lnTo>
                    <a:lnTo>
                      <a:pt x="1465" y="502"/>
                    </a:lnTo>
                    <a:lnTo>
                      <a:pt x="1277" y="398"/>
                    </a:lnTo>
                    <a:lnTo>
                      <a:pt x="1172" y="398"/>
                    </a:lnTo>
                    <a:lnTo>
                      <a:pt x="1256" y="377"/>
                    </a:lnTo>
                    <a:lnTo>
                      <a:pt x="1423" y="419"/>
                    </a:lnTo>
                    <a:lnTo>
                      <a:pt x="1674" y="419"/>
                    </a:lnTo>
                    <a:lnTo>
                      <a:pt x="1779" y="398"/>
                    </a:lnTo>
                    <a:lnTo>
                      <a:pt x="1695" y="356"/>
                    </a:lnTo>
                    <a:lnTo>
                      <a:pt x="1632" y="356"/>
                    </a:lnTo>
                    <a:lnTo>
                      <a:pt x="1444" y="314"/>
                    </a:lnTo>
                    <a:lnTo>
                      <a:pt x="1360" y="147"/>
                    </a:lnTo>
                    <a:lnTo>
                      <a:pt x="1256" y="147"/>
                    </a:lnTo>
                    <a:lnTo>
                      <a:pt x="1214" y="168"/>
                    </a:lnTo>
                    <a:lnTo>
                      <a:pt x="1130" y="105"/>
                    </a:lnTo>
                    <a:lnTo>
                      <a:pt x="649" y="0"/>
                    </a:lnTo>
                    <a:lnTo>
                      <a:pt x="586" y="42"/>
                    </a:lnTo>
                    <a:lnTo>
                      <a:pt x="48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" name="Google Shape;501;p23"/>
              <p:cNvSpPr/>
              <p:nvPr/>
            </p:nvSpPr>
            <p:spPr>
              <a:xfrm>
                <a:off x="2980100" y="1451675"/>
                <a:ext cx="608375" cy="778925"/>
              </a:xfrm>
              <a:custGeom>
                <a:rect b="b" l="l" r="r" t="t"/>
                <a:pathLst>
                  <a:path extrusionOk="0" h="31157" w="24335">
                    <a:moveTo>
                      <a:pt x="19167" y="16300"/>
                    </a:moveTo>
                    <a:lnTo>
                      <a:pt x="19161" y="16311"/>
                    </a:lnTo>
                    <a:lnTo>
                      <a:pt x="19167" y="16321"/>
                    </a:lnTo>
                    <a:lnTo>
                      <a:pt x="19167" y="16300"/>
                    </a:lnTo>
                    <a:close/>
                    <a:moveTo>
                      <a:pt x="16572" y="17849"/>
                    </a:moveTo>
                    <a:lnTo>
                      <a:pt x="16593" y="17870"/>
                    </a:lnTo>
                    <a:lnTo>
                      <a:pt x="16509" y="17870"/>
                    </a:lnTo>
                    <a:lnTo>
                      <a:pt x="16509" y="17849"/>
                    </a:lnTo>
                    <a:close/>
                    <a:moveTo>
                      <a:pt x="4771" y="22933"/>
                    </a:moveTo>
                    <a:lnTo>
                      <a:pt x="4813" y="22996"/>
                    </a:lnTo>
                    <a:lnTo>
                      <a:pt x="4792" y="23038"/>
                    </a:lnTo>
                    <a:lnTo>
                      <a:pt x="4750" y="23038"/>
                    </a:lnTo>
                    <a:lnTo>
                      <a:pt x="4688" y="23059"/>
                    </a:lnTo>
                    <a:lnTo>
                      <a:pt x="4709" y="23142"/>
                    </a:lnTo>
                    <a:lnTo>
                      <a:pt x="4792" y="23205"/>
                    </a:lnTo>
                    <a:lnTo>
                      <a:pt x="4960" y="23205"/>
                    </a:lnTo>
                    <a:lnTo>
                      <a:pt x="4981" y="23163"/>
                    </a:lnTo>
                    <a:lnTo>
                      <a:pt x="4960" y="23121"/>
                    </a:lnTo>
                    <a:lnTo>
                      <a:pt x="4960" y="23059"/>
                    </a:lnTo>
                    <a:lnTo>
                      <a:pt x="5001" y="23038"/>
                    </a:lnTo>
                    <a:lnTo>
                      <a:pt x="5127" y="23059"/>
                    </a:lnTo>
                    <a:lnTo>
                      <a:pt x="5169" y="23121"/>
                    </a:lnTo>
                    <a:lnTo>
                      <a:pt x="5106" y="23163"/>
                    </a:lnTo>
                    <a:lnTo>
                      <a:pt x="4960" y="23226"/>
                    </a:lnTo>
                    <a:lnTo>
                      <a:pt x="4750" y="23226"/>
                    </a:lnTo>
                    <a:lnTo>
                      <a:pt x="4750" y="23268"/>
                    </a:lnTo>
                    <a:lnTo>
                      <a:pt x="4855" y="23435"/>
                    </a:lnTo>
                    <a:lnTo>
                      <a:pt x="4981" y="23519"/>
                    </a:lnTo>
                    <a:lnTo>
                      <a:pt x="5064" y="23540"/>
                    </a:lnTo>
                    <a:lnTo>
                      <a:pt x="5085" y="23519"/>
                    </a:lnTo>
                    <a:lnTo>
                      <a:pt x="5190" y="23477"/>
                    </a:lnTo>
                    <a:lnTo>
                      <a:pt x="5211" y="23540"/>
                    </a:lnTo>
                    <a:lnTo>
                      <a:pt x="5190" y="23561"/>
                    </a:lnTo>
                    <a:lnTo>
                      <a:pt x="5127" y="23561"/>
                    </a:lnTo>
                    <a:lnTo>
                      <a:pt x="5064" y="23582"/>
                    </a:lnTo>
                    <a:lnTo>
                      <a:pt x="4897" y="23540"/>
                    </a:lnTo>
                    <a:lnTo>
                      <a:pt x="4771" y="23477"/>
                    </a:lnTo>
                    <a:lnTo>
                      <a:pt x="4646" y="23352"/>
                    </a:lnTo>
                    <a:lnTo>
                      <a:pt x="4541" y="23310"/>
                    </a:lnTo>
                    <a:lnTo>
                      <a:pt x="4436" y="23310"/>
                    </a:lnTo>
                    <a:lnTo>
                      <a:pt x="4332" y="23205"/>
                    </a:lnTo>
                    <a:lnTo>
                      <a:pt x="4185" y="23142"/>
                    </a:lnTo>
                    <a:lnTo>
                      <a:pt x="4164" y="23121"/>
                    </a:lnTo>
                    <a:lnTo>
                      <a:pt x="4081" y="23121"/>
                    </a:lnTo>
                    <a:lnTo>
                      <a:pt x="4018" y="23142"/>
                    </a:lnTo>
                    <a:lnTo>
                      <a:pt x="3913" y="23142"/>
                    </a:lnTo>
                    <a:lnTo>
                      <a:pt x="3892" y="23132"/>
                    </a:lnTo>
                    <a:lnTo>
                      <a:pt x="3892" y="23132"/>
                    </a:lnTo>
                    <a:lnTo>
                      <a:pt x="3913" y="23121"/>
                    </a:lnTo>
                    <a:lnTo>
                      <a:pt x="3976" y="23121"/>
                    </a:lnTo>
                    <a:lnTo>
                      <a:pt x="4123" y="23100"/>
                    </a:lnTo>
                    <a:lnTo>
                      <a:pt x="4164" y="23038"/>
                    </a:lnTo>
                    <a:lnTo>
                      <a:pt x="4185" y="23038"/>
                    </a:lnTo>
                    <a:lnTo>
                      <a:pt x="4185" y="23100"/>
                    </a:lnTo>
                    <a:lnTo>
                      <a:pt x="4248" y="23121"/>
                    </a:lnTo>
                    <a:lnTo>
                      <a:pt x="4332" y="23121"/>
                    </a:lnTo>
                    <a:lnTo>
                      <a:pt x="4436" y="23247"/>
                    </a:lnTo>
                    <a:lnTo>
                      <a:pt x="4478" y="23268"/>
                    </a:lnTo>
                    <a:lnTo>
                      <a:pt x="4562" y="23226"/>
                    </a:lnTo>
                    <a:lnTo>
                      <a:pt x="4604" y="23142"/>
                    </a:lnTo>
                    <a:lnTo>
                      <a:pt x="4604" y="23059"/>
                    </a:lnTo>
                    <a:lnTo>
                      <a:pt x="4583" y="23017"/>
                    </a:lnTo>
                    <a:lnTo>
                      <a:pt x="4583" y="22954"/>
                    </a:lnTo>
                    <a:lnTo>
                      <a:pt x="4688" y="22954"/>
                    </a:lnTo>
                    <a:lnTo>
                      <a:pt x="4709" y="22933"/>
                    </a:lnTo>
                    <a:close/>
                    <a:moveTo>
                      <a:pt x="4269" y="25193"/>
                    </a:moveTo>
                    <a:lnTo>
                      <a:pt x="4290" y="25277"/>
                    </a:lnTo>
                    <a:lnTo>
                      <a:pt x="4395" y="25297"/>
                    </a:lnTo>
                    <a:lnTo>
                      <a:pt x="4436" y="25339"/>
                    </a:lnTo>
                    <a:lnTo>
                      <a:pt x="4353" y="25339"/>
                    </a:lnTo>
                    <a:lnTo>
                      <a:pt x="4290" y="25318"/>
                    </a:lnTo>
                    <a:lnTo>
                      <a:pt x="4123" y="25318"/>
                    </a:lnTo>
                    <a:lnTo>
                      <a:pt x="4060" y="25381"/>
                    </a:lnTo>
                    <a:lnTo>
                      <a:pt x="4039" y="25318"/>
                    </a:lnTo>
                    <a:lnTo>
                      <a:pt x="3976" y="25339"/>
                    </a:lnTo>
                    <a:lnTo>
                      <a:pt x="3955" y="25444"/>
                    </a:lnTo>
                    <a:lnTo>
                      <a:pt x="3913" y="25486"/>
                    </a:lnTo>
                    <a:lnTo>
                      <a:pt x="3851" y="25528"/>
                    </a:lnTo>
                    <a:lnTo>
                      <a:pt x="3725" y="25549"/>
                    </a:lnTo>
                    <a:lnTo>
                      <a:pt x="3641" y="25611"/>
                    </a:lnTo>
                    <a:lnTo>
                      <a:pt x="3725" y="25528"/>
                    </a:lnTo>
                    <a:lnTo>
                      <a:pt x="3830" y="25507"/>
                    </a:lnTo>
                    <a:lnTo>
                      <a:pt x="3872" y="25444"/>
                    </a:lnTo>
                    <a:lnTo>
                      <a:pt x="3913" y="25381"/>
                    </a:lnTo>
                    <a:lnTo>
                      <a:pt x="3955" y="25318"/>
                    </a:lnTo>
                    <a:lnTo>
                      <a:pt x="4018" y="25318"/>
                    </a:lnTo>
                    <a:lnTo>
                      <a:pt x="4227" y="25193"/>
                    </a:lnTo>
                    <a:close/>
                    <a:moveTo>
                      <a:pt x="16614" y="1"/>
                    </a:moveTo>
                    <a:lnTo>
                      <a:pt x="16530" y="22"/>
                    </a:lnTo>
                    <a:lnTo>
                      <a:pt x="16489" y="84"/>
                    </a:lnTo>
                    <a:lnTo>
                      <a:pt x="16489" y="168"/>
                    </a:lnTo>
                    <a:lnTo>
                      <a:pt x="16509" y="273"/>
                    </a:lnTo>
                    <a:lnTo>
                      <a:pt x="16509" y="336"/>
                    </a:lnTo>
                    <a:lnTo>
                      <a:pt x="16468" y="398"/>
                    </a:lnTo>
                    <a:lnTo>
                      <a:pt x="16405" y="336"/>
                    </a:lnTo>
                    <a:lnTo>
                      <a:pt x="16384" y="210"/>
                    </a:lnTo>
                    <a:lnTo>
                      <a:pt x="16321" y="126"/>
                    </a:lnTo>
                    <a:lnTo>
                      <a:pt x="16279" y="126"/>
                    </a:lnTo>
                    <a:lnTo>
                      <a:pt x="16216" y="84"/>
                    </a:lnTo>
                    <a:lnTo>
                      <a:pt x="16175" y="64"/>
                    </a:lnTo>
                    <a:lnTo>
                      <a:pt x="16154" y="105"/>
                    </a:lnTo>
                    <a:lnTo>
                      <a:pt x="16112" y="210"/>
                    </a:lnTo>
                    <a:lnTo>
                      <a:pt x="16070" y="273"/>
                    </a:lnTo>
                    <a:lnTo>
                      <a:pt x="15986" y="231"/>
                    </a:lnTo>
                    <a:lnTo>
                      <a:pt x="15903" y="273"/>
                    </a:lnTo>
                    <a:lnTo>
                      <a:pt x="15882" y="377"/>
                    </a:lnTo>
                    <a:lnTo>
                      <a:pt x="15924" y="440"/>
                    </a:lnTo>
                    <a:lnTo>
                      <a:pt x="15965" y="503"/>
                    </a:lnTo>
                    <a:lnTo>
                      <a:pt x="15882" y="587"/>
                    </a:lnTo>
                    <a:lnTo>
                      <a:pt x="15777" y="712"/>
                    </a:lnTo>
                    <a:lnTo>
                      <a:pt x="15777" y="754"/>
                    </a:lnTo>
                    <a:lnTo>
                      <a:pt x="15861" y="796"/>
                    </a:lnTo>
                    <a:lnTo>
                      <a:pt x="15882" y="838"/>
                    </a:lnTo>
                    <a:lnTo>
                      <a:pt x="15840" y="901"/>
                    </a:lnTo>
                    <a:lnTo>
                      <a:pt x="15777" y="901"/>
                    </a:lnTo>
                    <a:lnTo>
                      <a:pt x="15631" y="817"/>
                    </a:lnTo>
                    <a:lnTo>
                      <a:pt x="15421" y="817"/>
                    </a:lnTo>
                    <a:lnTo>
                      <a:pt x="15380" y="963"/>
                    </a:lnTo>
                    <a:lnTo>
                      <a:pt x="15421" y="1131"/>
                    </a:lnTo>
                    <a:lnTo>
                      <a:pt x="15484" y="1277"/>
                    </a:lnTo>
                    <a:lnTo>
                      <a:pt x="15631" y="1340"/>
                    </a:lnTo>
                    <a:lnTo>
                      <a:pt x="15672" y="1382"/>
                    </a:lnTo>
                    <a:lnTo>
                      <a:pt x="15672" y="1445"/>
                    </a:lnTo>
                    <a:lnTo>
                      <a:pt x="15547" y="1403"/>
                    </a:lnTo>
                    <a:lnTo>
                      <a:pt x="15421" y="1340"/>
                    </a:lnTo>
                    <a:lnTo>
                      <a:pt x="15317" y="1152"/>
                    </a:lnTo>
                    <a:lnTo>
                      <a:pt x="15128" y="1026"/>
                    </a:lnTo>
                    <a:lnTo>
                      <a:pt x="15045" y="963"/>
                    </a:lnTo>
                    <a:lnTo>
                      <a:pt x="15024" y="1026"/>
                    </a:lnTo>
                    <a:lnTo>
                      <a:pt x="15045" y="1068"/>
                    </a:lnTo>
                    <a:lnTo>
                      <a:pt x="15045" y="1173"/>
                    </a:lnTo>
                    <a:lnTo>
                      <a:pt x="15066" y="1256"/>
                    </a:lnTo>
                    <a:lnTo>
                      <a:pt x="15128" y="1340"/>
                    </a:lnTo>
                    <a:lnTo>
                      <a:pt x="15128" y="1465"/>
                    </a:lnTo>
                    <a:lnTo>
                      <a:pt x="15045" y="1549"/>
                    </a:lnTo>
                    <a:lnTo>
                      <a:pt x="15045" y="1382"/>
                    </a:lnTo>
                    <a:lnTo>
                      <a:pt x="15003" y="1256"/>
                    </a:lnTo>
                    <a:lnTo>
                      <a:pt x="14919" y="1110"/>
                    </a:lnTo>
                    <a:lnTo>
                      <a:pt x="14919" y="1026"/>
                    </a:lnTo>
                    <a:lnTo>
                      <a:pt x="14836" y="921"/>
                    </a:lnTo>
                    <a:lnTo>
                      <a:pt x="14731" y="859"/>
                    </a:lnTo>
                    <a:lnTo>
                      <a:pt x="14647" y="984"/>
                    </a:lnTo>
                    <a:lnTo>
                      <a:pt x="14605" y="1068"/>
                    </a:lnTo>
                    <a:lnTo>
                      <a:pt x="14543" y="984"/>
                    </a:lnTo>
                    <a:lnTo>
                      <a:pt x="14605" y="921"/>
                    </a:lnTo>
                    <a:lnTo>
                      <a:pt x="14605" y="859"/>
                    </a:lnTo>
                    <a:lnTo>
                      <a:pt x="14522" y="817"/>
                    </a:lnTo>
                    <a:lnTo>
                      <a:pt x="14501" y="733"/>
                    </a:lnTo>
                    <a:lnTo>
                      <a:pt x="14480" y="691"/>
                    </a:lnTo>
                    <a:lnTo>
                      <a:pt x="14375" y="691"/>
                    </a:lnTo>
                    <a:lnTo>
                      <a:pt x="14292" y="733"/>
                    </a:lnTo>
                    <a:lnTo>
                      <a:pt x="14271" y="712"/>
                    </a:lnTo>
                    <a:lnTo>
                      <a:pt x="14292" y="628"/>
                    </a:lnTo>
                    <a:lnTo>
                      <a:pt x="14375" y="545"/>
                    </a:lnTo>
                    <a:lnTo>
                      <a:pt x="14271" y="566"/>
                    </a:lnTo>
                    <a:lnTo>
                      <a:pt x="14166" y="670"/>
                    </a:lnTo>
                    <a:lnTo>
                      <a:pt x="14124" y="754"/>
                    </a:lnTo>
                    <a:lnTo>
                      <a:pt x="14020" y="817"/>
                    </a:lnTo>
                    <a:lnTo>
                      <a:pt x="13957" y="838"/>
                    </a:lnTo>
                    <a:lnTo>
                      <a:pt x="13852" y="984"/>
                    </a:lnTo>
                    <a:lnTo>
                      <a:pt x="13810" y="984"/>
                    </a:lnTo>
                    <a:lnTo>
                      <a:pt x="13768" y="880"/>
                    </a:lnTo>
                    <a:lnTo>
                      <a:pt x="13685" y="817"/>
                    </a:lnTo>
                    <a:lnTo>
                      <a:pt x="13643" y="817"/>
                    </a:lnTo>
                    <a:lnTo>
                      <a:pt x="13601" y="880"/>
                    </a:lnTo>
                    <a:lnTo>
                      <a:pt x="13580" y="963"/>
                    </a:lnTo>
                    <a:lnTo>
                      <a:pt x="13601" y="1089"/>
                    </a:lnTo>
                    <a:lnTo>
                      <a:pt x="13768" y="1193"/>
                    </a:lnTo>
                    <a:lnTo>
                      <a:pt x="13768" y="1256"/>
                    </a:lnTo>
                    <a:lnTo>
                      <a:pt x="13685" y="1256"/>
                    </a:lnTo>
                    <a:lnTo>
                      <a:pt x="13643" y="1382"/>
                    </a:lnTo>
                    <a:lnTo>
                      <a:pt x="13643" y="1507"/>
                    </a:lnTo>
                    <a:lnTo>
                      <a:pt x="13768" y="1591"/>
                    </a:lnTo>
                    <a:lnTo>
                      <a:pt x="13852" y="1570"/>
                    </a:lnTo>
                    <a:lnTo>
                      <a:pt x="13915" y="1507"/>
                    </a:lnTo>
                    <a:lnTo>
                      <a:pt x="14103" y="1507"/>
                    </a:lnTo>
                    <a:lnTo>
                      <a:pt x="14229" y="1675"/>
                    </a:lnTo>
                    <a:lnTo>
                      <a:pt x="14333" y="1717"/>
                    </a:lnTo>
                    <a:lnTo>
                      <a:pt x="14396" y="1800"/>
                    </a:lnTo>
                    <a:lnTo>
                      <a:pt x="14375" y="1863"/>
                    </a:lnTo>
                    <a:lnTo>
                      <a:pt x="14375" y="1926"/>
                    </a:lnTo>
                    <a:lnTo>
                      <a:pt x="14396" y="2072"/>
                    </a:lnTo>
                    <a:lnTo>
                      <a:pt x="14333" y="2219"/>
                    </a:lnTo>
                    <a:lnTo>
                      <a:pt x="14333" y="2302"/>
                    </a:lnTo>
                    <a:lnTo>
                      <a:pt x="14417" y="2407"/>
                    </a:lnTo>
                    <a:lnTo>
                      <a:pt x="14417" y="2533"/>
                    </a:lnTo>
                    <a:lnTo>
                      <a:pt x="14438" y="2616"/>
                    </a:lnTo>
                    <a:lnTo>
                      <a:pt x="14543" y="2700"/>
                    </a:lnTo>
                    <a:lnTo>
                      <a:pt x="14626" y="2700"/>
                    </a:lnTo>
                    <a:lnTo>
                      <a:pt x="14710" y="2784"/>
                    </a:lnTo>
                    <a:lnTo>
                      <a:pt x="14836" y="2846"/>
                    </a:lnTo>
                    <a:lnTo>
                      <a:pt x="14836" y="2909"/>
                    </a:lnTo>
                    <a:lnTo>
                      <a:pt x="14856" y="2993"/>
                    </a:lnTo>
                    <a:lnTo>
                      <a:pt x="14731" y="2888"/>
                    </a:lnTo>
                    <a:lnTo>
                      <a:pt x="14584" y="2805"/>
                    </a:lnTo>
                    <a:lnTo>
                      <a:pt x="14417" y="2805"/>
                    </a:lnTo>
                    <a:lnTo>
                      <a:pt x="14333" y="2742"/>
                    </a:lnTo>
                    <a:lnTo>
                      <a:pt x="14312" y="2679"/>
                    </a:lnTo>
                    <a:lnTo>
                      <a:pt x="14312" y="2533"/>
                    </a:lnTo>
                    <a:lnTo>
                      <a:pt x="14271" y="2323"/>
                    </a:lnTo>
                    <a:lnTo>
                      <a:pt x="14312" y="2219"/>
                    </a:lnTo>
                    <a:lnTo>
                      <a:pt x="14312" y="2114"/>
                    </a:lnTo>
                    <a:lnTo>
                      <a:pt x="14208" y="2009"/>
                    </a:lnTo>
                    <a:lnTo>
                      <a:pt x="14208" y="1926"/>
                    </a:lnTo>
                    <a:lnTo>
                      <a:pt x="14166" y="1779"/>
                    </a:lnTo>
                    <a:lnTo>
                      <a:pt x="14103" y="1737"/>
                    </a:lnTo>
                    <a:lnTo>
                      <a:pt x="14020" y="1696"/>
                    </a:lnTo>
                    <a:lnTo>
                      <a:pt x="13957" y="1654"/>
                    </a:lnTo>
                    <a:lnTo>
                      <a:pt x="13852" y="1633"/>
                    </a:lnTo>
                    <a:lnTo>
                      <a:pt x="13748" y="1675"/>
                    </a:lnTo>
                    <a:lnTo>
                      <a:pt x="13601" y="1696"/>
                    </a:lnTo>
                    <a:lnTo>
                      <a:pt x="13538" y="1675"/>
                    </a:lnTo>
                    <a:lnTo>
                      <a:pt x="13476" y="1675"/>
                    </a:lnTo>
                    <a:lnTo>
                      <a:pt x="13434" y="1863"/>
                    </a:lnTo>
                    <a:lnTo>
                      <a:pt x="13476" y="1905"/>
                    </a:lnTo>
                    <a:lnTo>
                      <a:pt x="13476" y="2009"/>
                    </a:lnTo>
                    <a:lnTo>
                      <a:pt x="13434" y="2072"/>
                    </a:lnTo>
                    <a:lnTo>
                      <a:pt x="13266" y="1989"/>
                    </a:lnTo>
                    <a:lnTo>
                      <a:pt x="13078" y="1779"/>
                    </a:lnTo>
                    <a:lnTo>
                      <a:pt x="13036" y="1779"/>
                    </a:lnTo>
                    <a:lnTo>
                      <a:pt x="12973" y="1821"/>
                    </a:lnTo>
                    <a:lnTo>
                      <a:pt x="12931" y="1821"/>
                    </a:lnTo>
                    <a:lnTo>
                      <a:pt x="12869" y="1758"/>
                    </a:lnTo>
                    <a:lnTo>
                      <a:pt x="12701" y="1717"/>
                    </a:lnTo>
                    <a:lnTo>
                      <a:pt x="12639" y="1779"/>
                    </a:lnTo>
                    <a:lnTo>
                      <a:pt x="12639" y="1884"/>
                    </a:lnTo>
                    <a:lnTo>
                      <a:pt x="12701" y="2009"/>
                    </a:lnTo>
                    <a:lnTo>
                      <a:pt x="12639" y="2093"/>
                    </a:lnTo>
                    <a:lnTo>
                      <a:pt x="12701" y="2198"/>
                    </a:lnTo>
                    <a:lnTo>
                      <a:pt x="12743" y="2344"/>
                    </a:lnTo>
                    <a:lnTo>
                      <a:pt x="12722" y="2491"/>
                    </a:lnTo>
                    <a:lnTo>
                      <a:pt x="12743" y="2533"/>
                    </a:lnTo>
                    <a:lnTo>
                      <a:pt x="12764" y="2700"/>
                    </a:lnTo>
                    <a:lnTo>
                      <a:pt x="12743" y="2742"/>
                    </a:lnTo>
                    <a:lnTo>
                      <a:pt x="12743" y="2846"/>
                    </a:lnTo>
                    <a:lnTo>
                      <a:pt x="12827" y="3014"/>
                    </a:lnTo>
                    <a:lnTo>
                      <a:pt x="12848" y="3118"/>
                    </a:lnTo>
                    <a:lnTo>
                      <a:pt x="12827" y="3265"/>
                    </a:lnTo>
                    <a:lnTo>
                      <a:pt x="12827" y="3349"/>
                    </a:lnTo>
                    <a:lnTo>
                      <a:pt x="12911" y="3453"/>
                    </a:lnTo>
                    <a:lnTo>
                      <a:pt x="12931" y="3579"/>
                    </a:lnTo>
                    <a:lnTo>
                      <a:pt x="12931" y="3662"/>
                    </a:lnTo>
                    <a:lnTo>
                      <a:pt x="13057" y="3767"/>
                    </a:lnTo>
                    <a:lnTo>
                      <a:pt x="13120" y="3851"/>
                    </a:lnTo>
                    <a:lnTo>
                      <a:pt x="13120" y="3955"/>
                    </a:lnTo>
                    <a:lnTo>
                      <a:pt x="13162" y="3997"/>
                    </a:lnTo>
                    <a:lnTo>
                      <a:pt x="13245" y="3997"/>
                    </a:lnTo>
                    <a:lnTo>
                      <a:pt x="13245" y="4060"/>
                    </a:lnTo>
                    <a:lnTo>
                      <a:pt x="13266" y="4123"/>
                    </a:lnTo>
                    <a:lnTo>
                      <a:pt x="13371" y="4186"/>
                    </a:lnTo>
                    <a:lnTo>
                      <a:pt x="13392" y="4206"/>
                    </a:lnTo>
                    <a:lnTo>
                      <a:pt x="13371" y="4227"/>
                    </a:lnTo>
                    <a:lnTo>
                      <a:pt x="13266" y="4227"/>
                    </a:lnTo>
                    <a:lnTo>
                      <a:pt x="13224" y="4206"/>
                    </a:lnTo>
                    <a:lnTo>
                      <a:pt x="13141" y="4206"/>
                    </a:lnTo>
                    <a:lnTo>
                      <a:pt x="13078" y="4165"/>
                    </a:lnTo>
                    <a:lnTo>
                      <a:pt x="13078" y="4081"/>
                    </a:lnTo>
                    <a:lnTo>
                      <a:pt x="13057" y="4018"/>
                    </a:lnTo>
                    <a:lnTo>
                      <a:pt x="12973" y="3997"/>
                    </a:lnTo>
                    <a:lnTo>
                      <a:pt x="12911" y="4018"/>
                    </a:lnTo>
                    <a:lnTo>
                      <a:pt x="12848" y="4018"/>
                    </a:lnTo>
                    <a:lnTo>
                      <a:pt x="12827" y="3976"/>
                    </a:lnTo>
                    <a:lnTo>
                      <a:pt x="12827" y="3872"/>
                    </a:lnTo>
                    <a:lnTo>
                      <a:pt x="12806" y="3851"/>
                    </a:lnTo>
                    <a:lnTo>
                      <a:pt x="12743" y="3893"/>
                    </a:lnTo>
                    <a:lnTo>
                      <a:pt x="12659" y="4060"/>
                    </a:lnTo>
                    <a:lnTo>
                      <a:pt x="12534" y="4102"/>
                    </a:lnTo>
                    <a:lnTo>
                      <a:pt x="12450" y="4102"/>
                    </a:lnTo>
                    <a:lnTo>
                      <a:pt x="12325" y="3997"/>
                    </a:lnTo>
                    <a:lnTo>
                      <a:pt x="12220" y="3997"/>
                    </a:lnTo>
                    <a:lnTo>
                      <a:pt x="12178" y="3914"/>
                    </a:lnTo>
                    <a:lnTo>
                      <a:pt x="12178" y="3809"/>
                    </a:lnTo>
                    <a:lnTo>
                      <a:pt x="12199" y="3683"/>
                    </a:lnTo>
                    <a:lnTo>
                      <a:pt x="12115" y="3495"/>
                    </a:lnTo>
                    <a:lnTo>
                      <a:pt x="12074" y="3453"/>
                    </a:lnTo>
                    <a:lnTo>
                      <a:pt x="12032" y="3328"/>
                    </a:lnTo>
                    <a:lnTo>
                      <a:pt x="12032" y="3244"/>
                    </a:lnTo>
                    <a:lnTo>
                      <a:pt x="12095" y="3181"/>
                    </a:lnTo>
                    <a:lnTo>
                      <a:pt x="12115" y="3139"/>
                    </a:lnTo>
                    <a:lnTo>
                      <a:pt x="12095" y="2867"/>
                    </a:lnTo>
                    <a:lnTo>
                      <a:pt x="12011" y="2742"/>
                    </a:lnTo>
                    <a:lnTo>
                      <a:pt x="11906" y="2595"/>
                    </a:lnTo>
                    <a:lnTo>
                      <a:pt x="11906" y="2491"/>
                    </a:lnTo>
                    <a:lnTo>
                      <a:pt x="11802" y="2240"/>
                    </a:lnTo>
                    <a:lnTo>
                      <a:pt x="11760" y="2135"/>
                    </a:lnTo>
                    <a:lnTo>
                      <a:pt x="11676" y="2093"/>
                    </a:lnTo>
                    <a:lnTo>
                      <a:pt x="11655" y="2009"/>
                    </a:lnTo>
                    <a:lnTo>
                      <a:pt x="11571" y="1989"/>
                    </a:lnTo>
                    <a:lnTo>
                      <a:pt x="11467" y="1968"/>
                    </a:lnTo>
                    <a:lnTo>
                      <a:pt x="11383" y="1905"/>
                    </a:lnTo>
                    <a:lnTo>
                      <a:pt x="11279" y="1926"/>
                    </a:lnTo>
                    <a:lnTo>
                      <a:pt x="11237" y="1989"/>
                    </a:lnTo>
                    <a:lnTo>
                      <a:pt x="11237" y="2114"/>
                    </a:lnTo>
                    <a:lnTo>
                      <a:pt x="11195" y="2177"/>
                    </a:lnTo>
                    <a:lnTo>
                      <a:pt x="11237" y="2240"/>
                    </a:lnTo>
                    <a:lnTo>
                      <a:pt x="11195" y="2323"/>
                    </a:lnTo>
                    <a:lnTo>
                      <a:pt x="11132" y="2533"/>
                    </a:lnTo>
                    <a:lnTo>
                      <a:pt x="11132" y="2658"/>
                    </a:lnTo>
                    <a:lnTo>
                      <a:pt x="11153" y="2825"/>
                    </a:lnTo>
                    <a:lnTo>
                      <a:pt x="11195" y="2867"/>
                    </a:lnTo>
                    <a:lnTo>
                      <a:pt x="11174" y="3035"/>
                    </a:lnTo>
                    <a:lnTo>
                      <a:pt x="11132" y="3181"/>
                    </a:lnTo>
                    <a:lnTo>
                      <a:pt x="11153" y="3286"/>
                    </a:lnTo>
                    <a:lnTo>
                      <a:pt x="11153" y="3495"/>
                    </a:lnTo>
                    <a:lnTo>
                      <a:pt x="11090" y="3537"/>
                    </a:lnTo>
                    <a:lnTo>
                      <a:pt x="11048" y="3474"/>
                    </a:lnTo>
                    <a:lnTo>
                      <a:pt x="10986" y="3453"/>
                    </a:lnTo>
                    <a:lnTo>
                      <a:pt x="10944" y="3495"/>
                    </a:lnTo>
                    <a:lnTo>
                      <a:pt x="10860" y="3474"/>
                    </a:lnTo>
                    <a:lnTo>
                      <a:pt x="10839" y="3453"/>
                    </a:lnTo>
                    <a:lnTo>
                      <a:pt x="10755" y="3432"/>
                    </a:lnTo>
                    <a:lnTo>
                      <a:pt x="10630" y="3390"/>
                    </a:lnTo>
                    <a:lnTo>
                      <a:pt x="10546" y="3328"/>
                    </a:lnTo>
                    <a:lnTo>
                      <a:pt x="10504" y="3328"/>
                    </a:lnTo>
                    <a:lnTo>
                      <a:pt x="10462" y="3349"/>
                    </a:lnTo>
                    <a:lnTo>
                      <a:pt x="10504" y="3432"/>
                    </a:lnTo>
                    <a:lnTo>
                      <a:pt x="10567" y="3495"/>
                    </a:lnTo>
                    <a:lnTo>
                      <a:pt x="10567" y="3558"/>
                    </a:lnTo>
                    <a:lnTo>
                      <a:pt x="10546" y="3600"/>
                    </a:lnTo>
                    <a:lnTo>
                      <a:pt x="10525" y="3662"/>
                    </a:lnTo>
                    <a:lnTo>
                      <a:pt x="10462" y="3662"/>
                    </a:lnTo>
                    <a:lnTo>
                      <a:pt x="10442" y="3641"/>
                    </a:lnTo>
                    <a:lnTo>
                      <a:pt x="10358" y="3641"/>
                    </a:lnTo>
                    <a:lnTo>
                      <a:pt x="10316" y="3579"/>
                    </a:lnTo>
                    <a:lnTo>
                      <a:pt x="10316" y="3432"/>
                    </a:lnTo>
                    <a:lnTo>
                      <a:pt x="10232" y="3286"/>
                    </a:lnTo>
                    <a:lnTo>
                      <a:pt x="10211" y="3160"/>
                    </a:lnTo>
                    <a:lnTo>
                      <a:pt x="10190" y="3056"/>
                    </a:lnTo>
                    <a:lnTo>
                      <a:pt x="10107" y="2972"/>
                    </a:lnTo>
                    <a:lnTo>
                      <a:pt x="10107" y="2909"/>
                    </a:lnTo>
                    <a:lnTo>
                      <a:pt x="10044" y="2825"/>
                    </a:lnTo>
                    <a:lnTo>
                      <a:pt x="9981" y="2909"/>
                    </a:lnTo>
                    <a:lnTo>
                      <a:pt x="10023" y="2993"/>
                    </a:lnTo>
                    <a:lnTo>
                      <a:pt x="9981" y="3035"/>
                    </a:lnTo>
                    <a:lnTo>
                      <a:pt x="9981" y="3118"/>
                    </a:lnTo>
                    <a:lnTo>
                      <a:pt x="9939" y="3202"/>
                    </a:lnTo>
                    <a:lnTo>
                      <a:pt x="9898" y="3244"/>
                    </a:lnTo>
                    <a:lnTo>
                      <a:pt x="9814" y="3265"/>
                    </a:lnTo>
                    <a:lnTo>
                      <a:pt x="9772" y="3369"/>
                    </a:lnTo>
                    <a:lnTo>
                      <a:pt x="9667" y="3537"/>
                    </a:lnTo>
                    <a:lnTo>
                      <a:pt x="9584" y="3621"/>
                    </a:lnTo>
                    <a:lnTo>
                      <a:pt x="9584" y="3662"/>
                    </a:lnTo>
                    <a:lnTo>
                      <a:pt x="9521" y="3725"/>
                    </a:lnTo>
                    <a:lnTo>
                      <a:pt x="9458" y="3851"/>
                    </a:lnTo>
                    <a:lnTo>
                      <a:pt x="9395" y="3851"/>
                    </a:lnTo>
                    <a:lnTo>
                      <a:pt x="9374" y="3788"/>
                    </a:lnTo>
                    <a:lnTo>
                      <a:pt x="9395" y="3683"/>
                    </a:lnTo>
                    <a:lnTo>
                      <a:pt x="9479" y="3579"/>
                    </a:lnTo>
                    <a:lnTo>
                      <a:pt x="9500" y="3474"/>
                    </a:lnTo>
                    <a:lnTo>
                      <a:pt x="9563" y="3432"/>
                    </a:lnTo>
                    <a:lnTo>
                      <a:pt x="9667" y="3369"/>
                    </a:lnTo>
                    <a:lnTo>
                      <a:pt x="9709" y="3244"/>
                    </a:lnTo>
                    <a:lnTo>
                      <a:pt x="9793" y="3160"/>
                    </a:lnTo>
                    <a:lnTo>
                      <a:pt x="9814" y="3077"/>
                    </a:lnTo>
                    <a:lnTo>
                      <a:pt x="9814" y="3035"/>
                    </a:lnTo>
                    <a:lnTo>
                      <a:pt x="9772" y="2993"/>
                    </a:lnTo>
                    <a:lnTo>
                      <a:pt x="9793" y="2930"/>
                    </a:lnTo>
                    <a:lnTo>
                      <a:pt x="9877" y="2909"/>
                    </a:lnTo>
                    <a:lnTo>
                      <a:pt x="9898" y="2825"/>
                    </a:lnTo>
                    <a:lnTo>
                      <a:pt x="9898" y="2742"/>
                    </a:lnTo>
                    <a:lnTo>
                      <a:pt x="9939" y="2637"/>
                    </a:lnTo>
                    <a:lnTo>
                      <a:pt x="10023" y="2470"/>
                    </a:lnTo>
                    <a:lnTo>
                      <a:pt x="10023" y="2365"/>
                    </a:lnTo>
                    <a:lnTo>
                      <a:pt x="10086" y="2198"/>
                    </a:lnTo>
                    <a:lnTo>
                      <a:pt x="10107" y="1947"/>
                    </a:lnTo>
                    <a:lnTo>
                      <a:pt x="10086" y="1863"/>
                    </a:lnTo>
                    <a:lnTo>
                      <a:pt x="9918" y="1842"/>
                    </a:lnTo>
                    <a:lnTo>
                      <a:pt x="9814" y="1863"/>
                    </a:lnTo>
                    <a:lnTo>
                      <a:pt x="9709" y="1947"/>
                    </a:lnTo>
                    <a:lnTo>
                      <a:pt x="9605" y="1884"/>
                    </a:lnTo>
                    <a:lnTo>
                      <a:pt x="9521" y="1863"/>
                    </a:lnTo>
                    <a:lnTo>
                      <a:pt x="9479" y="1884"/>
                    </a:lnTo>
                    <a:lnTo>
                      <a:pt x="9500" y="1968"/>
                    </a:lnTo>
                    <a:lnTo>
                      <a:pt x="9584" y="2051"/>
                    </a:lnTo>
                    <a:lnTo>
                      <a:pt x="9584" y="2198"/>
                    </a:lnTo>
                    <a:lnTo>
                      <a:pt x="9563" y="2281"/>
                    </a:lnTo>
                    <a:lnTo>
                      <a:pt x="9500" y="2219"/>
                    </a:lnTo>
                    <a:lnTo>
                      <a:pt x="9479" y="2093"/>
                    </a:lnTo>
                    <a:lnTo>
                      <a:pt x="9395" y="2009"/>
                    </a:lnTo>
                    <a:lnTo>
                      <a:pt x="9312" y="1989"/>
                    </a:lnTo>
                    <a:lnTo>
                      <a:pt x="9165" y="2114"/>
                    </a:lnTo>
                    <a:lnTo>
                      <a:pt x="9165" y="2219"/>
                    </a:lnTo>
                    <a:lnTo>
                      <a:pt x="9207" y="2302"/>
                    </a:lnTo>
                    <a:lnTo>
                      <a:pt x="9165" y="2386"/>
                    </a:lnTo>
                    <a:lnTo>
                      <a:pt x="9061" y="2386"/>
                    </a:lnTo>
                    <a:lnTo>
                      <a:pt x="9061" y="2323"/>
                    </a:lnTo>
                    <a:lnTo>
                      <a:pt x="9061" y="2219"/>
                    </a:lnTo>
                    <a:lnTo>
                      <a:pt x="9040" y="2114"/>
                    </a:lnTo>
                    <a:lnTo>
                      <a:pt x="8956" y="2072"/>
                    </a:lnTo>
                    <a:lnTo>
                      <a:pt x="8747" y="2072"/>
                    </a:lnTo>
                    <a:lnTo>
                      <a:pt x="8538" y="2156"/>
                    </a:lnTo>
                    <a:lnTo>
                      <a:pt x="8307" y="2156"/>
                    </a:lnTo>
                    <a:lnTo>
                      <a:pt x="8140" y="2093"/>
                    </a:lnTo>
                    <a:lnTo>
                      <a:pt x="8056" y="2093"/>
                    </a:lnTo>
                    <a:lnTo>
                      <a:pt x="7994" y="2114"/>
                    </a:lnTo>
                    <a:lnTo>
                      <a:pt x="7910" y="2093"/>
                    </a:lnTo>
                    <a:lnTo>
                      <a:pt x="7805" y="2093"/>
                    </a:lnTo>
                    <a:lnTo>
                      <a:pt x="7701" y="2177"/>
                    </a:lnTo>
                    <a:lnTo>
                      <a:pt x="7680" y="2219"/>
                    </a:lnTo>
                    <a:lnTo>
                      <a:pt x="7722" y="2302"/>
                    </a:lnTo>
                    <a:lnTo>
                      <a:pt x="7722" y="2386"/>
                    </a:lnTo>
                    <a:lnTo>
                      <a:pt x="7784" y="2491"/>
                    </a:lnTo>
                    <a:lnTo>
                      <a:pt x="7805" y="2533"/>
                    </a:lnTo>
                    <a:lnTo>
                      <a:pt x="7784" y="2616"/>
                    </a:lnTo>
                    <a:lnTo>
                      <a:pt x="7722" y="2784"/>
                    </a:lnTo>
                    <a:lnTo>
                      <a:pt x="7742" y="2930"/>
                    </a:lnTo>
                    <a:lnTo>
                      <a:pt x="7889" y="3118"/>
                    </a:lnTo>
                    <a:lnTo>
                      <a:pt x="7889" y="3223"/>
                    </a:lnTo>
                    <a:lnTo>
                      <a:pt x="7910" y="3432"/>
                    </a:lnTo>
                    <a:lnTo>
                      <a:pt x="7889" y="3453"/>
                    </a:lnTo>
                    <a:lnTo>
                      <a:pt x="7826" y="3411"/>
                    </a:lnTo>
                    <a:lnTo>
                      <a:pt x="7784" y="3307"/>
                    </a:lnTo>
                    <a:lnTo>
                      <a:pt x="7638" y="3160"/>
                    </a:lnTo>
                    <a:lnTo>
                      <a:pt x="7596" y="3118"/>
                    </a:lnTo>
                    <a:lnTo>
                      <a:pt x="7596" y="2909"/>
                    </a:lnTo>
                    <a:lnTo>
                      <a:pt x="7617" y="2700"/>
                    </a:lnTo>
                    <a:lnTo>
                      <a:pt x="7617" y="2595"/>
                    </a:lnTo>
                    <a:lnTo>
                      <a:pt x="7512" y="2428"/>
                    </a:lnTo>
                    <a:lnTo>
                      <a:pt x="7512" y="2323"/>
                    </a:lnTo>
                    <a:lnTo>
                      <a:pt x="7491" y="2281"/>
                    </a:lnTo>
                    <a:lnTo>
                      <a:pt x="7429" y="2261"/>
                    </a:lnTo>
                    <a:lnTo>
                      <a:pt x="7303" y="2302"/>
                    </a:lnTo>
                    <a:lnTo>
                      <a:pt x="7177" y="2386"/>
                    </a:lnTo>
                    <a:lnTo>
                      <a:pt x="7010" y="2407"/>
                    </a:lnTo>
                    <a:lnTo>
                      <a:pt x="6947" y="2470"/>
                    </a:lnTo>
                    <a:lnTo>
                      <a:pt x="6905" y="2595"/>
                    </a:lnTo>
                    <a:lnTo>
                      <a:pt x="6947" y="2700"/>
                    </a:lnTo>
                    <a:lnTo>
                      <a:pt x="6905" y="2825"/>
                    </a:lnTo>
                    <a:lnTo>
                      <a:pt x="6843" y="2930"/>
                    </a:lnTo>
                    <a:lnTo>
                      <a:pt x="6801" y="2993"/>
                    </a:lnTo>
                    <a:lnTo>
                      <a:pt x="6843" y="3035"/>
                    </a:lnTo>
                    <a:lnTo>
                      <a:pt x="6885" y="3035"/>
                    </a:lnTo>
                    <a:lnTo>
                      <a:pt x="6947" y="3056"/>
                    </a:lnTo>
                    <a:lnTo>
                      <a:pt x="6947" y="3202"/>
                    </a:lnTo>
                    <a:lnTo>
                      <a:pt x="6885" y="3307"/>
                    </a:lnTo>
                    <a:lnTo>
                      <a:pt x="6738" y="3411"/>
                    </a:lnTo>
                    <a:lnTo>
                      <a:pt x="6633" y="3411"/>
                    </a:lnTo>
                    <a:lnTo>
                      <a:pt x="6592" y="3453"/>
                    </a:lnTo>
                    <a:lnTo>
                      <a:pt x="6571" y="3558"/>
                    </a:lnTo>
                    <a:lnTo>
                      <a:pt x="6529" y="3621"/>
                    </a:lnTo>
                    <a:lnTo>
                      <a:pt x="6487" y="3683"/>
                    </a:lnTo>
                    <a:lnTo>
                      <a:pt x="6529" y="3767"/>
                    </a:lnTo>
                    <a:lnTo>
                      <a:pt x="6487" y="3830"/>
                    </a:lnTo>
                    <a:lnTo>
                      <a:pt x="6424" y="3830"/>
                    </a:lnTo>
                    <a:lnTo>
                      <a:pt x="6382" y="3851"/>
                    </a:lnTo>
                    <a:lnTo>
                      <a:pt x="6236" y="3872"/>
                    </a:lnTo>
                    <a:lnTo>
                      <a:pt x="6131" y="3830"/>
                    </a:lnTo>
                    <a:lnTo>
                      <a:pt x="6089" y="3767"/>
                    </a:lnTo>
                    <a:lnTo>
                      <a:pt x="6089" y="3683"/>
                    </a:lnTo>
                    <a:lnTo>
                      <a:pt x="6048" y="3662"/>
                    </a:lnTo>
                    <a:lnTo>
                      <a:pt x="5985" y="3662"/>
                    </a:lnTo>
                    <a:lnTo>
                      <a:pt x="5964" y="3621"/>
                    </a:lnTo>
                    <a:lnTo>
                      <a:pt x="5943" y="3537"/>
                    </a:lnTo>
                    <a:lnTo>
                      <a:pt x="5838" y="3537"/>
                    </a:lnTo>
                    <a:lnTo>
                      <a:pt x="5797" y="3579"/>
                    </a:lnTo>
                    <a:lnTo>
                      <a:pt x="5755" y="3641"/>
                    </a:lnTo>
                    <a:lnTo>
                      <a:pt x="5671" y="3641"/>
                    </a:lnTo>
                    <a:lnTo>
                      <a:pt x="5629" y="3662"/>
                    </a:lnTo>
                    <a:lnTo>
                      <a:pt x="5629" y="3830"/>
                    </a:lnTo>
                    <a:lnTo>
                      <a:pt x="5608" y="3893"/>
                    </a:lnTo>
                    <a:lnTo>
                      <a:pt x="5608" y="3997"/>
                    </a:lnTo>
                    <a:lnTo>
                      <a:pt x="5650" y="4165"/>
                    </a:lnTo>
                    <a:lnTo>
                      <a:pt x="5629" y="4353"/>
                    </a:lnTo>
                    <a:lnTo>
                      <a:pt x="5566" y="4416"/>
                    </a:lnTo>
                    <a:lnTo>
                      <a:pt x="5525" y="4416"/>
                    </a:lnTo>
                    <a:lnTo>
                      <a:pt x="5545" y="4206"/>
                    </a:lnTo>
                    <a:lnTo>
                      <a:pt x="5545" y="4060"/>
                    </a:lnTo>
                    <a:lnTo>
                      <a:pt x="5525" y="3976"/>
                    </a:lnTo>
                    <a:lnTo>
                      <a:pt x="5525" y="3767"/>
                    </a:lnTo>
                    <a:lnTo>
                      <a:pt x="5504" y="3662"/>
                    </a:lnTo>
                    <a:lnTo>
                      <a:pt x="5462" y="3641"/>
                    </a:lnTo>
                    <a:lnTo>
                      <a:pt x="5420" y="3662"/>
                    </a:lnTo>
                    <a:lnTo>
                      <a:pt x="5336" y="3662"/>
                    </a:lnTo>
                    <a:lnTo>
                      <a:pt x="5253" y="3767"/>
                    </a:lnTo>
                    <a:lnTo>
                      <a:pt x="5190" y="3788"/>
                    </a:lnTo>
                    <a:lnTo>
                      <a:pt x="5085" y="3872"/>
                    </a:lnTo>
                    <a:lnTo>
                      <a:pt x="5043" y="3955"/>
                    </a:lnTo>
                    <a:lnTo>
                      <a:pt x="5043" y="4039"/>
                    </a:lnTo>
                    <a:lnTo>
                      <a:pt x="4918" y="4186"/>
                    </a:lnTo>
                    <a:lnTo>
                      <a:pt x="4876" y="4206"/>
                    </a:lnTo>
                    <a:lnTo>
                      <a:pt x="4834" y="4165"/>
                    </a:lnTo>
                    <a:lnTo>
                      <a:pt x="4729" y="4165"/>
                    </a:lnTo>
                    <a:lnTo>
                      <a:pt x="4688" y="4186"/>
                    </a:lnTo>
                    <a:lnTo>
                      <a:pt x="4688" y="4248"/>
                    </a:lnTo>
                    <a:lnTo>
                      <a:pt x="4771" y="4269"/>
                    </a:lnTo>
                    <a:lnTo>
                      <a:pt x="4792" y="4290"/>
                    </a:lnTo>
                    <a:lnTo>
                      <a:pt x="4709" y="4311"/>
                    </a:lnTo>
                    <a:lnTo>
                      <a:pt x="4562" y="4311"/>
                    </a:lnTo>
                    <a:lnTo>
                      <a:pt x="4478" y="4353"/>
                    </a:lnTo>
                    <a:lnTo>
                      <a:pt x="4416" y="4416"/>
                    </a:lnTo>
                    <a:lnTo>
                      <a:pt x="4248" y="4478"/>
                    </a:lnTo>
                    <a:lnTo>
                      <a:pt x="4248" y="4520"/>
                    </a:lnTo>
                    <a:lnTo>
                      <a:pt x="4185" y="4583"/>
                    </a:lnTo>
                    <a:lnTo>
                      <a:pt x="4081" y="4625"/>
                    </a:lnTo>
                    <a:lnTo>
                      <a:pt x="3997" y="4625"/>
                    </a:lnTo>
                    <a:lnTo>
                      <a:pt x="3976" y="4688"/>
                    </a:lnTo>
                    <a:lnTo>
                      <a:pt x="3976" y="4771"/>
                    </a:lnTo>
                    <a:lnTo>
                      <a:pt x="4039" y="4813"/>
                    </a:lnTo>
                    <a:lnTo>
                      <a:pt x="3997" y="4876"/>
                    </a:lnTo>
                    <a:lnTo>
                      <a:pt x="3955" y="4897"/>
                    </a:lnTo>
                    <a:lnTo>
                      <a:pt x="3892" y="4939"/>
                    </a:lnTo>
                    <a:lnTo>
                      <a:pt x="3851" y="5022"/>
                    </a:lnTo>
                    <a:lnTo>
                      <a:pt x="3767" y="5043"/>
                    </a:lnTo>
                    <a:lnTo>
                      <a:pt x="3746" y="5127"/>
                    </a:lnTo>
                    <a:lnTo>
                      <a:pt x="3746" y="5169"/>
                    </a:lnTo>
                    <a:lnTo>
                      <a:pt x="3767" y="5211"/>
                    </a:lnTo>
                    <a:lnTo>
                      <a:pt x="3767" y="5294"/>
                    </a:lnTo>
                    <a:lnTo>
                      <a:pt x="3767" y="5336"/>
                    </a:lnTo>
                    <a:lnTo>
                      <a:pt x="3830" y="5357"/>
                    </a:lnTo>
                    <a:lnTo>
                      <a:pt x="3892" y="5357"/>
                    </a:lnTo>
                    <a:lnTo>
                      <a:pt x="3976" y="5420"/>
                    </a:lnTo>
                    <a:lnTo>
                      <a:pt x="4039" y="5420"/>
                    </a:lnTo>
                    <a:lnTo>
                      <a:pt x="4081" y="5357"/>
                    </a:lnTo>
                    <a:lnTo>
                      <a:pt x="4144" y="5357"/>
                    </a:lnTo>
                    <a:lnTo>
                      <a:pt x="4248" y="5441"/>
                    </a:lnTo>
                    <a:lnTo>
                      <a:pt x="4269" y="5525"/>
                    </a:lnTo>
                    <a:lnTo>
                      <a:pt x="4353" y="5525"/>
                    </a:lnTo>
                    <a:lnTo>
                      <a:pt x="4457" y="5441"/>
                    </a:lnTo>
                    <a:lnTo>
                      <a:pt x="4499" y="5441"/>
                    </a:lnTo>
                    <a:lnTo>
                      <a:pt x="4604" y="5462"/>
                    </a:lnTo>
                    <a:lnTo>
                      <a:pt x="4792" y="5462"/>
                    </a:lnTo>
                    <a:lnTo>
                      <a:pt x="4834" y="5441"/>
                    </a:lnTo>
                    <a:lnTo>
                      <a:pt x="4834" y="5336"/>
                    </a:lnTo>
                    <a:lnTo>
                      <a:pt x="4918" y="5253"/>
                    </a:lnTo>
                    <a:lnTo>
                      <a:pt x="4939" y="5253"/>
                    </a:lnTo>
                    <a:lnTo>
                      <a:pt x="4939" y="5357"/>
                    </a:lnTo>
                    <a:lnTo>
                      <a:pt x="4981" y="5378"/>
                    </a:lnTo>
                    <a:lnTo>
                      <a:pt x="4939" y="5441"/>
                    </a:lnTo>
                    <a:lnTo>
                      <a:pt x="4813" y="5483"/>
                    </a:lnTo>
                    <a:lnTo>
                      <a:pt x="4709" y="5566"/>
                    </a:lnTo>
                    <a:lnTo>
                      <a:pt x="4562" y="5546"/>
                    </a:lnTo>
                    <a:lnTo>
                      <a:pt x="4457" y="5566"/>
                    </a:lnTo>
                    <a:lnTo>
                      <a:pt x="4416" y="5629"/>
                    </a:lnTo>
                    <a:lnTo>
                      <a:pt x="4416" y="5671"/>
                    </a:lnTo>
                    <a:lnTo>
                      <a:pt x="4520" y="5755"/>
                    </a:lnTo>
                    <a:lnTo>
                      <a:pt x="4667" y="5755"/>
                    </a:lnTo>
                    <a:lnTo>
                      <a:pt x="4688" y="5776"/>
                    </a:lnTo>
                    <a:lnTo>
                      <a:pt x="4667" y="5859"/>
                    </a:lnTo>
                    <a:lnTo>
                      <a:pt x="4520" y="5943"/>
                    </a:lnTo>
                    <a:lnTo>
                      <a:pt x="4290" y="5943"/>
                    </a:lnTo>
                    <a:lnTo>
                      <a:pt x="4206" y="6048"/>
                    </a:lnTo>
                    <a:lnTo>
                      <a:pt x="4206" y="6152"/>
                    </a:lnTo>
                    <a:lnTo>
                      <a:pt x="4290" y="6194"/>
                    </a:lnTo>
                    <a:lnTo>
                      <a:pt x="4269" y="6299"/>
                    </a:lnTo>
                    <a:lnTo>
                      <a:pt x="4185" y="6320"/>
                    </a:lnTo>
                    <a:lnTo>
                      <a:pt x="4081" y="6487"/>
                    </a:lnTo>
                    <a:lnTo>
                      <a:pt x="4039" y="6571"/>
                    </a:lnTo>
                    <a:lnTo>
                      <a:pt x="3892" y="6613"/>
                    </a:lnTo>
                    <a:lnTo>
                      <a:pt x="3788" y="6738"/>
                    </a:lnTo>
                    <a:lnTo>
                      <a:pt x="3725" y="6843"/>
                    </a:lnTo>
                    <a:lnTo>
                      <a:pt x="3620" y="6947"/>
                    </a:lnTo>
                    <a:lnTo>
                      <a:pt x="3620" y="7010"/>
                    </a:lnTo>
                    <a:lnTo>
                      <a:pt x="3537" y="7031"/>
                    </a:lnTo>
                    <a:lnTo>
                      <a:pt x="3453" y="7031"/>
                    </a:lnTo>
                    <a:lnTo>
                      <a:pt x="3348" y="6947"/>
                    </a:lnTo>
                    <a:lnTo>
                      <a:pt x="3307" y="6906"/>
                    </a:lnTo>
                    <a:lnTo>
                      <a:pt x="3202" y="6885"/>
                    </a:lnTo>
                    <a:lnTo>
                      <a:pt x="3139" y="6822"/>
                    </a:lnTo>
                    <a:lnTo>
                      <a:pt x="3014" y="6801"/>
                    </a:lnTo>
                    <a:lnTo>
                      <a:pt x="2888" y="6822"/>
                    </a:lnTo>
                    <a:lnTo>
                      <a:pt x="2784" y="6885"/>
                    </a:lnTo>
                    <a:lnTo>
                      <a:pt x="2679" y="6843"/>
                    </a:lnTo>
                    <a:lnTo>
                      <a:pt x="2616" y="6822"/>
                    </a:lnTo>
                    <a:lnTo>
                      <a:pt x="2512" y="6843"/>
                    </a:lnTo>
                    <a:lnTo>
                      <a:pt x="2344" y="6843"/>
                    </a:lnTo>
                    <a:lnTo>
                      <a:pt x="2177" y="6927"/>
                    </a:lnTo>
                    <a:lnTo>
                      <a:pt x="2156" y="7010"/>
                    </a:lnTo>
                    <a:lnTo>
                      <a:pt x="2198" y="7052"/>
                    </a:lnTo>
                    <a:lnTo>
                      <a:pt x="2177" y="7115"/>
                    </a:lnTo>
                    <a:lnTo>
                      <a:pt x="2156" y="7052"/>
                    </a:lnTo>
                    <a:lnTo>
                      <a:pt x="2072" y="7052"/>
                    </a:lnTo>
                    <a:lnTo>
                      <a:pt x="1654" y="7157"/>
                    </a:lnTo>
                    <a:lnTo>
                      <a:pt x="1549" y="7157"/>
                    </a:lnTo>
                    <a:lnTo>
                      <a:pt x="1486" y="7199"/>
                    </a:lnTo>
                    <a:lnTo>
                      <a:pt x="1465" y="7199"/>
                    </a:lnTo>
                    <a:lnTo>
                      <a:pt x="1382" y="7157"/>
                    </a:lnTo>
                    <a:lnTo>
                      <a:pt x="1319" y="7219"/>
                    </a:lnTo>
                    <a:lnTo>
                      <a:pt x="1277" y="7261"/>
                    </a:lnTo>
                    <a:lnTo>
                      <a:pt x="1214" y="7303"/>
                    </a:lnTo>
                    <a:lnTo>
                      <a:pt x="1172" y="7261"/>
                    </a:lnTo>
                    <a:lnTo>
                      <a:pt x="1172" y="7240"/>
                    </a:lnTo>
                    <a:lnTo>
                      <a:pt x="1110" y="7219"/>
                    </a:lnTo>
                    <a:lnTo>
                      <a:pt x="1026" y="7219"/>
                    </a:lnTo>
                    <a:lnTo>
                      <a:pt x="942" y="7261"/>
                    </a:lnTo>
                    <a:lnTo>
                      <a:pt x="859" y="7261"/>
                    </a:lnTo>
                    <a:lnTo>
                      <a:pt x="817" y="7240"/>
                    </a:lnTo>
                    <a:lnTo>
                      <a:pt x="733" y="7240"/>
                    </a:lnTo>
                    <a:lnTo>
                      <a:pt x="691" y="7303"/>
                    </a:lnTo>
                    <a:lnTo>
                      <a:pt x="607" y="7324"/>
                    </a:lnTo>
                    <a:lnTo>
                      <a:pt x="607" y="7366"/>
                    </a:lnTo>
                    <a:lnTo>
                      <a:pt x="607" y="7429"/>
                    </a:lnTo>
                    <a:lnTo>
                      <a:pt x="419" y="7512"/>
                    </a:lnTo>
                    <a:lnTo>
                      <a:pt x="315" y="7512"/>
                    </a:lnTo>
                    <a:lnTo>
                      <a:pt x="294" y="7554"/>
                    </a:lnTo>
                    <a:lnTo>
                      <a:pt x="335" y="7638"/>
                    </a:lnTo>
                    <a:lnTo>
                      <a:pt x="419" y="7638"/>
                    </a:lnTo>
                    <a:lnTo>
                      <a:pt x="482" y="7659"/>
                    </a:lnTo>
                    <a:lnTo>
                      <a:pt x="482" y="7722"/>
                    </a:lnTo>
                    <a:lnTo>
                      <a:pt x="398" y="7722"/>
                    </a:lnTo>
                    <a:lnTo>
                      <a:pt x="377" y="7680"/>
                    </a:lnTo>
                    <a:lnTo>
                      <a:pt x="335" y="7722"/>
                    </a:lnTo>
                    <a:lnTo>
                      <a:pt x="294" y="7784"/>
                    </a:lnTo>
                    <a:lnTo>
                      <a:pt x="189" y="7847"/>
                    </a:lnTo>
                    <a:lnTo>
                      <a:pt x="105" y="7868"/>
                    </a:lnTo>
                    <a:lnTo>
                      <a:pt x="168" y="7931"/>
                    </a:lnTo>
                    <a:lnTo>
                      <a:pt x="273" y="7973"/>
                    </a:lnTo>
                    <a:lnTo>
                      <a:pt x="315" y="8035"/>
                    </a:lnTo>
                    <a:lnTo>
                      <a:pt x="419" y="8266"/>
                    </a:lnTo>
                    <a:lnTo>
                      <a:pt x="482" y="8307"/>
                    </a:lnTo>
                    <a:lnTo>
                      <a:pt x="587" y="8307"/>
                    </a:lnTo>
                    <a:lnTo>
                      <a:pt x="628" y="8349"/>
                    </a:lnTo>
                    <a:lnTo>
                      <a:pt x="649" y="8391"/>
                    </a:lnTo>
                    <a:lnTo>
                      <a:pt x="607" y="8454"/>
                    </a:lnTo>
                    <a:lnTo>
                      <a:pt x="545" y="8496"/>
                    </a:lnTo>
                    <a:lnTo>
                      <a:pt x="524" y="8559"/>
                    </a:lnTo>
                    <a:lnTo>
                      <a:pt x="587" y="8621"/>
                    </a:lnTo>
                    <a:lnTo>
                      <a:pt x="691" y="8663"/>
                    </a:lnTo>
                    <a:lnTo>
                      <a:pt x="817" y="8621"/>
                    </a:lnTo>
                    <a:lnTo>
                      <a:pt x="921" y="8559"/>
                    </a:lnTo>
                    <a:lnTo>
                      <a:pt x="963" y="8496"/>
                    </a:lnTo>
                    <a:lnTo>
                      <a:pt x="1005" y="8475"/>
                    </a:lnTo>
                    <a:lnTo>
                      <a:pt x="1047" y="8496"/>
                    </a:lnTo>
                    <a:lnTo>
                      <a:pt x="1068" y="8559"/>
                    </a:lnTo>
                    <a:lnTo>
                      <a:pt x="1005" y="8684"/>
                    </a:lnTo>
                    <a:lnTo>
                      <a:pt x="900" y="8726"/>
                    </a:lnTo>
                    <a:lnTo>
                      <a:pt x="796" y="8768"/>
                    </a:lnTo>
                    <a:lnTo>
                      <a:pt x="754" y="8810"/>
                    </a:lnTo>
                    <a:lnTo>
                      <a:pt x="796" y="8893"/>
                    </a:lnTo>
                    <a:lnTo>
                      <a:pt x="900" y="8914"/>
                    </a:lnTo>
                    <a:lnTo>
                      <a:pt x="963" y="8872"/>
                    </a:lnTo>
                    <a:lnTo>
                      <a:pt x="1110" y="8810"/>
                    </a:lnTo>
                    <a:lnTo>
                      <a:pt x="1151" y="8831"/>
                    </a:lnTo>
                    <a:lnTo>
                      <a:pt x="1151" y="8872"/>
                    </a:lnTo>
                    <a:lnTo>
                      <a:pt x="963" y="8935"/>
                    </a:lnTo>
                    <a:lnTo>
                      <a:pt x="838" y="8998"/>
                    </a:lnTo>
                    <a:lnTo>
                      <a:pt x="817" y="9040"/>
                    </a:lnTo>
                    <a:lnTo>
                      <a:pt x="1005" y="9228"/>
                    </a:lnTo>
                    <a:lnTo>
                      <a:pt x="1131" y="9291"/>
                    </a:lnTo>
                    <a:lnTo>
                      <a:pt x="1277" y="9291"/>
                    </a:lnTo>
                    <a:lnTo>
                      <a:pt x="1340" y="9228"/>
                    </a:lnTo>
                    <a:lnTo>
                      <a:pt x="1361" y="9103"/>
                    </a:lnTo>
                    <a:lnTo>
                      <a:pt x="1319" y="9040"/>
                    </a:lnTo>
                    <a:lnTo>
                      <a:pt x="1277" y="8998"/>
                    </a:lnTo>
                    <a:lnTo>
                      <a:pt x="1319" y="8977"/>
                    </a:lnTo>
                    <a:lnTo>
                      <a:pt x="1361" y="8977"/>
                    </a:lnTo>
                    <a:lnTo>
                      <a:pt x="1444" y="9082"/>
                    </a:lnTo>
                    <a:lnTo>
                      <a:pt x="1465" y="9103"/>
                    </a:lnTo>
                    <a:lnTo>
                      <a:pt x="1465" y="9144"/>
                    </a:lnTo>
                    <a:lnTo>
                      <a:pt x="1570" y="9207"/>
                    </a:lnTo>
                    <a:lnTo>
                      <a:pt x="1758" y="9228"/>
                    </a:lnTo>
                    <a:lnTo>
                      <a:pt x="1884" y="9228"/>
                    </a:lnTo>
                    <a:lnTo>
                      <a:pt x="1988" y="9144"/>
                    </a:lnTo>
                    <a:lnTo>
                      <a:pt x="2051" y="9123"/>
                    </a:lnTo>
                    <a:lnTo>
                      <a:pt x="2114" y="9144"/>
                    </a:lnTo>
                    <a:lnTo>
                      <a:pt x="2114" y="9228"/>
                    </a:lnTo>
                    <a:lnTo>
                      <a:pt x="2177" y="9291"/>
                    </a:lnTo>
                    <a:lnTo>
                      <a:pt x="2219" y="9291"/>
                    </a:lnTo>
                    <a:lnTo>
                      <a:pt x="2281" y="9312"/>
                    </a:lnTo>
                    <a:lnTo>
                      <a:pt x="2302" y="9458"/>
                    </a:lnTo>
                    <a:lnTo>
                      <a:pt x="2260" y="9458"/>
                    </a:lnTo>
                    <a:lnTo>
                      <a:pt x="2114" y="9542"/>
                    </a:lnTo>
                    <a:lnTo>
                      <a:pt x="2114" y="9626"/>
                    </a:lnTo>
                    <a:lnTo>
                      <a:pt x="2156" y="9667"/>
                    </a:lnTo>
                    <a:lnTo>
                      <a:pt x="2156" y="9730"/>
                    </a:lnTo>
                    <a:lnTo>
                      <a:pt x="2072" y="9667"/>
                    </a:lnTo>
                    <a:lnTo>
                      <a:pt x="2051" y="9647"/>
                    </a:lnTo>
                    <a:lnTo>
                      <a:pt x="1968" y="9626"/>
                    </a:lnTo>
                    <a:lnTo>
                      <a:pt x="1884" y="9542"/>
                    </a:lnTo>
                    <a:lnTo>
                      <a:pt x="1696" y="9458"/>
                    </a:lnTo>
                    <a:lnTo>
                      <a:pt x="1465" y="9458"/>
                    </a:lnTo>
                    <a:lnTo>
                      <a:pt x="1319" y="9437"/>
                    </a:lnTo>
                    <a:lnTo>
                      <a:pt x="1110" y="9500"/>
                    </a:lnTo>
                    <a:lnTo>
                      <a:pt x="1110" y="9542"/>
                    </a:lnTo>
                    <a:lnTo>
                      <a:pt x="1214" y="9626"/>
                    </a:lnTo>
                    <a:lnTo>
                      <a:pt x="1361" y="9647"/>
                    </a:lnTo>
                    <a:lnTo>
                      <a:pt x="1486" y="9667"/>
                    </a:lnTo>
                    <a:lnTo>
                      <a:pt x="1654" y="9772"/>
                    </a:lnTo>
                    <a:lnTo>
                      <a:pt x="1842" y="9856"/>
                    </a:lnTo>
                    <a:lnTo>
                      <a:pt x="1947" y="9856"/>
                    </a:lnTo>
                    <a:lnTo>
                      <a:pt x="2009" y="9877"/>
                    </a:lnTo>
                    <a:lnTo>
                      <a:pt x="1884" y="9940"/>
                    </a:lnTo>
                    <a:lnTo>
                      <a:pt x="1654" y="9940"/>
                    </a:lnTo>
                    <a:lnTo>
                      <a:pt x="1444" y="9814"/>
                    </a:lnTo>
                    <a:lnTo>
                      <a:pt x="1361" y="9751"/>
                    </a:lnTo>
                    <a:lnTo>
                      <a:pt x="1214" y="9751"/>
                    </a:lnTo>
                    <a:lnTo>
                      <a:pt x="1005" y="9647"/>
                    </a:lnTo>
                    <a:lnTo>
                      <a:pt x="796" y="9647"/>
                    </a:lnTo>
                    <a:lnTo>
                      <a:pt x="649" y="9563"/>
                    </a:lnTo>
                    <a:lnTo>
                      <a:pt x="482" y="9521"/>
                    </a:lnTo>
                    <a:lnTo>
                      <a:pt x="294" y="9605"/>
                    </a:lnTo>
                    <a:lnTo>
                      <a:pt x="294" y="9730"/>
                    </a:lnTo>
                    <a:lnTo>
                      <a:pt x="231" y="9667"/>
                    </a:lnTo>
                    <a:lnTo>
                      <a:pt x="168" y="9667"/>
                    </a:lnTo>
                    <a:lnTo>
                      <a:pt x="105" y="9730"/>
                    </a:lnTo>
                    <a:lnTo>
                      <a:pt x="63" y="9730"/>
                    </a:lnTo>
                    <a:lnTo>
                      <a:pt x="1" y="9814"/>
                    </a:lnTo>
                    <a:lnTo>
                      <a:pt x="1" y="9877"/>
                    </a:lnTo>
                    <a:lnTo>
                      <a:pt x="1" y="9960"/>
                    </a:lnTo>
                    <a:lnTo>
                      <a:pt x="63" y="9940"/>
                    </a:lnTo>
                    <a:lnTo>
                      <a:pt x="105" y="9940"/>
                    </a:lnTo>
                    <a:lnTo>
                      <a:pt x="147" y="9960"/>
                    </a:lnTo>
                    <a:lnTo>
                      <a:pt x="63" y="10023"/>
                    </a:lnTo>
                    <a:lnTo>
                      <a:pt x="22" y="10086"/>
                    </a:lnTo>
                    <a:lnTo>
                      <a:pt x="63" y="10191"/>
                    </a:lnTo>
                    <a:lnTo>
                      <a:pt x="189" y="10253"/>
                    </a:lnTo>
                    <a:lnTo>
                      <a:pt x="273" y="10170"/>
                    </a:lnTo>
                    <a:lnTo>
                      <a:pt x="315" y="10149"/>
                    </a:lnTo>
                    <a:lnTo>
                      <a:pt x="377" y="10149"/>
                    </a:lnTo>
                    <a:lnTo>
                      <a:pt x="440" y="10023"/>
                    </a:lnTo>
                    <a:lnTo>
                      <a:pt x="503" y="9981"/>
                    </a:lnTo>
                    <a:lnTo>
                      <a:pt x="587" y="9981"/>
                    </a:lnTo>
                    <a:lnTo>
                      <a:pt x="524" y="10044"/>
                    </a:lnTo>
                    <a:lnTo>
                      <a:pt x="482" y="10170"/>
                    </a:lnTo>
                    <a:lnTo>
                      <a:pt x="398" y="10232"/>
                    </a:lnTo>
                    <a:lnTo>
                      <a:pt x="315" y="10274"/>
                    </a:lnTo>
                    <a:lnTo>
                      <a:pt x="356" y="10442"/>
                    </a:lnTo>
                    <a:lnTo>
                      <a:pt x="503" y="10588"/>
                    </a:lnTo>
                    <a:lnTo>
                      <a:pt x="566" y="10546"/>
                    </a:lnTo>
                    <a:lnTo>
                      <a:pt x="607" y="10546"/>
                    </a:lnTo>
                    <a:lnTo>
                      <a:pt x="775" y="10609"/>
                    </a:lnTo>
                    <a:lnTo>
                      <a:pt x="879" y="10609"/>
                    </a:lnTo>
                    <a:lnTo>
                      <a:pt x="879" y="10672"/>
                    </a:lnTo>
                    <a:lnTo>
                      <a:pt x="817" y="10756"/>
                    </a:lnTo>
                    <a:lnTo>
                      <a:pt x="733" y="10797"/>
                    </a:lnTo>
                    <a:lnTo>
                      <a:pt x="712" y="10776"/>
                    </a:lnTo>
                    <a:lnTo>
                      <a:pt x="545" y="10776"/>
                    </a:lnTo>
                    <a:lnTo>
                      <a:pt x="482" y="10797"/>
                    </a:lnTo>
                    <a:lnTo>
                      <a:pt x="419" y="10881"/>
                    </a:lnTo>
                    <a:lnTo>
                      <a:pt x="273" y="10881"/>
                    </a:lnTo>
                    <a:lnTo>
                      <a:pt x="210" y="10923"/>
                    </a:lnTo>
                    <a:lnTo>
                      <a:pt x="210" y="11069"/>
                    </a:lnTo>
                    <a:lnTo>
                      <a:pt x="294" y="11174"/>
                    </a:lnTo>
                    <a:lnTo>
                      <a:pt x="335" y="11237"/>
                    </a:lnTo>
                    <a:lnTo>
                      <a:pt x="419" y="11425"/>
                    </a:lnTo>
                    <a:lnTo>
                      <a:pt x="545" y="11488"/>
                    </a:lnTo>
                    <a:lnTo>
                      <a:pt x="503" y="11509"/>
                    </a:lnTo>
                    <a:lnTo>
                      <a:pt x="503" y="11530"/>
                    </a:lnTo>
                    <a:lnTo>
                      <a:pt x="587" y="11592"/>
                    </a:lnTo>
                    <a:lnTo>
                      <a:pt x="670" y="11697"/>
                    </a:lnTo>
                    <a:lnTo>
                      <a:pt x="754" y="11760"/>
                    </a:lnTo>
                    <a:lnTo>
                      <a:pt x="859" y="11823"/>
                    </a:lnTo>
                    <a:lnTo>
                      <a:pt x="963" y="11927"/>
                    </a:lnTo>
                    <a:lnTo>
                      <a:pt x="1047" y="11969"/>
                    </a:lnTo>
                    <a:lnTo>
                      <a:pt x="1068" y="11948"/>
                    </a:lnTo>
                    <a:lnTo>
                      <a:pt x="1068" y="11864"/>
                    </a:lnTo>
                    <a:lnTo>
                      <a:pt x="1047" y="11718"/>
                    </a:lnTo>
                    <a:lnTo>
                      <a:pt x="1047" y="11634"/>
                    </a:lnTo>
                    <a:lnTo>
                      <a:pt x="1110" y="11592"/>
                    </a:lnTo>
                    <a:lnTo>
                      <a:pt x="1131" y="11488"/>
                    </a:lnTo>
                    <a:lnTo>
                      <a:pt x="1131" y="11404"/>
                    </a:lnTo>
                    <a:lnTo>
                      <a:pt x="1172" y="11383"/>
                    </a:lnTo>
                    <a:lnTo>
                      <a:pt x="1214" y="11383"/>
                    </a:lnTo>
                    <a:lnTo>
                      <a:pt x="1235" y="11488"/>
                    </a:lnTo>
                    <a:lnTo>
                      <a:pt x="1277" y="11592"/>
                    </a:lnTo>
                    <a:lnTo>
                      <a:pt x="1277" y="11655"/>
                    </a:lnTo>
                    <a:lnTo>
                      <a:pt x="1319" y="11718"/>
                    </a:lnTo>
                    <a:lnTo>
                      <a:pt x="1340" y="11697"/>
                    </a:lnTo>
                    <a:lnTo>
                      <a:pt x="1361" y="11634"/>
                    </a:lnTo>
                    <a:lnTo>
                      <a:pt x="1444" y="11634"/>
                    </a:lnTo>
                    <a:lnTo>
                      <a:pt x="1549" y="11551"/>
                    </a:lnTo>
                    <a:lnTo>
                      <a:pt x="1570" y="11592"/>
                    </a:lnTo>
                    <a:lnTo>
                      <a:pt x="1654" y="11592"/>
                    </a:lnTo>
                    <a:lnTo>
                      <a:pt x="1675" y="11634"/>
                    </a:lnTo>
                    <a:lnTo>
                      <a:pt x="1612" y="11718"/>
                    </a:lnTo>
                    <a:lnTo>
                      <a:pt x="1549" y="11823"/>
                    </a:lnTo>
                    <a:lnTo>
                      <a:pt x="1549" y="11927"/>
                    </a:lnTo>
                    <a:lnTo>
                      <a:pt x="1633" y="11948"/>
                    </a:lnTo>
                    <a:lnTo>
                      <a:pt x="1675" y="11927"/>
                    </a:lnTo>
                    <a:lnTo>
                      <a:pt x="1737" y="11739"/>
                    </a:lnTo>
                    <a:lnTo>
                      <a:pt x="1758" y="11655"/>
                    </a:lnTo>
                    <a:lnTo>
                      <a:pt x="1842" y="11697"/>
                    </a:lnTo>
                    <a:lnTo>
                      <a:pt x="1926" y="11823"/>
                    </a:lnTo>
                    <a:lnTo>
                      <a:pt x="1968" y="11844"/>
                    </a:lnTo>
                    <a:lnTo>
                      <a:pt x="2051" y="11802"/>
                    </a:lnTo>
                    <a:lnTo>
                      <a:pt x="2051" y="11718"/>
                    </a:lnTo>
                    <a:lnTo>
                      <a:pt x="2093" y="11634"/>
                    </a:lnTo>
                    <a:lnTo>
                      <a:pt x="2198" y="11634"/>
                    </a:lnTo>
                    <a:lnTo>
                      <a:pt x="2240" y="11655"/>
                    </a:lnTo>
                    <a:lnTo>
                      <a:pt x="2240" y="11760"/>
                    </a:lnTo>
                    <a:lnTo>
                      <a:pt x="2177" y="11864"/>
                    </a:lnTo>
                    <a:lnTo>
                      <a:pt x="2177" y="11969"/>
                    </a:lnTo>
                    <a:lnTo>
                      <a:pt x="2240" y="11927"/>
                    </a:lnTo>
                    <a:lnTo>
                      <a:pt x="2344" y="11844"/>
                    </a:lnTo>
                    <a:lnTo>
                      <a:pt x="2386" y="11739"/>
                    </a:lnTo>
                    <a:lnTo>
                      <a:pt x="2470" y="11655"/>
                    </a:lnTo>
                    <a:lnTo>
                      <a:pt x="2595" y="11634"/>
                    </a:lnTo>
                    <a:lnTo>
                      <a:pt x="2700" y="11655"/>
                    </a:lnTo>
                    <a:lnTo>
                      <a:pt x="2784" y="11739"/>
                    </a:lnTo>
                    <a:lnTo>
                      <a:pt x="2909" y="11802"/>
                    </a:lnTo>
                    <a:lnTo>
                      <a:pt x="3076" y="11927"/>
                    </a:lnTo>
                    <a:lnTo>
                      <a:pt x="3181" y="11948"/>
                    </a:lnTo>
                    <a:lnTo>
                      <a:pt x="3223" y="11906"/>
                    </a:lnTo>
                    <a:lnTo>
                      <a:pt x="3286" y="11906"/>
                    </a:lnTo>
                    <a:lnTo>
                      <a:pt x="3390" y="12011"/>
                    </a:lnTo>
                    <a:lnTo>
                      <a:pt x="3516" y="12116"/>
                    </a:lnTo>
                    <a:lnTo>
                      <a:pt x="3495" y="12220"/>
                    </a:lnTo>
                    <a:lnTo>
                      <a:pt x="3495" y="12241"/>
                    </a:lnTo>
                    <a:lnTo>
                      <a:pt x="3537" y="12241"/>
                    </a:lnTo>
                    <a:lnTo>
                      <a:pt x="3558" y="12220"/>
                    </a:lnTo>
                    <a:lnTo>
                      <a:pt x="3620" y="12241"/>
                    </a:lnTo>
                    <a:lnTo>
                      <a:pt x="3662" y="12325"/>
                    </a:lnTo>
                    <a:lnTo>
                      <a:pt x="3746" y="12367"/>
                    </a:lnTo>
                    <a:lnTo>
                      <a:pt x="3809" y="12429"/>
                    </a:lnTo>
                    <a:lnTo>
                      <a:pt x="3830" y="12492"/>
                    </a:lnTo>
                    <a:lnTo>
                      <a:pt x="3851" y="12534"/>
                    </a:lnTo>
                    <a:lnTo>
                      <a:pt x="3913" y="12534"/>
                    </a:lnTo>
                    <a:lnTo>
                      <a:pt x="3913" y="12471"/>
                    </a:lnTo>
                    <a:lnTo>
                      <a:pt x="3955" y="12471"/>
                    </a:lnTo>
                    <a:lnTo>
                      <a:pt x="4018" y="12492"/>
                    </a:lnTo>
                    <a:lnTo>
                      <a:pt x="4039" y="12576"/>
                    </a:lnTo>
                    <a:lnTo>
                      <a:pt x="4164" y="12681"/>
                    </a:lnTo>
                    <a:lnTo>
                      <a:pt x="4248" y="12785"/>
                    </a:lnTo>
                    <a:lnTo>
                      <a:pt x="4290" y="12806"/>
                    </a:lnTo>
                    <a:lnTo>
                      <a:pt x="4353" y="12869"/>
                    </a:lnTo>
                    <a:lnTo>
                      <a:pt x="4332" y="12953"/>
                    </a:lnTo>
                    <a:lnTo>
                      <a:pt x="4353" y="12973"/>
                    </a:lnTo>
                    <a:lnTo>
                      <a:pt x="4353" y="13015"/>
                    </a:lnTo>
                    <a:lnTo>
                      <a:pt x="4290" y="13078"/>
                    </a:lnTo>
                    <a:lnTo>
                      <a:pt x="4248" y="13183"/>
                    </a:lnTo>
                    <a:lnTo>
                      <a:pt x="4164" y="13225"/>
                    </a:lnTo>
                    <a:lnTo>
                      <a:pt x="4164" y="13266"/>
                    </a:lnTo>
                    <a:lnTo>
                      <a:pt x="4269" y="13266"/>
                    </a:lnTo>
                    <a:lnTo>
                      <a:pt x="4290" y="13287"/>
                    </a:lnTo>
                    <a:lnTo>
                      <a:pt x="4269" y="13329"/>
                    </a:lnTo>
                    <a:lnTo>
                      <a:pt x="4227" y="13371"/>
                    </a:lnTo>
                    <a:lnTo>
                      <a:pt x="4123" y="13476"/>
                    </a:lnTo>
                    <a:lnTo>
                      <a:pt x="4081" y="13497"/>
                    </a:lnTo>
                    <a:lnTo>
                      <a:pt x="4081" y="13538"/>
                    </a:lnTo>
                    <a:lnTo>
                      <a:pt x="4144" y="13601"/>
                    </a:lnTo>
                    <a:lnTo>
                      <a:pt x="4185" y="13685"/>
                    </a:lnTo>
                    <a:lnTo>
                      <a:pt x="4185" y="13727"/>
                    </a:lnTo>
                    <a:lnTo>
                      <a:pt x="4374" y="13894"/>
                    </a:lnTo>
                    <a:lnTo>
                      <a:pt x="4416" y="13957"/>
                    </a:lnTo>
                    <a:lnTo>
                      <a:pt x="4416" y="14061"/>
                    </a:lnTo>
                    <a:lnTo>
                      <a:pt x="4457" y="14124"/>
                    </a:lnTo>
                    <a:lnTo>
                      <a:pt x="4416" y="14166"/>
                    </a:lnTo>
                    <a:lnTo>
                      <a:pt x="4416" y="14250"/>
                    </a:lnTo>
                    <a:lnTo>
                      <a:pt x="4478" y="14333"/>
                    </a:lnTo>
                    <a:lnTo>
                      <a:pt x="4520" y="14333"/>
                    </a:lnTo>
                    <a:lnTo>
                      <a:pt x="4562" y="14354"/>
                    </a:lnTo>
                    <a:lnTo>
                      <a:pt x="4583" y="14438"/>
                    </a:lnTo>
                    <a:lnTo>
                      <a:pt x="4667" y="14543"/>
                    </a:lnTo>
                    <a:lnTo>
                      <a:pt x="4709" y="14585"/>
                    </a:lnTo>
                    <a:lnTo>
                      <a:pt x="4709" y="14668"/>
                    </a:lnTo>
                    <a:lnTo>
                      <a:pt x="4688" y="14752"/>
                    </a:lnTo>
                    <a:lnTo>
                      <a:pt x="4604" y="14773"/>
                    </a:lnTo>
                    <a:lnTo>
                      <a:pt x="4520" y="14857"/>
                    </a:lnTo>
                    <a:lnTo>
                      <a:pt x="4499" y="14940"/>
                    </a:lnTo>
                    <a:lnTo>
                      <a:pt x="4457" y="15003"/>
                    </a:lnTo>
                    <a:lnTo>
                      <a:pt x="4395" y="15003"/>
                    </a:lnTo>
                    <a:lnTo>
                      <a:pt x="4290" y="15087"/>
                    </a:lnTo>
                    <a:lnTo>
                      <a:pt x="4269" y="15149"/>
                    </a:lnTo>
                    <a:lnTo>
                      <a:pt x="4311" y="15170"/>
                    </a:lnTo>
                    <a:lnTo>
                      <a:pt x="4374" y="15149"/>
                    </a:lnTo>
                    <a:lnTo>
                      <a:pt x="4416" y="15087"/>
                    </a:lnTo>
                    <a:lnTo>
                      <a:pt x="4478" y="15087"/>
                    </a:lnTo>
                    <a:lnTo>
                      <a:pt x="4583" y="14982"/>
                    </a:lnTo>
                    <a:lnTo>
                      <a:pt x="4688" y="14982"/>
                    </a:lnTo>
                    <a:lnTo>
                      <a:pt x="4667" y="15108"/>
                    </a:lnTo>
                    <a:lnTo>
                      <a:pt x="4625" y="15170"/>
                    </a:lnTo>
                    <a:lnTo>
                      <a:pt x="4667" y="15254"/>
                    </a:lnTo>
                    <a:lnTo>
                      <a:pt x="4667" y="15317"/>
                    </a:lnTo>
                    <a:lnTo>
                      <a:pt x="4709" y="15421"/>
                    </a:lnTo>
                    <a:lnTo>
                      <a:pt x="4729" y="15526"/>
                    </a:lnTo>
                    <a:lnTo>
                      <a:pt x="4688" y="15631"/>
                    </a:lnTo>
                    <a:lnTo>
                      <a:pt x="4688" y="15694"/>
                    </a:lnTo>
                    <a:lnTo>
                      <a:pt x="4709" y="15777"/>
                    </a:lnTo>
                    <a:lnTo>
                      <a:pt x="4709" y="15798"/>
                    </a:lnTo>
                    <a:lnTo>
                      <a:pt x="4667" y="15735"/>
                    </a:lnTo>
                    <a:lnTo>
                      <a:pt x="4604" y="15777"/>
                    </a:lnTo>
                    <a:lnTo>
                      <a:pt x="4625" y="15903"/>
                    </a:lnTo>
                    <a:lnTo>
                      <a:pt x="4688" y="16007"/>
                    </a:lnTo>
                    <a:lnTo>
                      <a:pt x="4688" y="16049"/>
                    </a:lnTo>
                    <a:lnTo>
                      <a:pt x="4667" y="16049"/>
                    </a:lnTo>
                    <a:lnTo>
                      <a:pt x="4604" y="16112"/>
                    </a:lnTo>
                    <a:lnTo>
                      <a:pt x="4625" y="16196"/>
                    </a:lnTo>
                    <a:lnTo>
                      <a:pt x="4667" y="16238"/>
                    </a:lnTo>
                    <a:lnTo>
                      <a:pt x="4729" y="16238"/>
                    </a:lnTo>
                    <a:lnTo>
                      <a:pt x="4792" y="16300"/>
                    </a:lnTo>
                    <a:lnTo>
                      <a:pt x="4792" y="16342"/>
                    </a:lnTo>
                    <a:lnTo>
                      <a:pt x="4729" y="16405"/>
                    </a:lnTo>
                    <a:lnTo>
                      <a:pt x="4729" y="16468"/>
                    </a:lnTo>
                    <a:lnTo>
                      <a:pt x="4667" y="16551"/>
                    </a:lnTo>
                    <a:lnTo>
                      <a:pt x="4604" y="16572"/>
                    </a:lnTo>
                    <a:lnTo>
                      <a:pt x="4520" y="16551"/>
                    </a:lnTo>
                    <a:lnTo>
                      <a:pt x="4478" y="16572"/>
                    </a:lnTo>
                    <a:lnTo>
                      <a:pt x="4478" y="16635"/>
                    </a:lnTo>
                    <a:lnTo>
                      <a:pt x="4562" y="16656"/>
                    </a:lnTo>
                    <a:lnTo>
                      <a:pt x="4625" y="16656"/>
                    </a:lnTo>
                    <a:lnTo>
                      <a:pt x="4688" y="16719"/>
                    </a:lnTo>
                    <a:lnTo>
                      <a:pt x="4729" y="16719"/>
                    </a:lnTo>
                    <a:lnTo>
                      <a:pt x="4813" y="16740"/>
                    </a:lnTo>
                    <a:lnTo>
                      <a:pt x="4855" y="16782"/>
                    </a:lnTo>
                    <a:lnTo>
                      <a:pt x="4855" y="16886"/>
                    </a:lnTo>
                    <a:lnTo>
                      <a:pt x="4876" y="17033"/>
                    </a:lnTo>
                    <a:lnTo>
                      <a:pt x="4771" y="17137"/>
                    </a:lnTo>
                    <a:lnTo>
                      <a:pt x="4750" y="17200"/>
                    </a:lnTo>
                    <a:lnTo>
                      <a:pt x="4792" y="17263"/>
                    </a:lnTo>
                    <a:lnTo>
                      <a:pt x="4709" y="17409"/>
                    </a:lnTo>
                    <a:lnTo>
                      <a:pt x="4604" y="17472"/>
                    </a:lnTo>
                    <a:lnTo>
                      <a:pt x="4541" y="17472"/>
                    </a:lnTo>
                    <a:lnTo>
                      <a:pt x="4478" y="17409"/>
                    </a:lnTo>
                    <a:lnTo>
                      <a:pt x="4436" y="17409"/>
                    </a:lnTo>
                    <a:lnTo>
                      <a:pt x="4332" y="17493"/>
                    </a:lnTo>
                    <a:lnTo>
                      <a:pt x="4290" y="17577"/>
                    </a:lnTo>
                    <a:lnTo>
                      <a:pt x="4332" y="17598"/>
                    </a:lnTo>
                    <a:lnTo>
                      <a:pt x="4374" y="17598"/>
                    </a:lnTo>
                    <a:lnTo>
                      <a:pt x="4541" y="17618"/>
                    </a:lnTo>
                    <a:lnTo>
                      <a:pt x="4583" y="17577"/>
                    </a:lnTo>
                    <a:lnTo>
                      <a:pt x="4604" y="17556"/>
                    </a:lnTo>
                    <a:lnTo>
                      <a:pt x="4646" y="17577"/>
                    </a:lnTo>
                    <a:lnTo>
                      <a:pt x="4646" y="17618"/>
                    </a:lnTo>
                    <a:lnTo>
                      <a:pt x="4667" y="17660"/>
                    </a:lnTo>
                    <a:lnTo>
                      <a:pt x="4604" y="17702"/>
                    </a:lnTo>
                    <a:lnTo>
                      <a:pt x="4562" y="17702"/>
                    </a:lnTo>
                    <a:lnTo>
                      <a:pt x="4541" y="17723"/>
                    </a:lnTo>
                    <a:lnTo>
                      <a:pt x="4541" y="17807"/>
                    </a:lnTo>
                    <a:lnTo>
                      <a:pt x="4499" y="17828"/>
                    </a:lnTo>
                    <a:lnTo>
                      <a:pt x="4436" y="17828"/>
                    </a:lnTo>
                    <a:lnTo>
                      <a:pt x="4290" y="17932"/>
                    </a:lnTo>
                    <a:lnTo>
                      <a:pt x="4185" y="17995"/>
                    </a:lnTo>
                    <a:lnTo>
                      <a:pt x="4185" y="18037"/>
                    </a:lnTo>
                    <a:lnTo>
                      <a:pt x="4269" y="18121"/>
                    </a:lnTo>
                    <a:lnTo>
                      <a:pt x="4395" y="18142"/>
                    </a:lnTo>
                    <a:lnTo>
                      <a:pt x="4499" y="18121"/>
                    </a:lnTo>
                    <a:lnTo>
                      <a:pt x="4583" y="18016"/>
                    </a:lnTo>
                    <a:lnTo>
                      <a:pt x="4646" y="17911"/>
                    </a:lnTo>
                    <a:lnTo>
                      <a:pt x="4688" y="17870"/>
                    </a:lnTo>
                    <a:lnTo>
                      <a:pt x="4709" y="17870"/>
                    </a:lnTo>
                    <a:lnTo>
                      <a:pt x="4709" y="17911"/>
                    </a:lnTo>
                    <a:lnTo>
                      <a:pt x="4604" y="18079"/>
                    </a:lnTo>
                    <a:lnTo>
                      <a:pt x="4478" y="18204"/>
                    </a:lnTo>
                    <a:lnTo>
                      <a:pt x="4436" y="18183"/>
                    </a:lnTo>
                    <a:lnTo>
                      <a:pt x="4269" y="18204"/>
                    </a:lnTo>
                    <a:lnTo>
                      <a:pt x="4227" y="18225"/>
                    </a:lnTo>
                    <a:lnTo>
                      <a:pt x="4164" y="18309"/>
                    </a:lnTo>
                    <a:lnTo>
                      <a:pt x="4144" y="18288"/>
                    </a:lnTo>
                    <a:lnTo>
                      <a:pt x="4039" y="18288"/>
                    </a:lnTo>
                    <a:lnTo>
                      <a:pt x="3934" y="18330"/>
                    </a:lnTo>
                    <a:lnTo>
                      <a:pt x="3934" y="18393"/>
                    </a:lnTo>
                    <a:lnTo>
                      <a:pt x="3955" y="18414"/>
                    </a:lnTo>
                    <a:lnTo>
                      <a:pt x="3976" y="18455"/>
                    </a:lnTo>
                    <a:lnTo>
                      <a:pt x="3955" y="18539"/>
                    </a:lnTo>
                    <a:lnTo>
                      <a:pt x="4018" y="18665"/>
                    </a:lnTo>
                    <a:lnTo>
                      <a:pt x="4039" y="18665"/>
                    </a:lnTo>
                    <a:lnTo>
                      <a:pt x="4060" y="18602"/>
                    </a:lnTo>
                    <a:lnTo>
                      <a:pt x="4123" y="18602"/>
                    </a:lnTo>
                    <a:lnTo>
                      <a:pt x="4164" y="18644"/>
                    </a:lnTo>
                    <a:lnTo>
                      <a:pt x="4185" y="18707"/>
                    </a:lnTo>
                    <a:lnTo>
                      <a:pt x="4185" y="18769"/>
                    </a:lnTo>
                    <a:lnTo>
                      <a:pt x="4248" y="18832"/>
                    </a:lnTo>
                    <a:lnTo>
                      <a:pt x="4374" y="18832"/>
                    </a:lnTo>
                    <a:lnTo>
                      <a:pt x="4457" y="18769"/>
                    </a:lnTo>
                    <a:lnTo>
                      <a:pt x="4478" y="18748"/>
                    </a:lnTo>
                    <a:lnTo>
                      <a:pt x="4541" y="18748"/>
                    </a:lnTo>
                    <a:lnTo>
                      <a:pt x="4646" y="18727"/>
                    </a:lnTo>
                    <a:lnTo>
                      <a:pt x="4688" y="18665"/>
                    </a:lnTo>
                    <a:lnTo>
                      <a:pt x="4709" y="18560"/>
                    </a:lnTo>
                    <a:lnTo>
                      <a:pt x="4688" y="18497"/>
                    </a:lnTo>
                    <a:lnTo>
                      <a:pt x="4646" y="18434"/>
                    </a:lnTo>
                    <a:lnTo>
                      <a:pt x="4750" y="18434"/>
                    </a:lnTo>
                    <a:lnTo>
                      <a:pt x="4750" y="18393"/>
                    </a:lnTo>
                    <a:lnTo>
                      <a:pt x="4771" y="18225"/>
                    </a:lnTo>
                    <a:lnTo>
                      <a:pt x="4813" y="18309"/>
                    </a:lnTo>
                    <a:lnTo>
                      <a:pt x="4876" y="18351"/>
                    </a:lnTo>
                    <a:lnTo>
                      <a:pt x="4918" y="18351"/>
                    </a:lnTo>
                    <a:lnTo>
                      <a:pt x="4981" y="18288"/>
                    </a:lnTo>
                    <a:lnTo>
                      <a:pt x="4981" y="18121"/>
                    </a:lnTo>
                    <a:lnTo>
                      <a:pt x="4981" y="18016"/>
                    </a:lnTo>
                    <a:lnTo>
                      <a:pt x="4918" y="17911"/>
                    </a:lnTo>
                    <a:lnTo>
                      <a:pt x="4897" y="17828"/>
                    </a:lnTo>
                    <a:lnTo>
                      <a:pt x="4918" y="17618"/>
                    </a:lnTo>
                    <a:lnTo>
                      <a:pt x="4960" y="17577"/>
                    </a:lnTo>
                    <a:lnTo>
                      <a:pt x="4981" y="17577"/>
                    </a:lnTo>
                    <a:lnTo>
                      <a:pt x="4981" y="17660"/>
                    </a:lnTo>
                    <a:lnTo>
                      <a:pt x="4960" y="17723"/>
                    </a:lnTo>
                    <a:lnTo>
                      <a:pt x="4981" y="17828"/>
                    </a:lnTo>
                    <a:lnTo>
                      <a:pt x="5022" y="17932"/>
                    </a:lnTo>
                    <a:lnTo>
                      <a:pt x="5022" y="18079"/>
                    </a:lnTo>
                    <a:lnTo>
                      <a:pt x="5001" y="18204"/>
                    </a:lnTo>
                    <a:lnTo>
                      <a:pt x="5001" y="18309"/>
                    </a:lnTo>
                    <a:lnTo>
                      <a:pt x="5064" y="18309"/>
                    </a:lnTo>
                    <a:lnTo>
                      <a:pt x="5085" y="18288"/>
                    </a:lnTo>
                    <a:lnTo>
                      <a:pt x="5169" y="18225"/>
                    </a:lnTo>
                    <a:lnTo>
                      <a:pt x="5169" y="18183"/>
                    </a:lnTo>
                    <a:lnTo>
                      <a:pt x="5273" y="18037"/>
                    </a:lnTo>
                    <a:lnTo>
                      <a:pt x="5378" y="17995"/>
                    </a:lnTo>
                    <a:lnTo>
                      <a:pt x="5420" y="17995"/>
                    </a:lnTo>
                    <a:lnTo>
                      <a:pt x="5420" y="18016"/>
                    </a:lnTo>
                    <a:lnTo>
                      <a:pt x="5336" y="18079"/>
                    </a:lnTo>
                    <a:lnTo>
                      <a:pt x="5294" y="18121"/>
                    </a:lnTo>
                    <a:lnTo>
                      <a:pt x="5232" y="18246"/>
                    </a:lnTo>
                    <a:lnTo>
                      <a:pt x="5169" y="18330"/>
                    </a:lnTo>
                    <a:lnTo>
                      <a:pt x="5169" y="18393"/>
                    </a:lnTo>
                    <a:lnTo>
                      <a:pt x="5211" y="18414"/>
                    </a:lnTo>
                    <a:lnTo>
                      <a:pt x="5294" y="18414"/>
                    </a:lnTo>
                    <a:lnTo>
                      <a:pt x="5336" y="18434"/>
                    </a:lnTo>
                    <a:lnTo>
                      <a:pt x="5399" y="18518"/>
                    </a:lnTo>
                    <a:lnTo>
                      <a:pt x="5483" y="18539"/>
                    </a:lnTo>
                    <a:lnTo>
                      <a:pt x="5587" y="18518"/>
                    </a:lnTo>
                    <a:lnTo>
                      <a:pt x="5650" y="18455"/>
                    </a:lnTo>
                    <a:lnTo>
                      <a:pt x="5713" y="18455"/>
                    </a:lnTo>
                    <a:lnTo>
                      <a:pt x="5734" y="18497"/>
                    </a:lnTo>
                    <a:lnTo>
                      <a:pt x="5734" y="18539"/>
                    </a:lnTo>
                    <a:lnTo>
                      <a:pt x="5608" y="18623"/>
                    </a:lnTo>
                    <a:lnTo>
                      <a:pt x="5420" y="18665"/>
                    </a:lnTo>
                    <a:lnTo>
                      <a:pt x="5294" y="18665"/>
                    </a:lnTo>
                    <a:lnTo>
                      <a:pt x="5211" y="18727"/>
                    </a:lnTo>
                    <a:lnTo>
                      <a:pt x="5169" y="18769"/>
                    </a:lnTo>
                    <a:lnTo>
                      <a:pt x="5169" y="18832"/>
                    </a:lnTo>
                    <a:lnTo>
                      <a:pt x="5190" y="18853"/>
                    </a:lnTo>
                    <a:lnTo>
                      <a:pt x="5315" y="18832"/>
                    </a:lnTo>
                    <a:lnTo>
                      <a:pt x="5378" y="18853"/>
                    </a:lnTo>
                    <a:lnTo>
                      <a:pt x="5420" y="18832"/>
                    </a:lnTo>
                    <a:lnTo>
                      <a:pt x="5504" y="18769"/>
                    </a:lnTo>
                    <a:lnTo>
                      <a:pt x="5629" y="18769"/>
                    </a:lnTo>
                    <a:lnTo>
                      <a:pt x="5650" y="18811"/>
                    </a:lnTo>
                    <a:lnTo>
                      <a:pt x="5629" y="18853"/>
                    </a:lnTo>
                    <a:lnTo>
                      <a:pt x="5545" y="18874"/>
                    </a:lnTo>
                    <a:lnTo>
                      <a:pt x="5483" y="18937"/>
                    </a:lnTo>
                    <a:lnTo>
                      <a:pt x="5336" y="18937"/>
                    </a:lnTo>
                    <a:lnTo>
                      <a:pt x="5294" y="19020"/>
                    </a:lnTo>
                    <a:lnTo>
                      <a:pt x="5273" y="19083"/>
                    </a:lnTo>
                    <a:lnTo>
                      <a:pt x="5211" y="19146"/>
                    </a:lnTo>
                    <a:lnTo>
                      <a:pt x="5211" y="19188"/>
                    </a:lnTo>
                    <a:lnTo>
                      <a:pt x="5273" y="19188"/>
                    </a:lnTo>
                    <a:lnTo>
                      <a:pt x="5420" y="19062"/>
                    </a:lnTo>
                    <a:lnTo>
                      <a:pt x="5483" y="19041"/>
                    </a:lnTo>
                    <a:lnTo>
                      <a:pt x="5545" y="19041"/>
                    </a:lnTo>
                    <a:lnTo>
                      <a:pt x="5587" y="19020"/>
                    </a:lnTo>
                    <a:lnTo>
                      <a:pt x="5629" y="19020"/>
                    </a:lnTo>
                    <a:lnTo>
                      <a:pt x="5692" y="19083"/>
                    </a:lnTo>
                    <a:lnTo>
                      <a:pt x="5692" y="19146"/>
                    </a:lnTo>
                    <a:lnTo>
                      <a:pt x="5650" y="19188"/>
                    </a:lnTo>
                    <a:lnTo>
                      <a:pt x="5587" y="19146"/>
                    </a:lnTo>
                    <a:lnTo>
                      <a:pt x="5525" y="19125"/>
                    </a:lnTo>
                    <a:lnTo>
                      <a:pt x="5399" y="19167"/>
                    </a:lnTo>
                    <a:lnTo>
                      <a:pt x="5378" y="19230"/>
                    </a:lnTo>
                    <a:lnTo>
                      <a:pt x="5399" y="19271"/>
                    </a:lnTo>
                    <a:lnTo>
                      <a:pt x="5587" y="19271"/>
                    </a:lnTo>
                    <a:lnTo>
                      <a:pt x="5650" y="19230"/>
                    </a:lnTo>
                    <a:lnTo>
                      <a:pt x="5713" y="19230"/>
                    </a:lnTo>
                    <a:lnTo>
                      <a:pt x="5797" y="19334"/>
                    </a:lnTo>
                    <a:lnTo>
                      <a:pt x="5797" y="19397"/>
                    </a:lnTo>
                    <a:lnTo>
                      <a:pt x="5734" y="19439"/>
                    </a:lnTo>
                    <a:lnTo>
                      <a:pt x="5525" y="19355"/>
                    </a:lnTo>
                    <a:lnTo>
                      <a:pt x="5420" y="19292"/>
                    </a:lnTo>
                    <a:lnTo>
                      <a:pt x="5399" y="19355"/>
                    </a:lnTo>
                    <a:lnTo>
                      <a:pt x="5420" y="19439"/>
                    </a:lnTo>
                    <a:lnTo>
                      <a:pt x="5525" y="19502"/>
                    </a:lnTo>
                    <a:lnTo>
                      <a:pt x="5629" y="19648"/>
                    </a:lnTo>
                    <a:lnTo>
                      <a:pt x="5692" y="19753"/>
                    </a:lnTo>
                    <a:lnTo>
                      <a:pt x="5629" y="19753"/>
                    </a:lnTo>
                    <a:lnTo>
                      <a:pt x="5545" y="19648"/>
                    </a:lnTo>
                    <a:lnTo>
                      <a:pt x="5525" y="19648"/>
                    </a:lnTo>
                    <a:lnTo>
                      <a:pt x="5504" y="19690"/>
                    </a:lnTo>
                    <a:lnTo>
                      <a:pt x="5525" y="19774"/>
                    </a:lnTo>
                    <a:lnTo>
                      <a:pt x="5650" y="19878"/>
                    </a:lnTo>
                    <a:lnTo>
                      <a:pt x="5797" y="19983"/>
                    </a:lnTo>
                    <a:lnTo>
                      <a:pt x="5797" y="20025"/>
                    </a:lnTo>
                    <a:lnTo>
                      <a:pt x="5734" y="20025"/>
                    </a:lnTo>
                    <a:lnTo>
                      <a:pt x="5734" y="20087"/>
                    </a:lnTo>
                    <a:lnTo>
                      <a:pt x="5692" y="20087"/>
                    </a:lnTo>
                    <a:lnTo>
                      <a:pt x="5587" y="19983"/>
                    </a:lnTo>
                    <a:lnTo>
                      <a:pt x="5545" y="19983"/>
                    </a:lnTo>
                    <a:lnTo>
                      <a:pt x="5545" y="20025"/>
                    </a:lnTo>
                    <a:lnTo>
                      <a:pt x="5650" y="20171"/>
                    </a:lnTo>
                    <a:lnTo>
                      <a:pt x="5713" y="20213"/>
                    </a:lnTo>
                    <a:lnTo>
                      <a:pt x="5755" y="20213"/>
                    </a:lnTo>
                    <a:lnTo>
                      <a:pt x="5817" y="20192"/>
                    </a:lnTo>
                    <a:lnTo>
                      <a:pt x="5838" y="20213"/>
                    </a:lnTo>
                    <a:lnTo>
                      <a:pt x="5797" y="20297"/>
                    </a:lnTo>
                    <a:lnTo>
                      <a:pt x="5734" y="20318"/>
                    </a:lnTo>
                    <a:lnTo>
                      <a:pt x="5629" y="20276"/>
                    </a:lnTo>
                    <a:lnTo>
                      <a:pt x="5545" y="20192"/>
                    </a:lnTo>
                    <a:lnTo>
                      <a:pt x="5441" y="20108"/>
                    </a:lnTo>
                    <a:lnTo>
                      <a:pt x="5378" y="20004"/>
                    </a:lnTo>
                    <a:lnTo>
                      <a:pt x="5294" y="19795"/>
                    </a:lnTo>
                    <a:lnTo>
                      <a:pt x="5232" y="19711"/>
                    </a:lnTo>
                    <a:lnTo>
                      <a:pt x="5169" y="19690"/>
                    </a:lnTo>
                    <a:lnTo>
                      <a:pt x="5085" y="19648"/>
                    </a:lnTo>
                    <a:lnTo>
                      <a:pt x="4981" y="19606"/>
                    </a:lnTo>
                    <a:lnTo>
                      <a:pt x="4876" y="19606"/>
                    </a:lnTo>
                    <a:lnTo>
                      <a:pt x="4813" y="19585"/>
                    </a:lnTo>
                    <a:lnTo>
                      <a:pt x="4750" y="19585"/>
                    </a:lnTo>
                    <a:lnTo>
                      <a:pt x="4646" y="19564"/>
                    </a:lnTo>
                    <a:lnTo>
                      <a:pt x="4541" y="19460"/>
                    </a:lnTo>
                    <a:lnTo>
                      <a:pt x="4436" y="19460"/>
                    </a:lnTo>
                    <a:lnTo>
                      <a:pt x="4353" y="19439"/>
                    </a:lnTo>
                    <a:lnTo>
                      <a:pt x="4290" y="19460"/>
                    </a:lnTo>
                    <a:lnTo>
                      <a:pt x="4185" y="19460"/>
                    </a:lnTo>
                    <a:lnTo>
                      <a:pt x="4060" y="19564"/>
                    </a:lnTo>
                    <a:lnTo>
                      <a:pt x="4060" y="19606"/>
                    </a:lnTo>
                    <a:lnTo>
                      <a:pt x="4123" y="19669"/>
                    </a:lnTo>
                    <a:lnTo>
                      <a:pt x="4185" y="19753"/>
                    </a:lnTo>
                    <a:lnTo>
                      <a:pt x="4248" y="19878"/>
                    </a:lnTo>
                    <a:lnTo>
                      <a:pt x="4248" y="19962"/>
                    </a:lnTo>
                    <a:lnTo>
                      <a:pt x="4353" y="20067"/>
                    </a:lnTo>
                    <a:lnTo>
                      <a:pt x="4499" y="20108"/>
                    </a:lnTo>
                    <a:lnTo>
                      <a:pt x="4709" y="20192"/>
                    </a:lnTo>
                    <a:lnTo>
                      <a:pt x="4855" y="20276"/>
                    </a:lnTo>
                    <a:lnTo>
                      <a:pt x="4897" y="20380"/>
                    </a:lnTo>
                    <a:lnTo>
                      <a:pt x="4897" y="20422"/>
                    </a:lnTo>
                    <a:lnTo>
                      <a:pt x="4981" y="20443"/>
                    </a:lnTo>
                    <a:lnTo>
                      <a:pt x="5064" y="20443"/>
                    </a:lnTo>
                    <a:lnTo>
                      <a:pt x="5127" y="20527"/>
                    </a:lnTo>
                    <a:lnTo>
                      <a:pt x="5211" y="20548"/>
                    </a:lnTo>
                    <a:lnTo>
                      <a:pt x="5273" y="20527"/>
                    </a:lnTo>
                    <a:lnTo>
                      <a:pt x="5315" y="20590"/>
                    </a:lnTo>
                    <a:lnTo>
                      <a:pt x="5399" y="20590"/>
                    </a:lnTo>
                    <a:lnTo>
                      <a:pt x="5441" y="20548"/>
                    </a:lnTo>
                    <a:lnTo>
                      <a:pt x="5504" y="20631"/>
                    </a:lnTo>
                    <a:lnTo>
                      <a:pt x="5608" y="20631"/>
                    </a:lnTo>
                    <a:lnTo>
                      <a:pt x="5692" y="20548"/>
                    </a:lnTo>
                    <a:lnTo>
                      <a:pt x="5797" y="20548"/>
                    </a:lnTo>
                    <a:lnTo>
                      <a:pt x="5838" y="20590"/>
                    </a:lnTo>
                    <a:lnTo>
                      <a:pt x="5838" y="20652"/>
                    </a:lnTo>
                    <a:lnTo>
                      <a:pt x="5755" y="20652"/>
                    </a:lnTo>
                    <a:lnTo>
                      <a:pt x="5692" y="20694"/>
                    </a:lnTo>
                    <a:lnTo>
                      <a:pt x="5692" y="20736"/>
                    </a:lnTo>
                    <a:lnTo>
                      <a:pt x="5755" y="20736"/>
                    </a:lnTo>
                    <a:lnTo>
                      <a:pt x="5817" y="20820"/>
                    </a:lnTo>
                    <a:lnTo>
                      <a:pt x="5734" y="20862"/>
                    </a:lnTo>
                    <a:lnTo>
                      <a:pt x="5734" y="20903"/>
                    </a:lnTo>
                    <a:lnTo>
                      <a:pt x="5650" y="20924"/>
                    </a:lnTo>
                    <a:lnTo>
                      <a:pt x="5608" y="20966"/>
                    </a:lnTo>
                    <a:lnTo>
                      <a:pt x="5504" y="21029"/>
                    </a:lnTo>
                    <a:lnTo>
                      <a:pt x="5483" y="21071"/>
                    </a:lnTo>
                    <a:lnTo>
                      <a:pt x="5504" y="21113"/>
                    </a:lnTo>
                    <a:lnTo>
                      <a:pt x="5608" y="21113"/>
                    </a:lnTo>
                    <a:lnTo>
                      <a:pt x="5692" y="21134"/>
                    </a:lnTo>
                    <a:lnTo>
                      <a:pt x="5713" y="21175"/>
                    </a:lnTo>
                    <a:lnTo>
                      <a:pt x="5629" y="21175"/>
                    </a:lnTo>
                    <a:lnTo>
                      <a:pt x="5587" y="21217"/>
                    </a:lnTo>
                    <a:lnTo>
                      <a:pt x="5545" y="21175"/>
                    </a:lnTo>
                    <a:lnTo>
                      <a:pt x="5504" y="21238"/>
                    </a:lnTo>
                    <a:lnTo>
                      <a:pt x="5420" y="21364"/>
                    </a:lnTo>
                    <a:lnTo>
                      <a:pt x="5378" y="21364"/>
                    </a:lnTo>
                    <a:lnTo>
                      <a:pt x="5315" y="21427"/>
                    </a:lnTo>
                    <a:lnTo>
                      <a:pt x="5315" y="21468"/>
                    </a:lnTo>
                    <a:lnTo>
                      <a:pt x="5399" y="21489"/>
                    </a:lnTo>
                    <a:lnTo>
                      <a:pt x="5441" y="21489"/>
                    </a:lnTo>
                    <a:lnTo>
                      <a:pt x="5504" y="21468"/>
                    </a:lnTo>
                    <a:lnTo>
                      <a:pt x="5525" y="21489"/>
                    </a:lnTo>
                    <a:lnTo>
                      <a:pt x="5545" y="21552"/>
                    </a:lnTo>
                    <a:lnTo>
                      <a:pt x="5608" y="21552"/>
                    </a:lnTo>
                    <a:lnTo>
                      <a:pt x="5650" y="21573"/>
                    </a:lnTo>
                    <a:lnTo>
                      <a:pt x="5650" y="21636"/>
                    </a:lnTo>
                    <a:lnTo>
                      <a:pt x="5545" y="21657"/>
                    </a:lnTo>
                    <a:lnTo>
                      <a:pt x="5483" y="21678"/>
                    </a:lnTo>
                    <a:lnTo>
                      <a:pt x="5483" y="21699"/>
                    </a:lnTo>
                    <a:lnTo>
                      <a:pt x="5608" y="21699"/>
                    </a:lnTo>
                    <a:lnTo>
                      <a:pt x="5650" y="21761"/>
                    </a:lnTo>
                    <a:lnTo>
                      <a:pt x="5650" y="21803"/>
                    </a:lnTo>
                    <a:lnTo>
                      <a:pt x="5608" y="21803"/>
                    </a:lnTo>
                    <a:lnTo>
                      <a:pt x="5545" y="21782"/>
                    </a:lnTo>
                    <a:lnTo>
                      <a:pt x="5525" y="21803"/>
                    </a:lnTo>
                    <a:lnTo>
                      <a:pt x="5483" y="21803"/>
                    </a:lnTo>
                    <a:lnTo>
                      <a:pt x="5420" y="21761"/>
                    </a:lnTo>
                    <a:lnTo>
                      <a:pt x="5336" y="21761"/>
                    </a:lnTo>
                    <a:lnTo>
                      <a:pt x="5232" y="21740"/>
                    </a:lnTo>
                    <a:lnTo>
                      <a:pt x="5232" y="21678"/>
                    </a:lnTo>
                    <a:lnTo>
                      <a:pt x="5273" y="21657"/>
                    </a:lnTo>
                    <a:lnTo>
                      <a:pt x="5211" y="21552"/>
                    </a:lnTo>
                    <a:lnTo>
                      <a:pt x="5190" y="21531"/>
                    </a:lnTo>
                    <a:lnTo>
                      <a:pt x="5127" y="21552"/>
                    </a:lnTo>
                    <a:lnTo>
                      <a:pt x="5127" y="21657"/>
                    </a:lnTo>
                    <a:lnTo>
                      <a:pt x="5064" y="21866"/>
                    </a:lnTo>
                    <a:lnTo>
                      <a:pt x="5001" y="21950"/>
                    </a:lnTo>
                    <a:lnTo>
                      <a:pt x="5022" y="21992"/>
                    </a:lnTo>
                    <a:lnTo>
                      <a:pt x="5085" y="21992"/>
                    </a:lnTo>
                    <a:lnTo>
                      <a:pt x="5169" y="21950"/>
                    </a:lnTo>
                    <a:lnTo>
                      <a:pt x="5190" y="21950"/>
                    </a:lnTo>
                    <a:lnTo>
                      <a:pt x="5169" y="21992"/>
                    </a:lnTo>
                    <a:lnTo>
                      <a:pt x="5085" y="22054"/>
                    </a:lnTo>
                    <a:lnTo>
                      <a:pt x="5022" y="22096"/>
                    </a:lnTo>
                    <a:lnTo>
                      <a:pt x="4981" y="22117"/>
                    </a:lnTo>
                    <a:lnTo>
                      <a:pt x="4981" y="22180"/>
                    </a:lnTo>
                    <a:lnTo>
                      <a:pt x="4855" y="22159"/>
                    </a:lnTo>
                    <a:lnTo>
                      <a:pt x="4750" y="22159"/>
                    </a:lnTo>
                    <a:lnTo>
                      <a:pt x="4646" y="22180"/>
                    </a:lnTo>
                    <a:lnTo>
                      <a:pt x="4604" y="22159"/>
                    </a:lnTo>
                    <a:lnTo>
                      <a:pt x="4478" y="22159"/>
                    </a:lnTo>
                    <a:lnTo>
                      <a:pt x="4395" y="22180"/>
                    </a:lnTo>
                    <a:lnTo>
                      <a:pt x="4248" y="22264"/>
                    </a:lnTo>
                    <a:lnTo>
                      <a:pt x="4123" y="22284"/>
                    </a:lnTo>
                    <a:lnTo>
                      <a:pt x="4144" y="22305"/>
                    </a:lnTo>
                    <a:lnTo>
                      <a:pt x="4248" y="22284"/>
                    </a:lnTo>
                    <a:lnTo>
                      <a:pt x="4290" y="22284"/>
                    </a:lnTo>
                    <a:lnTo>
                      <a:pt x="4248" y="22326"/>
                    </a:lnTo>
                    <a:lnTo>
                      <a:pt x="4185" y="22368"/>
                    </a:lnTo>
                    <a:lnTo>
                      <a:pt x="4227" y="22410"/>
                    </a:lnTo>
                    <a:lnTo>
                      <a:pt x="4290" y="22431"/>
                    </a:lnTo>
                    <a:lnTo>
                      <a:pt x="4353" y="22515"/>
                    </a:lnTo>
                    <a:lnTo>
                      <a:pt x="4457" y="22494"/>
                    </a:lnTo>
                    <a:lnTo>
                      <a:pt x="4541" y="22515"/>
                    </a:lnTo>
                    <a:lnTo>
                      <a:pt x="4583" y="22494"/>
                    </a:lnTo>
                    <a:lnTo>
                      <a:pt x="4709" y="22494"/>
                    </a:lnTo>
                    <a:lnTo>
                      <a:pt x="4750" y="22473"/>
                    </a:lnTo>
                    <a:lnTo>
                      <a:pt x="4667" y="22410"/>
                    </a:lnTo>
                    <a:lnTo>
                      <a:pt x="4646" y="22389"/>
                    </a:lnTo>
                    <a:lnTo>
                      <a:pt x="4688" y="22326"/>
                    </a:lnTo>
                    <a:lnTo>
                      <a:pt x="4855" y="22326"/>
                    </a:lnTo>
                    <a:lnTo>
                      <a:pt x="4918" y="22305"/>
                    </a:lnTo>
                    <a:lnTo>
                      <a:pt x="5001" y="22305"/>
                    </a:lnTo>
                    <a:lnTo>
                      <a:pt x="5001" y="22326"/>
                    </a:lnTo>
                    <a:lnTo>
                      <a:pt x="4960" y="22368"/>
                    </a:lnTo>
                    <a:lnTo>
                      <a:pt x="4918" y="22431"/>
                    </a:lnTo>
                    <a:lnTo>
                      <a:pt x="4918" y="22515"/>
                    </a:lnTo>
                    <a:lnTo>
                      <a:pt x="4792" y="22577"/>
                    </a:lnTo>
                    <a:lnTo>
                      <a:pt x="4792" y="22619"/>
                    </a:lnTo>
                    <a:lnTo>
                      <a:pt x="4813" y="22682"/>
                    </a:lnTo>
                    <a:lnTo>
                      <a:pt x="5064" y="22849"/>
                    </a:lnTo>
                    <a:lnTo>
                      <a:pt x="5169" y="22933"/>
                    </a:lnTo>
                    <a:lnTo>
                      <a:pt x="5169" y="22954"/>
                    </a:lnTo>
                    <a:lnTo>
                      <a:pt x="5085" y="22954"/>
                    </a:lnTo>
                    <a:lnTo>
                      <a:pt x="5064" y="22933"/>
                    </a:lnTo>
                    <a:lnTo>
                      <a:pt x="4960" y="22891"/>
                    </a:lnTo>
                    <a:lnTo>
                      <a:pt x="4813" y="22808"/>
                    </a:lnTo>
                    <a:lnTo>
                      <a:pt x="4771" y="22745"/>
                    </a:lnTo>
                    <a:lnTo>
                      <a:pt x="4667" y="22745"/>
                    </a:lnTo>
                    <a:lnTo>
                      <a:pt x="4604" y="22787"/>
                    </a:lnTo>
                    <a:lnTo>
                      <a:pt x="4541" y="22808"/>
                    </a:lnTo>
                    <a:lnTo>
                      <a:pt x="4332" y="22682"/>
                    </a:lnTo>
                    <a:lnTo>
                      <a:pt x="4290" y="22598"/>
                    </a:lnTo>
                    <a:lnTo>
                      <a:pt x="4248" y="22515"/>
                    </a:lnTo>
                    <a:lnTo>
                      <a:pt x="4227" y="22515"/>
                    </a:lnTo>
                    <a:lnTo>
                      <a:pt x="4248" y="22619"/>
                    </a:lnTo>
                    <a:lnTo>
                      <a:pt x="4269" y="22703"/>
                    </a:lnTo>
                    <a:lnTo>
                      <a:pt x="4248" y="22724"/>
                    </a:lnTo>
                    <a:lnTo>
                      <a:pt x="4144" y="22619"/>
                    </a:lnTo>
                    <a:lnTo>
                      <a:pt x="4039" y="22494"/>
                    </a:lnTo>
                    <a:lnTo>
                      <a:pt x="3913" y="22431"/>
                    </a:lnTo>
                    <a:lnTo>
                      <a:pt x="3851" y="22473"/>
                    </a:lnTo>
                    <a:lnTo>
                      <a:pt x="3872" y="22515"/>
                    </a:lnTo>
                    <a:lnTo>
                      <a:pt x="3955" y="22536"/>
                    </a:lnTo>
                    <a:lnTo>
                      <a:pt x="3976" y="22619"/>
                    </a:lnTo>
                    <a:lnTo>
                      <a:pt x="4123" y="22745"/>
                    </a:lnTo>
                    <a:lnTo>
                      <a:pt x="4164" y="22808"/>
                    </a:lnTo>
                    <a:lnTo>
                      <a:pt x="4227" y="22808"/>
                    </a:lnTo>
                    <a:lnTo>
                      <a:pt x="4290" y="22828"/>
                    </a:lnTo>
                    <a:lnTo>
                      <a:pt x="4332" y="22891"/>
                    </a:lnTo>
                    <a:lnTo>
                      <a:pt x="4164" y="22891"/>
                    </a:lnTo>
                    <a:lnTo>
                      <a:pt x="4060" y="22828"/>
                    </a:lnTo>
                    <a:lnTo>
                      <a:pt x="3976" y="22787"/>
                    </a:lnTo>
                    <a:lnTo>
                      <a:pt x="3934" y="22787"/>
                    </a:lnTo>
                    <a:lnTo>
                      <a:pt x="3913" y="22849"/>
                    </a:lnTo>
                    <a:lnTo>
                      <a:pt x="3913" y="22912"/>
                    </a:lnTo>
                    <a:lnTo>
                      <a:pt x="3851" y="22954"/>
                    </a:lnTo>
                    <a:lnTo>
                      <a:pt x="3830" y="22954"/>
                    </a:lnTo>
                    <a:lnTo>
                      <a:pt x="3830" y="23017"/>
                    </a:lnTo>
                    <a:lnTo>
                      <a:pt x="3767" y="23059"/>
                    </a:lnTo>
                    <a:lnTo>
                      <a:pt x="3725" y="23100"/>
                    </a:lnTo>
                    <a:lnTo>
                      <a:pt x="3600" y="23247"/>
                    </a:lnTo>
                    <a:lnTo>
                      <a:pt x="3600" y="23310"/>
                    </a:lnTo>
                    <a:lnTo>
                      <a:pt x="3627" y="23324"/>
                    </a:lnTo>
                    <a:lnTo>
                      <a:pt x="3627" y="23324"/>
                    </a:lnTo>
                    <a:lnTo>
                      <a:pt x="3558" y="23352"/>
                    </a:lnTo>
                    <a:lnTo>
                      <a:pt x="3495" y="23414"/>
                    </a:lnTo>
                    <a:lnTo>
                      <a:pt x="3390" y="23456"/>
                    </a:lnTo>
                    <a:lnTo>
                      <a:pt x="3328" y="23561"/>
                    </a:lnTo>
                    <a:lnTo>
                      <a:pt x="3328" y="23644"/>
                    </a:lnTo>
                    <a:lnTo>
                      <a:pt x="3348" y="23665"/>
                    </a:lnTo>
                    <a:lnTo>
                      <a:pt x="3432" y="23624"/>
                    </a:lnTo>
                    <a:lnTo>
                      <a:pt x="3537" y="23582"/>
                    </a:lnTo>
                    <a:lnTo>
                      <a:pt x="3600" y="23624"/>
                    </a:lnTo>
                    <a:lnTo>
                      <a:pt x="3620" y="23644"/>
                    </a:lnTo>
                    <a:lnTo>
                      <a:pt x="3725" y="23644"/>
                    </a:lnTo>
                    <a:lnTo>
                      <a:pt x="3913" y="23582"/>
                    </a:lnTo>
                    <a:lnTo>
                      <a:pt x="4060" y="23582"/>
                    </a:lnTo>
                    <a:lnTo>
                      <a:pt x="4185" y="23644"/>
                    </a:lnTo>
                    <a:lnTo>
                      <a:pt x="4185" y="23686"/>
                    </a:lnTo>
                    <a:lnTo>
                      <a:pt x="4144" y="23728"/>
                    </a:lnTo>
                    <a:lnTo>
                      <a:pt x="4018" y="23686"/>
                    </a:lnTo>
                    <a:lnTo>
                      <a:pt x="3934" y="23728"/>
                    </a:lnTo>
                    <a:lnTo>
                      <a:pt x="3558" y="23686"/>
                    </a:lnTo>
                    <a:lnTo>
                      <a:pt x="3453" y="23686"/>
                    </a:lnTo>
                    <a:lnTo>
                      <a:pt x="3432" y="23728"/>
                    </a:lnTo>
                    <a:lnTo>
                      <a:pt x="3286" y="23728"/>
                    </a:lnTo>
                    <a:lnTo>
                      <a:pt x="3286" y="23770"/>
                    </a:lnTo>
                    <a:lnTo>
                      <a:pt x="3307" y="23791"/>
                    </a:lnTo>
                    <a:lnTo>
                      <a:pt x="3411" y="23791"/>
                    </a:lnTo>
                    <a:lnTo>
                      <a:pt x="3432" y="23833"/>
                    </a:lnTo>
                    <a:lnTo>
                      <a:pt x="3390" y="23854"/>
                    </a:lnTo>
                    <a:lnTo>
                      <a:pt x="3307" y="23833"/>
                    </a:lnTo>
                    <a:lnTo>
                      <a:pt x="3202" y="23833"/>
                    </a:lnTo>
                    <a:lnTo>
                      <a:pt x="3202" y="23854"/>
                    </a:lnTo>
                    <a:lnTo>
                      <a:pt x="3244" y="23896"/>
                    </a:lnTo>
                    <a:lnTo>
                      <a:pt x="3348" y="23896"/>
                    </a:lnTo>
                    <a:lnTo>
                      <a:pt x="3620" y="23979"/>
                    </a:lnTo>
                    <a:lnTo>
                      <a:pt x="3704" y="23979"/>
                    </a:lnTo>
                    <a:lnTo>
                      <a:pt x="3746" y="23958"/>
                    </a:lnTo>
                    <a:lnTo>
                      <a:pt x="3830" y="23958"/>
                    </a:lnTo>
                    <a:lnTo>
                      <a:pt x="3851" y="23979"/>
                    </a:lnTo>
                    <a:lnTo>
                      <a:pt x="3851" y="24063"/>
                    </a:lnTo>
                    <a:lnTo>
                      <a:pt x="3872" y="24147"/>
                    </a:lnTo>
                    <a:lnTo>
                      <a:pt x="3830" y="24168"/>
                    </a:lnTo>
                    <a:lnTo>
                      <a:pt x="3746" y="24147"/>
                    </a:lnTo>
                    <a:lnTo>
                      <a:pt x="3725" y="24168"/>
                    </a:lnTo>
                    <a:lnTo>
                      <a:pt x="3704" y="24147"/>
                    </a:lnTo>
                    <a:lnTo>
                      <a:pt x="3600" y="24168"/>
                    </a:lnTo>
                    <a:lnTo>
                      <a:pt x="3600" y="24209"/>
                    </a:lnTo>
                    <a:lnTo>
                      <a:pt x="3620" y="24251"/>
                    </a:lnTo>
                    <a:lnTo>
                      <a:pt x="3662" y="24251"/>
                    </a:lnTo>
                    <a:lnTo>
                      <a:pt x="3746" y="24272"/>
                    </a:lnTo>
                    <a:lnTo>
                      <a:pt x="3767" y="24293"/>
                    </a:lnTo>
                    <a:lnTo>
                      <a:pt x="3662" y="24356"/>
                    </a:lnTo>
                    <a:lnTo>
                      <a:pt x="3600" y="24356"/>
                    </a:lnTo>
                    <a:lnTo>
                      <a:pt x="3495" y="24293"/>
                    </a:lnTo>
                    <a:lnTo>
                      <a:pt x="3390" y="24335"/>
                    </a:lnTo>
                    <a:lnTo>
                      <a:pt x="3390" y="24377"/>
                    </a:lnTo>
                    <a:lnTo>
                      <a:pt x="3411" y="24460"/>
                    </a:lnTo>
                    <a:lnTo>
                      <a:pt x="3453" y="24481"/>
                    </a:lnTo>
                    <a:lnTo>
                      <a:pt x="3516" y="24460"/>
                    </a:lnTo>
                    <a:lnTo>
                      <a:pt x="3620" y="24460"/>
                    </a:lnTo>
                    <a:lnTo>
                      <a:pt x="3704" y="24502"/>
                    </a:lnTo>
                    <a:lnTo>
                      <a:pt x="3725" y="24565"/>
                    </a:lnTo>
                    <a:lnTo>
                      <a:pt x="3495" y="24565"/>
                    </a:lnTo>
                    <a:lnTo>
                      <a:pt x="3432" y="24586"/>
                    </a:lnTo>
                    <a:lnTo>
                      <a:pt x="3348" y="24544"/>
                    </a:lnTo>
                    <a:lnTo>
                      <a:pt x="3307" y="24544"/>
                    </a:lnTo>
                    <a:lnTo>
                      <a:pt x="3244" y="24607"/>
                    </a:lnTo>
                    <a:lnTo>
                      <a:pt x="3244" y="24816"/>
                    </a:lnTo>
                    <a:lnTo>
                      <a:pt x="3223" y="24879"/>
                    </a:lnTo>
                    <a:lnTo>
                      <a:pt x="3244" y="24921"/>
                    </a:lnTo>
                    <a:lnTo>
                      <a:pt x="3328" y="24921"/>
                    </a:lnTo>
                    <a:lnTo>
                      <a:pt x="3558" y="24816"/>
                    </a:lnTo>
                    <a:lnTo>
                      <a:pt x="3620" y="24774"/>
                    </a:lnTo>
                    <a:lnTo>
                      <a:pt x="3809" y="24712"/>
                    </a:lnTo>
                    <a:lnTo>
                      <a:pt x="3913" y="24670"/>
                    </a:lnTo>
                    <a:lnTo>
                      <a:pt x="3976" y="24544"/>
                    </a:lnTo>
                    <a:lnTo>
                      <a:pt x="4123" y="24398"/>
                    </a:lnTo>
                    <a:lnTo>
                      <a:pt x="4395" y="24272"/>
                    </a:lnTo>
                    <a:lnTo>
                      <a:pt x="4541" y="24230"/>
                    </a:lnTo>
                    <a:lnTo>
                      <a:pt x="4604" y="24251"/>
                    </a:lnTo>
                    <a:lnTo>
                      <a:pt x="4604" y="24293"/>
                    </a:lnTo>
                    <a:lnTo>
                      <a:pt x="4562" y="24335"/>
                    </a:lnTo>
                    <a:lnTo>
                      <a:pt x="4478" y="24335"/>
                    </a:lnTo>
                    <a:lnTo>
                      <a:pt x="4332" y="24377"/>
                    </a:lnTo>
                    <a:lnTo>
                      <a:pt x="4144" y="24460"/>
                    </a:lnTo>
                    <a:lnTo>
                      <a:pt x="3955" y="24670"/>
                    </a:lnTo>
                    <a:lnTo>
                      <a:pt x="3872" y="24774"/>
                    </a:lnTo>
                    <a:lnTo>
                      <a:pt x="3725" y="24795"/>
                    </a:lnTo>
                    <a:lnTo>
                      <a:pt x="3641" y="24816"/>
                    </a:lnTo>
                    <a:lnTo>
                      <a:pt x="3495" y="24921"/>
                    </a:lnTo>
                    <a:lnTo>
                      <a:pt x="3328" y="24984"/>
                    </a:lnTo>
                    <a:lnTo>
                      <a:pt x="3244" y="25005"/>
                    </a:lnTo>
                    <a:lnTo>
                      <a:pt x="3223" y="25067"/>
                    </a:lnTo>
                    <a:lnTo>
                      <a:pt x="3307" y="25067"/>
                    </a:lnTo>
                    <a:lnTo>
                      <a:pt x="3348" y="25025"/>
                    </a:lnTo>
                    <a:lnTo>
                      <a:pt x="3411" y="25067"/>
                    </a:lnTo>
                    <a:lnTo>
                      <a:pt x="3411" y="25109"/>
                    </a:lnTo>
                    <a:lnTo>
                      <a:pt x="3516" y="25067"/>
                    </a:lnTo>
                    <a:lnTo>
                      <a:pt x="3558" y="25005"/>
                    </a:lnTo>
                    <a:lnTo>
                      <a:pt x="3620" y="25005"/>
                    </a:lnTo>
                    <a:lnTo>
                      <a:pt x="3704" y="25088"/>
                    </a:lnTo>
                    <a:lnTo>
                      <a:pt x="3746" y="25088"/>
                    </a:lnTo>
                    <a:lnTo>
                      <a:pt x="3830" y="25025"/>
                    </a:lnTo>
                    <a:lnTo>
                      <a:pt x="3934" y="24963"/>
                    </a:lnTo>
                    <a:lnTo>
                      <a:pt x="4018" y="24963"/>
                    </a:lnTo>
                    <a:lnTo>
                      <a:pt x="4039" y="24984"/>
                    </a:lnTo>
                    <a:lnTo>
                      <a:pt x="4018" y="25025"/>
                    </a:lnTo>
                    <a:lnTo>
                      <a:pt x="3934" y="25025"/>
                    </a:lnTo>
                    <a:lnTo>
                      <a:pt x="3851" y="25109"/>
                    </a:lnTo>
                    <a:lnTo>
                      <a:pt x="3767" y="25130"/>
                    </a:lnTo>
                    <a:lnTo>
                      <a:pt x="3662" y="25130"/>
                    </a:lnTo>
                    <a:lnTo>
                      <a:pt x="3620" y="25088"/>
                    </a:lnTo>
                    <a:lnTo>
                      <a:pt x="3558" y="25109"/>
                    </a:lnTo>
                    <a:lnTo>
                      <a:pt x="3516" y="25172"/>
                    </a:lnTo>
                    <a:lnTo>
                      <a:pt x="3390" y="25214"/>
                    </a:lnTo>
                    <a:lnTo>
                      <a:pt x="3348" y="25235"/>
                    </a:lnTo>
                    <a:lnTo>
                      <a:pt x="3432" y="25297"/>
                    </a:lnTo>
                    <a:lnTo>
                      <a:pt x="3495" y="25297"/>
                    </a:lnTo>
                    <a:lnTo>
                      <a:pt x="3600" y="25339"/>
                    </a:lnTo>
                    <a:lnTo>
                      <a:pt x="3516" y="25423"/>
                    </a:lnTo>
                    <a:lnTo>
                      <a:pt x="3516" y="25486"/>
                    </a:lnTo>
                    <a:lnTo>
                      <a:pt x="3600" y="25507"/>
                    </a:lnTo>
                    <a:lnTo>
                      <a:pt x="3558" y="25549"/>
                    </a:lnTo>
                    <a:lnTo>
                      <a:pt x="3600" y="25611"/>
                    </a:lnTo>
                    <a:lnTo>
                      <a:pt x="3537" y="25611"/>
                    </a:lnTo>
                    <a:lnTo>
                      <a:pt x="3453" y="25695"/>
                    </a:lnTo>
                    <a:lnTo>
                      <a:pt x="3495" y="25758"/>
                    </a:lnTo>
                    <a:lnTo>
                      <a:pt x="3537" y="25758"/>
                    </a:lnTo>
                    <a:lnTo>
                      <a:pt x="3600" y="25716"/>
                    </a:lnTo>
                    <a:lnTo>
                      <a:pt x="3620" y="25716"/>
                    </a:lnTo>
                    <a:lnTo>
                      <a:pt x="3641" y="25821"/>
                    </a:lnTo>
                    <a:lnTo>
                      <a:pt x="3641" y="25904"/>
                    </a:lnTo>
                    <a:lnTo>
                      <a:pt x="3558" y="25946"/>
                    </a:lnTo>
                    <a:lnTo>
                      <a:pt x="3558" y="26113"/>
                    </a:lnTo>
                    <a:lnTo>
                      <a:pt x="3620" y="26176"/>
                    </a:lnTo>
                    <a:lnTo>
                      <a:pt x="3704" y="26176"/>
                    </a:lnTo>
                    <a:lnTo>
                      <a:pt x="3767" y="26134"/>
                    </a:lnTo>
                    <a:lnTo>
                      <a:pt x="3809" y="26051"/>
                    </a:lnTo>
                    <a:lnTo>
                      <a:pt x="3851" y="26072"/>
                    </a:lnTo>
                    <a:lnTo>
                      <a:pt x="3913" y="26030"/>
                    </a:lnTo>
                    <a:lnTo>
                      <a:pt x="3955" y="26030"/>
                    </a:lnTo>
                    <a:lnTo>
                      <a:pt x="4018" y="26072"/>
                    </a:lnTo>
                    <a:lnTo>
                      <a:pt x="3976" y="26113"/>
                    </a:lnTo>
                    <a:lnTo>
                      <a:pt x="3872" y="26176"/>
                    </a:lnTo>
                    <a:lnTo>
                      <a:pt x="3809" y="26176"/>
                    </a:lnTo>
                    <a:lnTo>
                      <a:pt x="3641" y="26239"/>
                    </a:lnTo>
                    <a:lnTo>
                      <a:pt x="3558" y="26281"/>
                    </a:lnTo>
                    <a:lnTo>
                      <a:pt x="3558" y="26365"/>
                    </a:lnTo>
                    <a:lnTo>
                      <a:pt x="3537" y="26448"/>
                    </a:lnTo>
                    <a:lnTo>
                      <a:pt x="3620" y="26490"/>
                    </a:lnTo>
                    <a:lnTo>
                      <a:pt x="3558" y="26553"/>
                    </a:lnTo>
                    <a:lnTo>
                      <a:pt x="3537" y="26657"/>
                    </a:lnTo>
                    <a:lnTo>
                      <a:pt x="3558" y="26783"/>
                    </a:lnTo>
                    <a:lnTo>
                      <a:pt x="3620" y="26783"/>
                    </a:lnTo>
                    <a:lnTo>
                      <a:pt x="3704" y="26637"/>
                    </a:lnTo>
                    <a:lnTo>
                      <a:pt x="3746" y="26595"/>
                    </a:lnTo>
                    <a:lnTo>
                      <a:pt x="3872" y="26469"/>
                    </a:lnTo>
                    <a:lnTo>
                      <a:pt x="3934" y="26469"/>
                    </a:lnTo>
                    <a:lnTo>
                      <a:pt x="3976" y="26385"/>
                    </a:lnTo>
                    <a:lnTo>
                      <a:pt x="4060" y="26365"/>
                    </a:lnTo>
                    <a:lnTo>
                      <a:pt x="4060" y="26385"/>
                    </a:lnTo>
                    <a:lnTo>
                      <a:pt x="4018" y="26448"/>
                    </a:lnTo>
                    <a:lnTo>
                      <a:pt x="4018" y="26490"/>
                    </a:lnTo>
                    <a:lnTo>
                      <a:pt x="4039" y="26532"/>
                    </a:lnTo>
                    <a:lnTo>
                      <a:pt x="4123" y="26490"/>
                    </a:lnTo>
                    <a:lnTo>
                      <a:pt x="4248" y="26365"/>
                    </a:lnTo>
                    <a:lnTo>
                      <a:pt x="4269" y="26323"/>
                    </a:lnTo>
                    <a:lnTo>
                      <a:pt x="4332" y="26385"/>
                    </a:lnTo>
                    <a:lnTo>
                      <a:pt x="4374" y="26385"/>
                    </a:lnTo>
                    <a:lnTo>
                      <a:pt x="4436" y="26344"/>
                    </a:lnTo>
                    <a:lnTo>
                      <a:pt x="4499" y="26344"/>
                    </a:lnTo>
                    <a:lnTo>
                      <a:pt x="4499" y="26365"/>
                    </a:lnTo>
                    <a:lnTo>
                      <a:pt x="4436" y="26448"/>
                    </a:lnTo>
                    <a:lnTo>
                      <a:pt x="4436" y="26637"/>
                    </a:lnTo>
                    <a:lnTo>
                      <a:pt x="4478" y="26657"/>
                    </a:lnTo>
                    <a:lnTo>
                      <a:pt x="4541" y="26741"/>
                    </a:lnTo>
                    <a:lnTo>
                      <a:pt x="4499" y="26762"/>
                    </a:lnTo>
                    <a:lnTo>
                      <a:pt x="4436" y="26741"/>
                    </a:lnTo>
                    <a:lnTo>
                      <a:pt x="4332" y="26637"/>
                    </a:lnTo>
                    <a:lnTo>
                      <a:pt x="4269" y="26553"/>
                    </a:lnTo>
                    <a:lnTo>
                      <a:pt x="4227" y="26553"/>
                    </a:lnTo>
                    <a:lnTo>
                      <a:pt x="4164" y="26574"/>
                    </a:lnTo>
                    <a:lnTo>
                      <a:pt x="4081" y="26574"/>
                    </a:lnTo>
                    <a:lnTo>
                      <a:pt x="4060" y="26637"/>
                    </a:lnTo>
                    <a:lnTo>
                      <a:pt x="4123" y="26678"/>
                    </a:lnTo>
                    <a:lnTo>
                      <a:pt x="4164" y="26678"/>
                    </a:lnTo>
                    <a:lnTo>
                      <a:pt x="4248" y="26783"/>
                    </a:lnTo>
                    <a:lnTo>
                      <a:pt x="4290" y="26804"/>
                    </a:lnTo>
                    <a:lnTo>
                      <a:pt x="4269" y="26867"/>
                    </a:lnTo>
                    <a:lnTo>
                      <a:pt x="4185" y="26783"/>
                    </a:lnTo>
                    <a:lnTo>
                      <a:pt x="4144" y="26762"/>
                    </a:lnTo>
                    <a:lnTo>
                      <a:pt x="4060" y="26762"/>
                    </a:lnTo>
                    <a:lnTo>
                      <a:pt x="3955" y="26888"/>
                    </a:lnTo>
                    <a:lnTo>
                      <a:pt x="3872" y="26950"/>
                    </a:lnTo>
                    <a:lnTo>
                      <a:pt x="3704" y="26950"/>
                    </a:lnTo>
                    <a:lnTo>
                      <a:pt x="3662" y="26971"/>
                    </a:lnTo>
                    <a:lnTo>
                      <a:pt x="3725" y="26992"/>
                    </a:lnTo>
                    <a:lnTo>
                      <a:pt x="3830" y="26992"/>
                    </a:lnTo>
                    <a:lnTo>
                      <a:pt x="3892" y="26971"/>
                    </a:lnTo>
                    <a:lnTo>
                      <a:pt x="4060" y="26950"/>
                    </a:lnTo>
                    <a:lnTo>
                      <a:pt x="4164" y="26888"/>
                    </a:lnTo>
                    <a:lnTo>
                      <a:pt x="4248" y="26909"/>
                    </a:lnTo>
                    <a:lnTo>
                      <a:pt x="4353" y="26909"/>
                    </a:lnTo>
                    <a:lnTo>
                      <a:pt x="4311" y="26950"/>
                    </a:lnTo>
                    <a:lnTo>
                      <a:pt x="4248" y="27013"/>
                    </a:lnTo>
                    <a:lnTo>
                      <a:pt x="4102" y="27013"/>
                    </a:lnTo>
                    <a:lnTo>
                      <a:pt x="3976" y="27055"/>
                    </a:lnTo>
                    <a:lnTo>
                      <a:pt x="3767" y="27055"/>
                    </a:lnTo>
                    <a:lnTo>
                      <a:pt x="3662" y="27076"/>
                    </a:lnTo>
                    <a:lnTo>
                      <a:pt x="3641" y="27160"/>
                    </a:lnTo>
                    <a:lnTo>
                      <a:pt x="3662" y="27222"/>
                    </a:lnTo>
                    <a:lnTo>
                      <a:pt x="3767" y="27264"/>
                    </a:lnTo>
                    <a:lnTo>
                      <a:pt x="3872" y="27222"/>
                    </a:lnTo>
                    <a:lnTo>
                      <a:pt x="3892" y="27264"/>
                    </a:lnTo>
                    <a:lnTo>
                      <a:pt x="3830" y="27306"/>
                    </a:lnTo>
                    <a:lnTo>
                      <a:pt x="3725" y="27306"/>
                    </a:lnTo>
                    <a:lnTo>
                      <a:pt x="3662" y="27390"/>
                    </a:lnTo>
                    <a:lnTo>
                      <a:pt x="3683" y="27473"/>
                    </a:lnTo>
                    <a:lnTo>
                      <a:pt x="3767" y="27515"/>
                    </a:lnTo>
                    <a:lnTo>
                      <a:pt x="3830" y="27473"/>
                    </a:lnTo>
                    <a:lnTo>
                      <a:pt x="3851" y="27411"/>
                    </a:lnTo>
                    <a:lnTo>
                      <a:pt x="3934" y="27411"/>
                    </a:lnTo>
                    <a:lnTo>
                      <a:pt x="3976" y="27432"/>
                    </a:lnTo>
                    <a:lnTo>
                      <a:pt x="4060" y="27432"/>
                    </a:lnTo>
                    <a:lnTo>
                      <a:pt x="4144" y="27411"/>
                    </a:lnTo>
                    <a:lnTo>
                      <a:pt x="4185" y="27390"/>
                    </a:lnTo>
                    <a:lnTo>
                      <a:pt x="4227" y="27411"/>
                    </a:lnTo>
                    <a:lnTo>
                      <a:pt x="4164" y="27473"/>
                    </a:lnTo>
                    <a:lnTo>
                      <a:pt x="4039" y="27515"/>
                    </a:lnTo>
                    <a:lnTo>
                      <a:pt x="3976" y="27494"/>
                    </a:lnTo>
                    <a:lnTo>
                      <a:pt x="3913" y="27473"/>
                    </a:lnTo>
                    <a:lnTo>
                      <a:pt x="3851" y="27473"/>
                    </a:lnTo>
                    <a:lnTo>
                      <a:pt x="3913" y="27515"/>
                    </a:lnTo>
                    <a:lnTo>
                      <a:pt x="3976" y="27515"/>
                    </a:lnTo>
                    <a:lnTo>
                      <a:pt x="4039" y="27536"/>
                    </a:lnTo>
                    <a:lnTo>
                      <a:pt x="3976" y="27578"/>
                    </a:lnTo>
                    <a:lnTo>
                      <a:pt x="3851" y="27578"/>
                    </a:lnTo>
                    <a:lnTo>
                      <a:pt x="3746" y="27641"/>
                    </a:lnTo>
                    <a:lnTo>
                      <a:pt x="3809" y="27704"/>
                    </a:lnTo>
                    <a:lnTo>
                      <a:pt x="3851" y="27704"/>
                    </a:lnTo>
                    <a:lnTo>
                      <a:pt x="3913" y="27683"/>
                    </a:lnTo>
                    <a:lnTo>
                      <a:pt x="4039" y="27683"/>
                    </a:lnTo>
                    <a:lnTo>
                      <a:pt x="4081" y="27704"/>
                    </a:lnTo>
                    <a:lnTo>
                      <a:pt x="4144" y="27704"/>
                    </a:lnTo>
                    <a:lnTo>
                      <a:pt x="4081" y="27746"/>
                    </a:lnTo>
                    <a:lnTo>
                      <a:pt x="3955" y="27787"/>
                    </a:lnTo>
                    <a:lnTo>
                      <a:pt x="3872" y="27746"/>
                    </a:lnTo>
                    <a:lnTo>
                      <a:pt x="3809" y="27787"/>
                    </a:lnTo>
                    <a:lnTo>
                      <a:pt x="3767" y="27829"/>
                    </a:lnTo>
                    <a:lnTo>
                      <a:pt x="3809" y="27892"/>
                    </a:lnTo>
                    <a:lnTo>
                      <a:pt x="3851" y="27892"/>
                    </a:lnTo>
                    <a:lnTo>
                      <a:pt x="3934" y="27829"/>
                    </a:lnTo>
                    <a:lnTo>
                      <a:pt x="4018" y="27829"/>
                    </a:lnTo>
                    <a:lnTo>
                      <a:pt x="4081" y="27892"/>
                    </a:lnTo>
                    <a:lnTo>
                      <a:pt x="4081" y="27934"/>
                    </a:lnTo>
                    <a:lnTo>
                      <a:pt x="3934" y="27997"/>
                    </a:lnTo>
                    <a:lnTo>
                      <a:pt x="3892" y="28038"/>
                    </a:lnTo>
                    <a:lnTo>
                      <a:pt x="3955" y="28143"/>
                    </a:lnTo>
                    <a:lnTo>
                      <a:pt x="3997" y="28143"/>
                    </a:lnTo>
                    <a:lnTo>
                      <a:pt x="4039" y="28122"/>
                    </a:lnTo>
                    <a:lnTo>
                      <a:pt x="4102" y="28122"/>
                    </a:lnTo>
                    <a:lnTo>
                      <a:pt x="4164" y="28206"/>
                    </a:lnTo>
                    <a:lnTo>
                      <a:pt x="4185" y="28143"/>
                    </a:lnTo>
                    <a:lnTo>
                      <a:pt x="4227" y="28122"/>
                    </a:lnTo>
                    <a:lnTo>
                      <a:pt x="4269" y="28143"/>
                    </a:lnTo>
                    <a:lnTo>
                      <a:pt x="4248" y="28206"/>
                    </a:lnTo>
                    <a:lnTo>
                      <a:pt x="4206" y="28248"/>
                    </a:lnTo>
                    <a:lnTo>
                      <a:pt x="4269" y="28310"/>
                    </a:lnTo>
                    <a:lnTo>
                      <a:pt x="4164" y="28436"/>
                    </a:lnTo>
                    <a:lnTo>
                      <a:pt x="4144" y="28436"/>
                    </a:lnTo>
                    <a:lnTo>
                      <a:pt x="4081" y="28520"/>
                    </a:lnTo>
                    <a:lnTo>
                      <a:pt x="4039" y="28582"/>
                    </a:lnTo>
                    <a:lnTo>
                      <a:pt x="4039" y="28624"/>
                    </a:lnTo>
                    <a:lnTo>
                      <a:pt x="4102" y="28624"/>
                    </a:lnTo>
                    <a:lnTo>
                      <a:pt x="4164" y="28582"/>
                    </a:lnTo>
                    <a:lnTo>
                      <a:pt x="4248" y="28624"/>
                    </a:lnTo>
                    <a:lnTo>
                      <a:pt x="4269" y="28687"/>
                    </a:lnTo>
                    <a:lnTo>
                      <a:pt x="4227" y="28750"/>
                    </a:lnTo>
                    <a:lnTo>
                      <a:pt x="4227" y="28771"/>
                    </a:lnTo>
                    <a:lnTo>
                      <a:pt x="4290" y="28771"/>
                    </a:lnTo>
                    <a:lnTo>
                      <a:pt x="4353" y="28792"/>
                    </a:lnTo>
                    <a:lnTo>
                      <a:pt x="4353" y="28854"/>
                    </a:lnTo>
                    <a:lnTo>
                      <a:pt x="4290" y="28896"/>
                    </a:lnTo>
                    <a:lnTo>
                      <a:pt x="4353" y="28959"/>
                    </a:lnTo>
                    <a:lnTo>
                      <a:pt x="4332" y="29043"/>
                    </a:lnTo>
                    <a:lnTo>
                      <a:pt x="4248" y="29085"/>
                    </a:lnTo>
                    <a:lnTo>
                      <a:pt x="4206" y="29147"/>
                    </a:lnTo>
                    <a:lnTo>
                      <a:pt x="4311" y="29147"/>
                    </a:lnTo>
                    <a:lnTo>
                      <a:pt x="4374" y="29085"/>
                    </a:lnTo>
                    <a:lnTo>
                      <a:pt x="4395" y="29043"/>
                    </a:lnTo>
                    <a:lnTo>
                      <a:pt x="4520" y="28980"/>
                    </a:lnTo>
                    <a:lnTo>
                      <a:pt x="4562" y="29001"/>
                    </a:lnTo>
                    <a:lnTo>
                      <a:pt x="4499" y="29064"/>
                    </a:lnTo>
                    <a:lnTo>
                      <a:pt x="4541" y="29106"/>
                    </a:lnTo>
                    <a:lnTo>
                      <a:pt x="4457" y="29168"/>
                    </a:lnTo>
                    <a:lnTo>
                      <a:pt x="4395" y="29210"/>
                    </a:lnTo>
                    <a:lnTo>
                      <a:pt x="4332" y="29210"/>
                    </a:lnTo>
                    <a:lnTo>
                      <a:pt x="4248" y="29252"/>
                    </a:lnTo>
                    <a:lnTo>
                      <a:pt x="4185" y="29294"/>
                    </a:lnTo>
                    <a:lnTo>
                      <a:pt x="4248" y="29357"/>
                    </a:lnTo>
                    <a:lnTo>
                      <a:pt x="4332" y="29294"/>
                    </a:lnTo>
                    <a:lnTo>
                      <a:pt x="4374" y="29252"/>
                    </a:lnTo>
                    <a:lnTo>
                      <a:pt x="4478" y="29273"/>
                    </a:lnTo>
                    <a:lnTo>
                      <a:pt x="4499" y="29294"/>
                    </a:lnTo>
                    <a:lnTo>
                      <a:pt x="4457" y="29357"/>
                    </a:lnTo>
                    <a:lnTo>
                      <a:pt x="4332" y="29398"/>
                    </a:lnTo>
                    <a:lnTo>
                      <a:pt x="4332" y="29503"/>
                    </a:lnTo>
                    <a:lnTo>
                      <a:pt x="4269" y="29566"/>
                    </a:lnTo>
                    <a:lnTo>
                      <a:pt x="4185" y="29587"/>
                    </a:lnTo>
                    <a:lnTo>
                      <a:pt x="4164" y="29629"/>
                    </a:lnTo>
                    <a:lnTo>
                      <a:pt x="4248" y="29691"/>
                    </a:lnTo>
                    <a:lnTo>
                      <a:pt x="4374" y="29670"/>
                    </a:lnTo>
                    <a:lnTo>
                      <a:pt x="4457" y="29608"/>
                    </a:lnTo>
                    <a:lnTo>
                      <a:pt x="4562" y="29587"/>
                    </a:lnTo>
                    <a:lnTo>
                      <a:pt x="4625" y="29587"/>
                    </a:lnTo>
                    <a:lnTo>
                      <a:pt x="4667" y="29629"/>
                    </a:lnTo>
                    <a:lnTo>
                      <a:pt x="4625" y="29691"/>
                    </a:lnTo>
                    <a:lnTo>
                      <a:pt x="4562" y="29691"/>
                    </a:lnTo>
                    <a:lnTo>
                      <a:pt x="4416" y="29733"/>
                    </a:lnTo>
                    <a:lnTo>
                      <a:pt x="4416" y="29775"/>
                    </a:lnTo>
                    <a:lnTo>
                      <a:pt x="4499" y="29775"/>
                    </a:lnTo>
                    <a:lnTo>
                      <a:pt x="4541" y="29817"/>
                    </a:lnTo>
                    <a:lnTo>
                      <a:pt x="4457" y="29901"/>
                    </a:lnTo>
                    <a:lnTo>
                      <a:pt x="4478" y="29984"/>
                    </a:lnTo>
                    <a:lnTo>
                      <a:pt x="4562" y="30005"/>
                    </a:lnTo>
                    <a:lnTo>
                      <a:pt x="4688" y="29901"/>
                    </a:lnTo>
                    <a:lnTo>
                      <a:pt x="4750" y="29880"/>
                    </a:lnTo>
                    <a:lnTo>
                      <a:pt x="4771" y="29901"/>
                    </a:lnTo>
                    <a:lnTo>
                      <a:pt x="4855" y="29984"/>
                    </a:lnTo>
                    <a:lnTo>
                      <a:pt x="4855" y="30089"/>
                    </a:lnTo>
                    <a:lnTo>
                      <a:pt x="4918" y="30131"/>
                    </a:lnTo>
                    <a:lnTo>
                      <a:pt x="4918" y="30152"/>
                    </a:lnTo>
                    <a:lnTo>
                      <a:pt x="4876" y="30214"/>
                    </a:lnTo>
                    <a:lnTo>
                      <a:pt x="4792" y="30214"/>
                    </a:lnTo>
                    <a:lnTo>
                      <a:pt x="4750" y="30298"/>
                    </a:lnTo>
                    <a:lnTo>
                      <a:pt x="4771" y="30340"/>
                    </a:lnTo>
                    <a:lnTo>
                      <a:pt x="4918" y="30361"/>
                    </a:lnTo>
                    <a:lnTo>
                      <a:pt x="4981" y="30340"/>
                    </a:lnTo>
                    <a:lnTo>
                      <a:pt x="4960" y="30298"/>
                    </a:lnTo>
                    <a:lnTo>
                      <a:pt x="4960" y="30235"/>
                    </a:lnTo>
                    <a:lnTo>
                      <a:pt x="5001" y="30214"/>
                    </a:lnTo>
                    <a:lnTo>
                      <a:pt x="5064" y="30235"/>
                    </a:lnTo>
                    <a:lnTo>
                      <a:pt x="5127" y="30194"/>
                    </a:lnTo>
                    <a:lnTo>
                      <a:pt x="5211" y="30152"/>
                    </a:lnTo>
                    <a:lnTo>
                      <a:pt x="5273" y="30214"/>
                    </a:lnTo>
                    <a:lnTo>
                      <a:pt x="5315" y="30235"/>
                    </a:lnTo>
                    <a:lnTo>
                      <a:pt x="5378" y="30214"/>
                    </a:lnTo>
                    <a:lnTo>
                      <a:pt x="5420" y="30131"/>
                    </a:lnTo>
                    <a:lnTo>
                      <a:pt x="5483" y="30089"/>
                    </a:lnTo>
                    <a:lnTo>
                      <a:pt x="5545" y="30089"/>
                    </a:lnTo>
                    <a:lnTo>
                      <a:pt x="5629" y="30047"/>
                    </a:lnTo>
                    <a:lnTo>
                      <a:pt x="5713" y="30089"/>
                    </a:lnTo>
                    <a:lnTo>
                      <a:pt x="5755" y="30026"/>
                    </a:lnTo>
                    <a:lnTo>
                      <a:pt x="5755" y="29984"/>
                    </a:lnTo>
                    <a:lnTo>
                      <a:pt x="5713" y="29922"/>
                    </a:lnTo>
                    <a:lnTo>
                      <a:pt x="5713" y="29880"/>
                    </a:lnTo>
                    <a:lnTo>
                      <a:pt x="5755" y="29838"/>
                    </a:lnTo>
                    <a:lnTo>
                      <a:pt x="5817" y="29880"/>
                    </a:lnTo>
                    <a:lnTo>
                      <a:pt x="5859" y="29942"/>
                    </a:lnTo>
                    <a:lnTo>
                      <a:pt x="5859" y="30047"/>
                    </a:lnTo>
                    <a:lnTo>
                      <a:pt x="5797" y="30131"/>
                    </a:lnTo>
                    <a:lnTo>
                      <a:pt x="5734" y="30152"/>
                    </a:lnTo>
                    <a:lnTo>
                      <a:pt x="5692" y="30214"/>
                    </a:lnTo>
                    <a:lnTo>
                      <a:pt x="5713" y="30235"/>
                    </a:lnTo>
                    <a:lnTo>
                      <a:pt x="5838" y="30194"/>
                    </a:lnTo>
                    <a:lnTo>
                      <a:pt x="6027" y="30089"/>
                    </a:lnTo>
                    <a:lnTo>
                      <a:pt x="6131" y="29922"/>
                    </a:lnTo>
                    <a:lnTo>
                      <a:pt x="6173" y="29922"/>
                    </a:lnTo>
                    <a:lnTo>
                      <a:pt x="6215" y="30005"/>
                    </a:lnTo>
                    <a:lnTo>
                      <a:pt x="6215" y="30110"/>
                    </a:lnTo>
                    <a:lnTo>
                      <a:pt x="6131" y="30131"/>
                    </a:lnTo>
                    <a:lnTo>
                      <a:pt x="6048" y="30194"/>
                    </a:lnTo>
                    <a:lnTo>
                      <a:pt x="5964" y="30256"/>
                    </a:lnTo>
                    <a:lnTo>
                      <a:pt x="5859" y="30298"/>
                    </a:lnTo>
                    <a:lnTo>
                      <a:pt x="5838" y="30319"/>
                    </a:lnTo>
                    <a:lnTo>
                      <a:pt x="5859" y="30340"/>
                    </a:lnTo>
                    <a:lnTo>
                      <a:pt x="5964" y="30319"/>
                    </a:lnTo>
                    <a:lnTo>
                      <a:pt x="6110" y="30235"/>
                    </a:lnTo>
                    <a:lnTo>
                      <a:pt x="6131" y="30256"/>
                    </a:lnTo>
                    <a:lnTo>
                      <a:pt x="6027" y="30361"/>
                    </a:lnTo>
                    <a:lnTo>
                      <a:pt x="5943" y="30403"/>
                    </a:lnTo>
                    <a:lnTo>
                      <a:pt x="5943" y="30507"/>
                    </a:lnTo>
                    <a:lnTo>
                      <a:pt x="5797" y="30612"/>
                    </a:lnTo>
                    <a:lnTo>
                      <a:pt x="5755" y="30654"/>
                    </a:lnTo>
                    <a:lnTo>
                      <a:pt x="5817" y="30654"/>
                    </a:lnTo>
                    <a:lnTo>
                      <a:pt x="5859" y="30612"/>
                    </a:lnTo>
                    <a:lnTo>
                      <a:pt x="5901" y="30612"/>
                    </a:lnTo>
                    <a:lnTo>
                      <a:pt x="5901" y="30633"/>
                    </a:lnTo>
                    <a:lnTo>
                      <a:pt x="5922" y="30738"/>
                    </a:lnTo>
                    <a:lnTo>
                      <a:pt x="5943" y="30654"/>
                    </a:lnTo>
                    <a:lnTo>
                      <a:pt x="6027" y="30612"/>
                    </a:lnTo>
                    <a:lnTo>
                      <a:pt x="6048" y="30549"/>
                    </a:lnTo>
                    <a:lnTo>
                      <a:pt x="6110" y="30549"/>
                    </a:lnTo>
                    <a:lnTo>
                      <a:pt x="6131" y="30570"/>
                    </a:lnTo>
                    <a:lnTo>
                      <a:pt x="6048" y="30654"/>
                    </a:lnTo>
                    <a:lnTo>
                      <a:pt x="6027" y="30738"/>
                    </a:lnTo>
                    <a:lnTo>
                      <a:pt x="6048" y="30759"/>
                    </a:lnTo>
                    <a:lnTo>
                      <a:pt x="6131" y="30738"/>
                    </a:lnTo>
                    <a:lnTo>
                      <a:pt x="6173" y="30654"/>
                    </a:lnTo>
                    <a:lnTo>
                      <a:pt x="6236" y="30654"/>
                    </a:lnTo>
                    <a:lnTo>
                      <a:pt x="6320" y="30633"/>
                    </a:lnTo>
                    <a:lnTo>
                      <a:pt x="6236" y="30738"/>
                    </a:lnTo>
                    <a:lnTo>
                      <a:pt x="6215" y="30842"/>
                    </a:lnTo>
                    <a:lnTo>
                      <a:pt x="6110" y="30926"/>
                    </a:lnTo>
                    <a:lnTo>
                      <a:pt x="6110" y="30989"/>
                    </a:lnTo>
                    <a:lnTo>
                      <a:pt x="6131" y="31031"/>
                    </a:lnTo>
                    <a:lnTo>
                      <a:pt x="6236" y="30947"/>
                    </a:lnTo>
                    <a:lnTo>
                      <a:pt x="6320" y="30738"/>
                    </a:lnTo>
                    <a:lnTo>
                      <a:pt x="6382" y="30675"/>
                    </a:lnTo>
                    <a:lnTo>
                      <a:pt x="6424" y="30717"/>
                    </a:lnTo>
                    <a:lnTo>
                      <a:pt x="6320" y="30863"/>
                    </a:lnTo>
                    <a:lnTo>
                      <a:pt x="6320" y="30947"/>
                    </a:lnTo>
                    <a:lnTo>
                      <a:pt x="6257" y="31031"/>
                    </a:lnTo>
                    <a:lnTo>
                      <a:pt x="6236" y="31135"/>
                    </a:lnTo>
                    <a:lnTo>
                      <a:pt x="6278" y="31156"/>
                    </a:lnTo>
                    <a:lnTo>
                      <a:pt x="6341" y="31093"/>
                    </a:lnTo>
                    <a:lnTo>
                      <a:pt x="6341" y="31031"/>
                    </a:lnTo>
                    <a:lnTo>
                      <a:pt x="6361" y="30968"/>
                    </a:lnTo>
                    <a:lnTo>
                      <a:pt x="6424" y="30968"/>
                    </a:lnTo>
                    <a:lnTo>
                      <a:pt x="6487" y="30989"/>
                    </a:lnTo>
                    <a:lnTo>
                      <a:pt x="6487" y="30842"/>
                    </a:lnTo>
                    <a:lnTo>
                      <a:pt x="6550" y="30842"/>
                    </a:lnTo>
                    <a:lnTo>
                      <a:pt x="6592" y="30759"/>
                    </a:lnTo>
                    <a:lnTo>
                      <a:pt x="6654" y="30759"/>
                    </a:lnTo>
                    <a:lnTo>
                      <a:pt x="6654" y="30821"/>
                    </a:lnTo>
                    <a:lnTo>
                      <a:pt x="6633" y="30821"/>
                    </a:lnTo>
                    <a:lnTo>
                      <a:pt x="6592" y="30926"/>
                    </a:lnTo>
                    <a:lnTo>
                      <a:pt x="6592" y="30968"/>
                    </a:lnTo>
                    <a:lnTo>
                      <a:pt x="6759" y="30968"/>
                    </a:lnTo>
                    <a:lnTo>
                      <a:pt x="7010" y="31093"/>
                    </a:lnTo>
                    <a:lnTo>
                      <a:pt x="7052" y="31093"/>
                    </a:lnTo>
                    <a:lnTo>
                      <a:pt x="7052" y="31051"/>
                    </a:lnTo>
                    <a:lnTo>
                      <a:pt x="7094" y="30989"/>
                    </a:lnTo>
                    <a:lnTo>
                      <a:pt x="7157" y="30968"/>
                    </a:lnTo>
                    <a:lnTo>
                      <a:pt x="7157" y="30926"/>
                    </a:lnTo>
                    <a:lnTo>
                      <a:pt x="7094" y="30884"/>
                    </a:lnTo>
                    <a:lnTo>
                      <a:pt x="7073" y="30863"/>
                    </a:lnTo>
                    <a:lnTo>
                      <a:pt x="6989" y="30863"/>
                    </a:lnTo>
                    <a:lnTo>
                      <a:pt x="6968" y="30884"/>
                    </a:lnTo>
                    <a:lnTo>
                      <a:pt x="6968" y="30842"/>
                    </a:lnTo>
                    <a:lnTo>
                      <a:pt x="6989" y="30821"/>
                    </a:lnTo>
                    <a:lnTo>
                      <a:pt x="6989" y="30759"/>
                    </a:lnTo>
                    <a:lnTo>
                      <a:pt x="6885" y="30717"/>
                    </a:lnTo>
                    <a:lnTo>
                      <a:pt x="6696" y="30633"/>
                    </a:lnTo>
                    <a:lnTo>
                      <a:pt x="6675" y="30570"/>
                    </a:lnTo>
                    <a:lnTo>
                      <a:pt x="6696" y="30549"/>
                    </a:lnTo>
                    <a:lnTo>
                      <a:pt x="6780" y="30570"/>
                    </a:lnTo>
                    <a:lnTo>
                      <a:pt x="6843" y="30549"/>
                    </a:lnTo>
                    <a:lnTo>
                      <a:pt x="6864" y="30549"/>
                    </a:lnTo>
                    <a:lnTo>
                      <a:pt x="6885" y="30612"/>
                    </a:lnTo>
                    <a:lnTo>
                      <a:pt x="6968" y="30675"/>
                    </a:lnTo>
                    <a:lnTo>
                      <a:pt x="7052" y="30738"/>
                    </a:lnTo>
                    <a:lnTo>
                      <a:pt x="7115" y="30738"/>
                    </a:lnTo>
                    <a:lnTo>
                      <a:pt x="7219" y="30675"/>
                    </a:lnTo>
                    <a:lnTo>
                      <a:pt x="7303" y="30633"/>
                    </a:lnTo>
                    <a:lnTo>
                      <a:pt x="7324" y="30570"/>
                    </a:lnTo>
                    <a:lnTo>
                      <a:pt x="7261" y="30549"/>
                    </a:lnTo>
                    <a:lnTo>
                      <a:pt x="7157" y="30549"/>
                    </a:lnTo>
                    <a:lnTo>
                      <a:pt x="7094" y="30528"/>
                    </a:lnTo>
                    <a:lnTo>
                      <a:pt x="7094" y="30466"/>
                    </a:lnTo>
                    <a:lnTo>
                      <a:pt x="7219" y="30466"/>
                    </a:lnTo>
                    <a:lnTo>
                      <a:pt x="7303" y="30424"/>
                    </a:lnTo>
                    <a:lnTo>
                      <a:pt x="7303" y="30403"/>
                    </a:lnTo>
                    <a:lnTo>
                      <a:pt x="7219" y="30340"/>
                    </a:lnTo>
                    <a:lnTo>
                      <a:pt x="7157" y="30319"/>
                    </a:lnTo>
                    <a:lnTo>
                      <a:pt x="7157" y="30298"/>
                    </a:lnTo>
                    <a:lnTo>
                      <a:pt x="7198" y="30298"/>
                    </a:lnTo>
                    <a:lnTo>
                      <a:pt x="7219" y="30256"/>
                    </a:lnTo>
                    <a:lnTo>
                      <a:pt x="7198" y="30235"/>
                    </a:lnTo>
                    <a:lnTo>
                      <a:pt x="7094" y="30214"/>
                    </a:lnTo>
                    <a:lnTo>
                      <a:pt x="7052" y="30152"/>
                    </a:lnTo>
                    <a:lnTo>
                      <a:pt x="7073" y="30131"/>
                    </a:lnTo>
                    <a:lnTo>
                      <a:pt x="7157" y="30152"/>
                    </a:lnTo>
                    <a:lnTo>
                      <a:pt x="7261" y="30194"/>
                    </a:lnTo>
                    <a:lnTo>
                      <a:pt x="7408" y="30152"/>
                    </a:lnTo>
                    <a:lnTo>
                      <a:pt x="7491" y="30110"/>
                    </a:lnTo>
                    <a:lnTo>
                      <a:pt x="7512" y="30047"/>
                    </a:lnTo>
                    <a:lnTo>
                      <a:pt x="7491" y="30005"/>
                    </a:lnTo>
                    <a:lnTo>
                      <a:pt x="7387" y="29984"/>
                    </a:lnTo>
                    <a:lnTo>
                      <a:pt x="7198" y="29942"/>
                    </a:lnTo>
                    <a:lnTo>
                      <a:pt x="7115" y="29901"/>
                    </a:lnTo>
                    <a:lnTo>
                      <a:pt x="7115" y="29880"/>
                    </a:lnTo>
                    <a:lnTo>
                      <a:pt x="7177" y="29880"/>
                    </a:lnTo>
                    <a:lnTo>
                      <a:pt x="7261" y="29901"/>
                    </a:lnTo>
                    <a:lnTo>
                      <a:pt x="7408" y="29901"/>
                    </a:lnTo>
                    <a:lnTo>
                      <a:pt x="7491" y="29838"/>
                    </a:lnTo>
                    <a:lnTo>
                      <a:pt x="7491" y="29775"/>
                    </a:lnTo>
                    <a:lnTo>
                      <a:pt x="7408" y="29712"/>
                    </a:lnTo>
                    <a:lnTo>
                      <a:pt x="7324" y="29691"/>
                    </a:lnTo>
                    <a:lnTo>
                      <a:pt x="7303" y="29629"/>
                    </a:lnTo>
                    <a:lnTo>
                      <a:pt x="7366" y="29629"/>
                    </a:lnTo>
                    <a:lnTo>
                      <a:pt x="7408" y="29670"/>
                    </a:lnTo>
                    <a:lnTo>
                      <a:pt x="7429" y="29712"/>
                    </a:lnTo>
                    <a:lnTo>
                      <a:pt x="7512" y="29691"/>
                    </a:lnTo>
                    <a:lnTo>
                      <a:pt x="7575" y="29629"/>
                    </a:lnTo>
                    <a:lnTo>
                      <a:pt x="7575" y="29587"/>
                    </a:lnTo>
                    <a:lnTo>
                      <a:pt x="7512" y="29566"/>
                    </a:lnTo>
                    <a:lnTo>
                      <a:pt x="7429" y="29503"/>
                    </a:lnTo>
                    <a:lnTo>
                      <a:pt x="7429" y="29482"/>
                    </a:lnTo>
                    <a:lnTo>
                      <a:pt x="7491" y="29461"/>
                    </a:lnTo>
                    <a:lnTo>
                      <a:pt x="7512" y="29503"/>
                    </a:lnTo>
                    <a:lnTo>
                      <a:pt x="7575" y="29524"/>
                    </a:lnTo>
                    <a:lnTo>
                      <a:pt x="7638" y="29461"/>
                    </a:lnTo>
                    <a:lnTo>
                      <a:pt x="7638" y="29419"/>
                    </a:lnTo>
                    <a:lnTo>
                      <a:pt x="7533" y="29398"/>
                    </a:lnTo>
                    <a:lnTo>
                      <a:pt x="7470" y="29357"/>
                    </a:lnTo>
                    <a:lnTo>
                      <a:pt x="7429" y="29294"/>
                    </a:lnTo>
                    <a:lnTo>
                      <a:pt x="7491" y="29294"/>
                    </a:lnTo>
                    <a:lnTo>
                      <a:pt x="7575" y="29357"/>
                    </a:lnTo>
                    <a:lnTo>
                      <a:pt x="7638" y="29357"/>
                    </a:lnTo>
                    <a:lnTo>
                      <a:pt x="7701" y="29398"/>
                    </a:lnTo>
                    <a:lnTo>
                      <a:pt x="7742" y="29398"/>
                    </a:lnTo>
                    <a:lnTo>
                      <a:pt x="7784" y="29315"/>
                    </a:lnTo>
                    <a:lnTo>
                      <a:pt x="7784" y="29273"/>
                    </a:lnTo>
                    <a:lnTo>
                      <a:pt x="7826" y="29210"/>
                    </a:lnTo>
                    <a:lnTo>
                      <a:pt x="7826" y="29168"/>
                    </a:lnTo>
                    <a:lnTo>
                      <a:pt x="7805" y="29106"/>
                    </a:lnTo>
                    <a:lnTo>
                      <a:pt x="7826" y="29001"/>
                    </a:lnTo>
                    <a:lnTo>
                      <a:pt x="7826" y="28959"/>
                    </a:lnTo>
                    <a:lnTo>
                      <a:pt x="7742" y="28854"/>
                    </a:lnTo>
                    <a:lnTo>
                      <a:pt x="7617" y="28750"/>
                    </a:lnTo>
                    <a:lnTo>
                      <a:pt x="7512" y="28729"/>
                    </a:lnTo>
                    <a:lnTo>
                      <a:pt x="7470" y="28666"/>
                    </a:lnTo>
                    <a:lnTo>
                      <a:pt x="7470" y="28645"/>
                    </a:lnTo>
                    <a:lnTo>
                      <a:pt x="7533" y="28645"/>
                    </a:lnTo>
                    <a:lnTo>
                      <a:pt x="7596" y="28666"/>
                    </a:lnTo>
                    <a:lnTo>
                      <a:pt x="7722" y="28771"/>
                    </a:lnTo>
                    <a:lnTo>
                      <a:pt x="7805" y="28854"/>
                    </a:lnTo>
                    <a:lnTo>
                      <a:pt x="7889" y="28854"/>
                    </a:lnTo>
                    <a:lnTo>
                      <a:pt x="7910" y="28834"/>
                    </a:lnTo>
                    <a:lnTo>
                      <a:pt x="7889" y="28687"/>
                    </a:lnTo>
                    <a:lnTo>
                      <a:pt x="7826" y="28582"/>
                    </a:lnTo>
                    <a:lnTo>
                      <a:pt x="7701" y="28562"/>
                    </a:lnTo>
                    <a:lnTo>
                      <a:pt x="7533" y="28478"/>
                    </a:lnTo>
                    <a:lnTo>
                      <a:pt x="7491" y="28457"/>
                    </a:lnTo>
                    <a:lnTo>
                      <a:pt x="7491" y="28415"/>
                    </a:lnTo>
                    <a:lnTo>
                      <a:pt x="7533" y="28415"/>
                    </a:lnTo>
                    <a:lnTo>
                      <a:pt x="7596" y="28436"/>
                    </a:lnTo>
                    <a:lnTo>
                      <a:pt x="7638" y="28478"/>
                    </a:lnTo>
                    <a:lnTo>
                      <a:pt x="7742" y="28478"/>
                    </a:lnTo>
                    <a:lnTo>
                      <a:pt x="7805" y="28415"/>
                    </a:lnTo>
                    <a:lnTo>
                      <a:pt x="7826" y="28352"/>
                    </a:lnTo>
                    <a:lnTo>
                      <a:pt x="7826" y="28269"/>
                    </a:lnTo>
                    <a:lnTo>
                      <a:pt x="7847" y="28269"/>
                    </a:lnTo>
                    <a:lnTo>
                      <a:pt x="7910" y="28310"/>
                    </a:lnTo>
                    <a:lnTo>
                      <a:pt x="7910" y="28331"/>
                    </a:lnTo>
                    <a:lnTo>
                      <a:pt x="7910" y="28373"/>
                    </a:lnTo>
                    <a:lnTo>
                      <a:pt x="8014" y="28436"/>
                    </a:lnTo>
                    <a:lnTo>
                      <a:pt x="8056" y="28436"/>
                    </a:lnTo>
                    <a:lnTo>
                      <a:pt x="8119" y="28478"/>
                    </a:lnTo>
                    <a:lnTo>
                      <a:pt x="8161" y="28478"/>
                    </a:lnTo>
                    <a:lnTo>
                      <a:pt x="8203" y="28436"/>
                    </a:lnTo>
                    <a:lnTo>
                      <a:pt x="8245" y="28373"/>
                    </a:lnTo>
                    <a:lnTo>
                      <a:pt x="8266" y="28352"/>
                    </a:lnTo>
                    <a:lnTo>
                      <a:pt x="8245" y="28310"/>
                    </a:lnTo>
                    <a:lnTo>
                      <a:pt x="8161" y="28269"/>
                    </a:lnTo>
                    <a:lnTo>
                      <a:pt x="8014" y="28269"/>
                    </a:lnTo>
                    <a:lnTo>
                      <a:pt x="7994" y="28248"/>
                    </a:lnTo>
                    <a:lnTo>
                      <a:pt x="7994" y="28227"/>
                    </a:lnTo>
                    <a:lnTo>
                      <a:pt x="7994" y="28164"/>
                    </a:lnTo>
                    <a:lnTo>
                      <a:pt x="7931" y="28122"/>
                    </a:lnTo>
                    <a:lnTo>
                      <a:pt x="7931" y="28059"/>
                    </a:lnTo>
                    <a:lnTo>
                      <a:pt x="7994" y="28018"/>
                    </a:lnTo>
                    <a:lnTo>
                      <a:pt x="8014" y="28018"/>
                    </a:lnTo>
                    <a:lnTo>
                      <a:pt x="8056" y="28059"/>
                    </a:lnTo>
                    <a:lnTo>
                      <a:pt x="8056" y="28143"/>
                    </a:lnTo>
                    <a:lnTo>
                      <a:pt x="8119" y="28206"/>
                    </a:lnTo>
                    <a:lnTo>
                      <a:pt x="8245" y="28206"/>
                    </a:lnTo>
                    <a:lnTo>
                      <a:pt x="8307" y="28164"/>
                    </a:lnTo>
                    <a:lnTo>
                      <a:pt x="8307" y="28122"/>
                    </a:lnTo>
                    <a:lnTo>
                      <a:pt x="8266" y="28059"/>
                    </a:lnTo>
                    <a:lnTo>
                      <a:pt x="8161" y="28018"/>
                    </a:lnTo>
                    <a:lnTo>
                      <a:pt x="8098" y="27955"/>
                    </a:lnTo>
                    <a:lnTo>
                      <a:pt x="8056" y="27850"/>
                    </a:lnTo>
                    <a:lnTo>
                      <a:pt x="8098" y="27850"/>
                    </a:lnTo>
                    <a:lnTo>
                      <a:pt x="8140" y="27913"/>
                    </a:lnTo>
                    <a:lnTo>
                      <a:pt x="8245" y="27955"/>
                    </a:lnTo>
                    <a:lnTo>
                      <a:pt x="8307" y="27997"/>
                    </a:lnTo>
                    <a:lnTo>
                      <a:pt x="8370" y="28059"/>
                    </a:lnTo>
                    <a:lnTo>
                      <a:pt x="8412" y="28038"/>
                    </a:lnTo>
                    <a:lnTo>
                      <a:pt x="8412" y="27997"/>
                    </a:lnTo>
                    <a:lnTo>
                      <a:pt x="8370" y="27934"/>
                    </a:lnTo>
                    <a:lnTo>
                      <a:pt x="8266" y="27892"/>
                    </a:lnTo>
                    <a:lnTo>
                      <a:pt x="8203" y="27829"/>
                    </a:lnTo>
                    <a:lnTo>
                      <a:pt x="8203" y="27746"/>
                    </a:lnTo>
                    <a:lnTo>
                      <a:pt x="8245" y="27704"/>
                    </a:lnTo>
                    <a:lnTo>
                      <a:pt x="8266" y="27641"/>
                    </a:lnTo>
                    <a:lnTo>
                      <a:pt x="8328" y="27641"/>
                    </a:lnTo>
                    <a:lnTo>
                      <a:pt x="8349" y="27704"/>
                    </a:lnTo>
                    <a:lnTo>
                      <a:pt x="8475" y="27808"/>
                    </a:lnTo>
                    <a:lnTo>
                      <a:pt x="8558" y="27808"/>
                    </a:lnTo>
                    <a:lnTo>
                      <a:pt x="8621" y="27787"/>
                    </a:lnTo>
                    <a:lnTo>
                      <a:pt x="8684" y="27787"/>
                    </a:lnTo>
                    <a:lnTo>
                      <a:pt x="8768" y="27746"/>
                    </a:lnTo>
                    <a:lnTo>
                      <a:pt x="8789" y="27683"/>
                    </a:lnTo>
                    <a:lnTo>
                      <a:pt x="8768" y="27641"/>
                    </a:lnTo>
                    <a:lnTo>
                      <a:pt x="8684" y="27620"/>
                    </a:lnTo>
                    <a:lnTo>
                      <a:pt x="8621" y="27578"/>
                    </a:lnTo>
                    <a:lnTo>
                      <a:pt x="8517" y="27515"/>
                    </a:lnTo>
                    <a:lnTo>
                      <a:pt x="8454" y="27515"/>
                    </a:lnTo>
                    <a:lnTo>
                      <a:pt x="8370" y="27494"/>
                    </a:lnTo>
                    <a:lnTo>
                      <a:pt x="8412" y="27432"/>
                    </a:lnTo>
                    <a:lnTo>
                      <a:pt x="8433" y="27411"/>
                    </a:lnTo>
                    <a:lnTo>
                      <a:pt x="8517" y="27411"/>
                    </a:lnTo>
                    <a:lnTo>
                      <a:pt x="8579" y="27494"/>
                    </a:lnTo>
                    <a:lnTo>
                      <a:pt x="8642" y="27515"/>
                    </a:lnTo>
                    <a:lnTo>
                      <a:pt x="8684" y="27515"/>
                    </a:lnTo>
                    <a:lnTo>
                      <a:pt x="8768" y="27620"/>
                    </a:lnTo>
                    <a:lnTo>
                      <a:pt x="8851" y="27641"/>
                    </a:lnTo>
                    <a:lnTo>
                      <a:pt x="8893" y="27620"/>
                    </a:lnTo>
                    <a:lnTo>
                      <a:pt x="8935" y="27578"/>
                    </a:lnTo>
                    <a:lnTo>
                      <a:pt x="8935" y="27515"/>
                    </a:lnTo>
                    <a:lnTo>
                      <a:pt x="8935" y="27411"/>
                    </a:lnTo>
                    <a:lnTo>
                      <a:pt x="8893" y="27369"/>
                    </a:lnTo>
                    <a:lnTo>
                      <a:pt x="8851" y="27327"/>
                    </a:lnTo>
                    <a:lnTo>
                      <a:pt x="8851" y="27306"/>
                    </a:lnTo>
                    <a:lnTo>
                      <a:pt x="8956" y="27306"/>
                    </a:lnTo>
                    <a:lnTo>
                      <a:pt x="8977" y="27222"/>
                    </a:lnTo>
                    <a:lnTo>
                      <a:pt x="8977" y="27181"/>
                    </a:lnTo>
                    <a:lnTo>
                      <a:pt x="8935" y="27181"/>
                    </a:lnTo>
                    <a:lnTo>
                      <a:pt x="8872" y="27201"/>
                    </a:lnTo>
                    <a:lnTo>
                      <a:pt x="8830" y="27160"/>
                    </a:lnTo>
                    <a:lnTo>
                      <a:pt x="8768" y="27097"/>
                    </a:lnTo>
                    <a:lnTo>
                      <a:pt x="8684" y="27097"/>
                    </a:lnTo>
                    <a:lnTo>
                      <a:pt x="8558" y="27013"/>
                    </a:lnTo>
                    <a:lnTo>
                      <a:pt x="8538" y="26992"/>
                    </a:lnTo>
                    <a:lnTo>
                      <a:pt x="8579" y="26950"/>
                    </a:lnTo>
                    <a:lnTo>
                      <a:pt x="8684" y="26950"/>
                    </a:lnTo>
                    <a:lnTo>
                      <a:pt x="8789" y="26971"/>
                    </a:lnTo>
                    <a:lnTo>
                      <a:pt x="8872" y="26971"/>
                    </a:lnTo>
                    <a:lnTo>
                      <a:pt x="8893" y="26909"/>
                    </a:lnTo>
                    <a:lnTo>
                      <a:pt x="8956" y="26909"/>
                    </a:lnTo>
                    <a:lnTo>
                      <a:pt x="9040" y="26971"/>
                    </a:lnTo>
                    <a:lnTo>
                      <a:pt x="9061" y="26867"/>
                    </a:lnTo>
                    <a:lnTo>
                      <a:pt x="9040" y="26699"/>
                    </a:lnTo>
                    <a:lnTo>
                      <a:pt x="8998" y="26595"/>
                    </a:lnTo>
                    <a:lnTo>
                      <a:pt x="8956" y="26553"/>
                    </a:lnTo>
                    <a:lnTo>
                      <a:pt x="8935" y="26469"/>
                    </a:lnTo>
                    <a:lnTo>
                      <a:pt x="8935" y="26427"/>
                    </a:lnTo>
                    <a:lnTo>
                      <a:pt x="8977" y="26365"/>
                    </a:lnTo>
                    <a:lnTo>
                      <a:pt x="8956" y="26260"/>
                    </a:lnTo>
                    <a:lnTo>
                      <a:pt x="8956" y="26218"/>
                    </a:lnTo>
                    <a:lnTo>
                      <a:pt x="8977" y="26155"/>
                    </a:lnTo>
                    <a:lnTo>
                      <a:pt x="8998" y="26176"/>
                    </a:lnTo>
                    <a:lnTo>
                      <a:pt x="9040" y="26239"/>
                    </a:lnTo>
                    <a:lnTo>
                      <a:pt x="9102" y="26260"/>
                    </a:lnTo>
                    <a:lnTo>
                      <a:pt x="9102" y="26218"/>
                    </a:lnTo>
                    <a:lnTo>
                      <a:pt x="9165" y="26176"/>
                    </a:lnTo>
                    <a:lnTo>
                      <a:pt x="9207" y="26218"/>
                    </a:lnTo>
                    <a:lnTo>
                      <a:pt x="9249" y="26344"/>
                    </a:lnTo>
                    <a:lnTo>
                      <a:pt x="9291" y="26365"/>
                    </a:lnTo>
                    <a:lnTo>
                      <a:pt x="9374" y="26365"/>
                    </a:lnTo>
                    <a:lnTo>
                      <a:pt x="9479" y="26239"/>
                    </a:lnTo>
                    <a:lnTo>
                      <a:pt x="9521" y="26113"/>
                    </a:lnTo>
                    <a:lnTo>
                      <a:pt x="9521" y="26009"/>
                    </a:lnTo>
                    <a:lnTo>
                      <a:pt x="9500" y="25925"/>
                    </a:lnTo>
                    <a:lnTo>
                      <a:pt x="9500" y="25862"/>
                    </a:lnTo>
                    <a:lnTo>
                      <a:pt x="9563" y="25841"/>
                    </a:lnTo>
                    <a:lnTo>
                      <a:pt x="9605" y="25841"/>
                    </a:lnTo>
                    <a:lnTo>
                      <a:pt x="9626" y="25800"/>
                    </a:lnTo>
                    <a:lnTo>
                      <a:pt x="9667" y="25758"/>
                    </a:lnTo>
                    <a:lnTo>
                      <a:pt x="9688" y="25821"/>
                    </a:lnTo>
                    <a:lnTo>
                      <a:pt x="9730" y="25883"/>
                    </a:lnTo>
                    <a:lnTo>
                      <a:pt x="9814" y="25883"/>
                    </a:lnTo>
                    <a:lnTo>
                      <a:pt x="9877" y="25841"/>
                    </a:lnTo>
                    <a:lnTo>
                      <a:pt x="9877" y="25800"/>
                    </a:lnTo>
                    <a:lnTo>
                      <a:pt x="9877" y="25737"/>
                    </a:lnTo>
                    <a:lnTo>
                      <a:pt x="9898" y="25737"/>
                    </a:lnTo>
                    <a:lnTo>
                      <a:pt x="9918" y="25800"/>
                    </a:lnTo>
                    <a:lnTo>
                      <a:pt x="9939" y="25883"/>
                    </a:lnTo>
                    <a:lnTo>
                      <a:pt x="9981" y="25925"/>
                    </a:lnTo>
                    <a:lnTo>
                      <a:pt x="10044" y="25862"/>
                    </a:lnTo>
                    <a:lnTo>
                      <a:pt x="10107" y="25821"/>
                    </a:lnTo>
                    <a:lnTo>
                      <a:pt x="10149" y="25800"/>
                    </a:lnTo>
                    <a:lnTo>
                      <a:pt x="10211" y="25841"/>
                    </a:lnTo>
                    <a:lnTo>
                      <a:pt x="10295" y="25841"/>
                    </a:lnTo>
                    <a:lnTo>
                      <a:pt x="10358" y="25800"/>
                    </a:lnTo>
                    <a:lnTo>
                      <a:pt x="10400" y="25716"/>
                    </a:lnTo>
                    <a:lnTo>
                      <a:pt x="10421" y="25674"/>
                    </a:lnTo>
                    <a:lnTo>
                      <a:pt x="10421" y="25632"/>
                    </a:lnTo>
                    <a:lnTo>
                      <a:pt x="10358" y="25549"/>
                    </a:lnTo>
                    <a:lnTo>
                      <a:pt x="10316" y="25423"/>
                    </a:lnTo>
                    <a:lnTo>
                      <a:pt x="10295" y="25339"/>
                    </a:lnTo>
                    <a:lnTo>
                      <a:pt x="10337" y="25297"/>
                    </a:lnTo>
                    <a:lnTo>
                      <a:pt x="10358" y="25318"/>
                    </a:lnTo>
                    <a:lnTo>
                      <a:pt x="10400" y="25423"/>
                    </a:lnTo>
                    <a:lnTo>
                      <a:pt x="10442" y="25423"/>
                    </a:lnTo>
                    <a:lnTo>
                      <a:pt x="10525" y="25339"/>
                    </a:lnTo>
                    <a:lnTo>
                      <a:pt x="10546" y="25256"/>
                    </a:lnTo>
                    <a:lnTo>
                      <a:pt x="10609" y="25193"/>
                    </a:lnTo>
                    <a:lnTo>
                      <a:pt x="10630" y="25130"/>
                    </a:lnTo>
                    <a:lnTo>
                      <a:pt x="10546" y="25046"/>
                    </a:lnTo>
                    <a:lnTo>
                      <a:pt x="10546" y="25005"/>
                    </a:lnTo>
                    <a:lnTo>
                      <a:pt x="10609" y="24942"/>
                    </a:lnTo>
                    <a:lnTo>
                      <a:pt x="10651" y="24921"/>
                    </a:lnTo>
                    <a:lnTo>
                      <a:pt x="10672" y="24942"/>
                    </a:lnTo>
                    <a:lnTo>
                      <a:pt x="10672" y="24984"/>
                    </a:lnTo>
                    <a:lnTo>
                      <a:pt x="10735" y="25046"/>
                    </a:lnTo>
                    <a:lnTo>
                      <a:pt x="10839" y="25088"/>
                    </a:lnTo>
                    <a:lnTo>
                      <a:pt x="10881" y="25109"/>
                    </a:lnTo>
                    <a:lnTo>
                      <a:pt x="10839" y="25172"/>
                    </a:lnTo>
                    <a:lnTo>
                      <a:pt x="10755" y="25214"/>
                    </a:lnTo>
                    <a:lnTo>
                      <a:pt x="10714" y="25318"/>
                    </a:lnTo>
                    <a:lnTo>
                      <a:pt x="10714" y="25402"/>
                    </a:lnTo>
                    <a:lnTo>
                      <a:pt x="10839" y="25549"/>
                    </a:lnTo>
                    <a:lnTo>
                      <a:pt x="10881" y="25590"/>
                    </a:lnTo>
                    <a:lnTo>
                      <a:pt x="10923" y="25507"/>
                    </a:lnTo>
                    <a:lnTo>
                      <a:pt x="10923" y="25444"/>
                    </a:lnTo>
                    <a:lnTo>
                      <a:pt x="10944" y="25381"/>
                    </a:lnTo>
                    <a:lnTo>
                      <a:pt x="10965" y="25277"/>
                    </a:lnTo>
                    <a:lnTo>
                      <a:pt x="10986" y="25277"/>
                    </a:lnTo>
                    <a:lnTo>
                      <a:pt x="11027" y="25318"/>
                    </a:lnTo>
                    <a:lnTo>
                      <a:pt x="10986" y="25402"/>
                    </a:lnTo>
                    <a:lnTo>
                      <a:pt x="10986" y="25444"/>
                    </a:lnTo>
                    <a:lnTo>
                      <a:pt x="11048" y="25549"/>
                    </a:lnTo>
                    <a:lnTo>
                      <a:pt x="11132" y="25590"/>
                    </a:lnTo>
                    <a:lnTo>
                      <a:pt x="11195" y="25528"/>
                    </a:lnTo>
                    <a:lnTo>
                      <a:pt x="11279" y="25528"/>
                    </a:lnTo>
                    <a:lnTo>
                      <a:pt x="11299" y="25486"/>
                    </a:lnTo>
                    <a:lnTo>
                      <a:pt x="11299" y="25423"/>
                    </a:lnTo>
                    <a:lnTo>
                      <a:pt x="11341" y="25381"/>
                    </a:lnTo>
                    <a:lnTo>
                      <a:pt x="11362" y="25381"/>
                    </a:lnTo>
                    <a:lnTo>
                      <a:pt x="11383" y="25402"/>
                    </a:lnTo>
                    <a:lnTo>
                      <a:pt x="11362" y="25444"/>
                    </a:lnTo>
                    <a:lnTo>
                      <a:pt x="11362" y="25507"/>
                    </a:lnTo>
                    <a:lnTo>
                      <a:pt x="11404" y="25549"/>
                    </a:lnTo>
                    <a:lnTo>
                      <a:pt x="11488" y="25549"/>
                    </a:lnTo>
                    <a:lnTo>
                      <a:pt x="11571" y="25444"/>
                    </a:lnTo>
                    <a:lnTo>
                      <a:pt x="11718" y="25339"/>
                    </a:lnTo>
                    <a:lnTo>
                      <a:pt x="11781" y="25339"/>
                    </a:lnTo>
                    <a:lnTo>
                      <a:pt x="11823" y="25318"/>
                    </a:lnTo>
                    <a:lnTo>
                      <a:pt x="11823" y="25235"/>
                    </a:lnTo>
                    <a:lnTo>
                      <a:pt x="11781" y="25172"/>
                    </a:lnTo>
                    <a:lnTo>
                      <a:pt x="11718" y="25130"/>
                    </a:lnTo>
                    <a:lnTo>
                      <a:pt x="11676" y="25088"/>
                    </a:lnTo>
                    <a:lnTo>
                      <a:pt x="11697" y="25067"/>
                    </a:lnTo>
                    <a:lnTo>
                      <a:pt x="11760" y="25067"/>
                    </a:lnTo>
                    <a:lnTo>
                      <a:pt x="11781" y="25109"/>
                    </a:lnTo>
                    <a:lnTo>
                      <a:pt x="11885" y="25172"/>
                    </a:lnTo>
                    <a:lnTo>
                      <a:pt x="11927" y="25172"/>
                    </a:lnTo>
                    <a:lnTo>
                      <a:pt x="11927" y="25088"/>
                    </a:lnTo>
                    <a:lnTo>
                      <a:pt x="11990" y="25088"/>
                    </a:lnTo>
                    <a:lnTo>
                      <a:pt x="12011" y="25130"/>
                    </a:lnTo>
                    <a:lnTo>
                      <a:pt x="12011" y="25193"/>
                    </a:lnTo>
                    <a:lnTo>
                      <a:pt x="12032" y="25214"/>
                    </a:lnTo>
                    <a:lnTo>
                      <a:pt x="12095" y="25193"/>
                    </a:lnTo>
                    <a:lnTo>
                      <a:pt x="12220" y="25046"/>
                    </a:lnTo>
                    <a:lnTo>
                      <a:pt x="12241" y="25025"/>
                    </a:lnTo>
                    <a:lnTo>
                      <a:pt x="12241" y="25005"/>
                    </a:lnTo>
                    <a:lnTo>
                      <a:pt x="12283" y="24921"/>
                    </a:lnTo>
                    <a:lnTo>
                      <a:pt x="12304" y="24879"/>
                    </a:lnTo>
                    <a:lnTo>
                      <a:pt x="12346" y="24837"/>
                    </a:lnTo>
                    <a:lnTo>
                      <a:pt x="12346" y="24837"/>
                    </a:lnTo>
                    <a:lnTo>
                      <a:pt x="12325" y="24900"/>
                    </a:lnTo>
                    <a:lnTo>
                      <a:pt x="12346" y="24942"/>
                    </a:lnTo>
                    <a:lnTo>
                      <a:pt x="12387" y="24984"/>
                    </a:lnTo>
                    <a:lnTo>
                      <a:pt x="12429" y="24942"/>
                    </a:lnTo>
                    <a:lnTo>
                      <a:pt x="12513" y="24837"/>
                    </a:lnTo>
                    <a:lnTo>
                      <a:pt x="12534" y="24774"/>
                    </a:lnTo>
                    <a:lnTo>
                      <a:pt x="12513" y="24691"/>
                    </a:lnTo>
                    <a:lnTo>
                      <a:pt x="12513" y="24607"/>
                    </a:lnTo>
                    <a:lnTo>
                      <a:pt x="12639" y="24481"/>
                    </a:lnTo>
                    <a:lnTo>
                      <a:pt x="12722" y="24460"/>
                    </a:lnTo>
                    <a:lnTo>
                      <a:pt x="12764" y="24398"/>
                    </a:lnTo>
                    <a:lnTo>
                      <a:pt x="12743" y="24356"/>
                    </a:lnTo>
                    <a:lnTo>
                      <a:pt x="12722" y="24293"/>
                    </a:lnTo>
                    <a:lnTo>
                      <a:pt x="12722" y="24272"/>
                    </a:lnTo>
                    <a:lnTo>
                      <a:pt x="12764" y="24293"/>
                    </a:lnTo>
                    <a:lnTo>
                      <a:pt x="12827" y="24314"/>
                    </a:lnTo>
                    <a:lnTo>
                      <a:pt x="12869" y="24314"/>
                    </a:lnTo>
                    <a:lnTo>
                      <a:pt x="12911" y="24251"/>
                    </a:lnTo>
                    <a:lnTo>
                      <a:pt x="12869" y="24188"/>
                    </a:lnTo>
                    <a:lnTo>
                      <a:pt x="12827" y="24147"/>
                    </a:lnTo>
                    <a:lnTo>
                      <a:pt x="12869" y="24168"/>
                    </a:lnTo>
                    <a:lnTo>
                      <a:pt x="12931" y="24209"/>
                    </a:lnTo>
                    <a:lnTo>
                      <a:pt x="12931" y="24168"/>
                    </a:lnTo>
                    <a:lnTo>
                      <a:pt x="12952" y="24084"/>
                    </a:lnTo>
                    <a:lnTo>
                      <a:pt x="13036" y="24084"/>
                    </a:lnTo>
                    <a:lnTo>
                      <a:pt x="13120" y="24042"/>
                    </a:lnTo>
                    <a:lnTo>
                      <a:pt x="13120" y="23958"/>
                    </a:lnTo>
                    <a:lnTo>
                      <a:pt x="13120" y="23937"/>
                    </a:lnTo>
                    <a:lnTo>
                      <a:pt x="13141" y="23875"/>
                    </a:lnTo>
                    <a:lnTo>
                      <a:pt x="13224" y="23875"/>
                    </a:lnTo>
                    <a:lnTo>
                      <a:pt x="13266" y="23854"/>
                    </a:lnTo>
                    <a:lnTo>
                      <a:pt x="13350" y="23749"/>
                    </a:lnTo>
                    <a:lnTo>
                      <a:pt x="13434" y="23707"/>
                    </a:lnTo>
                    <a:lnTo>
                      <a:pt x="13476" y="23707"/>
                    </a:lnTo>
                    <a:lnTo>
                      <a:pt x="13496" y="23728"/>
                    </a:lnTo>
                    <a:lnTo>
                      <a:pt x="13580" y="23707"/>
                    </a:lnTo>
                    <a:lnTo>
                      <a:pt x="13643" y="23624"/>
                    </a:lnTo>
                    <a:lnTo>
                      <a:pt x="13664" y="23477"/>
                    </a:lnTo>
                    <a:lnTo>
                      <a:pt x="13643" y="23352"/>
                    </a:lnTo>
                    <a:lnTo>
                      <a:pt x="13580" y="23352"/>
                    </a:lnTo>
                    <a:lnTo>
                      <a:pt x="13559" y="23331"/>
                    </a:lnTo>
                    <a:lnTo>
                      <a:pt x="13580" y="23247"/>
                    </a:lnTo>
                    <a:lnTo>
                      <a:pt x="13580" y="23142"/>
                    </a:lnTo>
                    <a:lnTo>
                      <a:pt x="13559" y="23059"/>
                    </a:lnTo>
                    <a:lnTo>
                      <a:pt x="13496" y="23017"/>
                    </a:lnTo>
                    <a:lnTo>
                      <a:pt x="13476" y="22912"/>
                    </a:lnTo>
                    <a:lnTo>
                      <a:pt x="13455" y="22870"/>
                    </a:lnTo>
                    <a:lnTo>
                      <a:pt x="13455" y="22787"/>
                    </a:lnTo>
                    <a:lnTo>
                      <a:pt x="13496" y="22787"/>
                    </a:lnTo>
                    <a:lnTo>
                      <a:pt x="13559" y="22808"/>
                    </a:lnTo>
                    <a:lnTo>
                      <a:pt x="13580" y="22912"/>
                    </a:lnTo>
                    <a:lnTo>
                      <a:pt x="13643" y="22996"/>
                    </a:lnTo>
                    <a:lnTo>
                      <a:pt x="13643" y="23080"/>
                    </a:lnTo>
                    <a:lnTo>
                      <a:pt x="13685" y="23184"/>
                    </a:lnTo>
                    <a:lnTo>
                      <a:pt x="13748" y="23205"/>
                    </a:lnTo>
                    <a:lnTo>
                      <a:pt x="13789" y="23247"/>
                    </a:lnTo>
                    <a:lnTo>
                      <a:pt x="13768" y="23331"/>
                    </a:lnTo>
                    <a:lnTo>
                      <a:pt x="13789" y="23414"/>
                    </a:lnTo>
                    <a:lnTo>
                      <a:pt x="13873" y="23456"/>
                    </a:lnTo>
                    <a:lnTo>
                      <a:pt x="13915" y="23456"/>
                    </a:lnTo>
                    <a:lnTo>
                      <a:pt x="13915" y="23414"/>
                    </a:lnTo>
                    <a:lnTo>
                      <a:pt x="13957" y="23352"/>
                    </a:lnTo>
                    <a:lnTo>
                      <a:pt x="13999" y="23352"/>
                    </a:lnTo>
                    <a:lnTo>
                      <a:pt x="14061" y="23435"/>
                    </a:lnTo>
                    <a:lnTo>
                      <a:pt x="14229" y="23435"/>
                    </a:lnTo>
                    <a:lnTo>
                      <a:pt x="14292" y="23393"/>
                    </a:lnTo>
                    <a:lnTo>
                      <a:pt x="14312" y="23414"/>
                    </a:lnTo>
                    <a:lnTo>
                      <a:pt x="14375" y="23414"/>
                    </a:lnTo>
                    <a:lnTo>
                      <a:pt x="14438" y="23352"/>
                    </a:lnTo>
                    <a:lnTo>
                      <a:pt x="14480" y="23289"/>
                    </a:lnTo>
                    <a:lnTo>
                      <a:pt x="14522" y="23289"/>
                    </a:lnTo>
                    <a:lnTo>
                      <a:pt x="14522" y="23226"/>
                    </a:lnTo>
                    <a:lnTo>
                      <a:pt x="14584" y="23205"/>
                    </a:lnTo>
                    <a:lnTo>
                      <a:pt x="14626" y="23226"/>
                    </a:lnTo>
                    <a:lnTo>
                      <a:pt x="14731" y="23352"/>
                    </a:lnTo>
                    <a:lnTo>
                      <a:pt x="14752" y="23414"/>
                    </a:lnTo>
                    <a:lnTo>
                      <a:pt x="14815" y="23414"/>
                    </a:lnTo>
                    <a:lnTo>
                      <a:pt x="14856" y="23352"/>
                    </a:lnTo>
                    <a:lnTo>
                      <a:pt x="14919" y="23331"/>
                    </a:lnTo>
                    <a:lnTo>
                      <a:pt x="14919" y="23226"/>
                    </a:lnTo>
                    <a:lnTo>
                      <a:pt x="14940" y="23226"/>
                    </a:lnTo>
                    <a:lnTo>
                      <a:pt x="14961" y="23247"/>
                    </a:lnTo>
                    <a:lnTo>
                      <a:pt x="15024" y="23247"/>
                    </a:lnTo>
                    <a:lnTo>
                      <a:pt x="15024" y="23205"/>
                    </a:lnTo>
                    <a:lnTo>
                      <a:pt x="15066" y="23205"/>
                    </a:lnTo>
                    <a:lnTo>
                      <a:pt x="15108" y="23226"/>
                    </a:lnTo>
                    <a:lnTo>
                      <a:pt x="15170" y="23226"/>
                    </a:lnTo>
                    <a:lnTo>
                      <a:pt x="15212" y="23184"/>
                    </a:lnTo>
                    <a:lnTo>
                      <a:pt x="15212" y="23121"/>
                    </a:lnTo>
                    <a:lnTo>
                      <a:pt x="15254" y="23100"/>
                    </a:lnTo>
                    <a:lnTo>
                      <a:pt x="15338" y="23100"/>
                    </a:lnTo>
                    <a:lnTo>
                      <a:pt x="15359" y="23080"/>
                    </a:lnTo>
                    <a:lnTo>
                      <a:pt x="15359" y="23017"/>
                    </a:lnTo>
                    <a:lnTo>
                      <a:pt x="15380" y="23017"/>
                    </a:lnTo>
                    <a:lnTo>
                      <a:pt x="15380" y="23080"/>
                    </a:lnTo>
                    <a:lnTo>
                      <a:pt x="15442" y="23100"/>
                    </a:lnTo>
                    <a:lnTo>
                      <a:pt x="15484" y="23038"/>
                    </a:lnTo>
                    <a:lnTo>
                      <a:pt x="15526" y="22975"/>
                    </a:lnTo>
                    <a:lnTo>
                      <a:pt x="15547" y="22975"/>
                    </a:lnTo>
                    <a:lnTo>
                      <a:pt x="15589" y="23038"/>
                    </a:lnTo>
                    <a:lnTo>
                      <a:pt x="15652" y="23080"/>
                    </a:lnTo>
                    <a:lnTo>
                      <a:pt x="15693" y="22975"/>
                    </a:lnTo>
                    <a:lnTo>
                      <a:pt x="15735" y="22975"/>
                    </a:lnTo>
                    <a:lnTo>
                      <a:pt x="15756" y="23017"/>
                    </a:lnTo>
                    <a:lnTo>
                      <a:pt x="15798" y="23038"/>
                    </a:lnTo>
                    <a:lnTo>
                      <a:pt x="15861" y="23038"/>
                    </a:lnTo>
                    <a:lnTo>
                      <a:pt x="15882" y="22975"/>
                    </a:lnTo>
                    <a:lnTo>
                      <a:pt x="15944" y="22933"/>
                    </a:lnTo>
                    <a:lnTo>
                      <a:pt x="16007" y="22933"/>
                    </a:lnTo>
                    <a:lnTo>
                      <a:pt x="16112" y="22891"/>
                    </a:lnTo>
                    <a:lnTo>
                      <a:pt x="16175" y="22891"/>
                    </a:lnTo>
                    <a:lnTo>
                      <a:pt x="16196" y="22933"/>
                    </a:lnTo>
                    <a:lnTo>
                      <a:pt x="16258" y="22933"/>
                    </a:lnTo>
                    <a:lnTo>
                      <a:pt x="16279" y="22870"/>
                    </a:lnTo>
                    <a:lnTo>
                      <a:pt x="16321" y="22808"/>
                    </a:lnTo>
                    <a:lnTo>
                      <a:pt x="16426" y="22808"/>
                    </a:lnTo>
                    <a:lnTo>
                      <a:pt x="16468" y="22766"/>
                    </a:lnTo>
                    <a:lnTo>
                      <a:pt x="16572" y="22724"/>
                    </a:lnTo>
                    <a:lnTo>
                      <a:pt x="16614" y="22703"/>
                    </a:lnTo>
                    <a:lnTo>
                      <a:pt x="16614" y="22661"/>
                    </a:lnTo>
                    <a:lnTo>
                      <a:pt x="16572" y="22577"/>
                    </a:lnTo>
                    <a:lnTo>
                      <a:pt x="16572" y="22515"/>
                    </a:lnTo>
                    <a:lnTo>
                      <a:pt x="16719" y="22577"/>
                    </a:lnTo>
                    <a:lnTo>
                      <a:pt x="16802" y="22619"/>
                    </a:lnTo>
                    <a:lnTo>
                      <a:pt x="16823" y="22682"/>
                    </a:lnTo>
                    <a:lnTo>
                      <a:pt x="16886" y="22703"/>
                    </a:lnTo>
                    <a:lnTo>
                      <a:pt x="16991" y="22619"/>
                    </a:lnTo>
                    <a:lnTo>
                      <a:pt x="16991" y="22536"/>
                    </a:lnTo>
                    <a:lnTo>
                      <a:pt x="16928" y="22515"/>
                    </a:lnTo>
                    <a:lnTo>
                      <a:pt x="16928" y="22473"/>
                    </a:lnTo>
                    <a:lnTo>
                      <a:pt x="17012" y="22431"/>
                    </a:lnTo>
                    <a:lnTo>
                      <a:pt x="17033" y="22494"/>
                    </a:lnTo>
                    <a:lnTo>
                      <a:pt x="17116" y="22515"/>
                    </a:lnTo>
                    <a:lnTo>
                      <a:pt x="17158" y="22410"/>
                    </a:lnTo>
                    <a:lnTo>
                      <a:pt x="17137" y="22326"/>
                    </a:lnTo>
                    <a:lnTo>
                      <a:pt x="17137" y="22264"/>
                    </a:lnTo>
                    <a:lnTo>
                      <a:pt x="17200" y="22264"/>
                    </a:lnTo>
                    <a:lnTo>
                      <a:pt x="17221" y="22305"/>
                    </a:lnTo>
                    <a:lnTo>
                      <a:pt x="17305" y="22326"/>
                    </a:lnTo>
                    <a:lnTo>
                      <a:pt x="17346" y="22284"/>
                    </a:lnTo>
                    <a:lnTo>
                      <a:pt x="17409" y="22264"/>
                    </a:lnTo>
                    <a:lnTo>
                      <a:pt x="17451" y="22264"/>
                    </a:lnTo>
                    <a:lnTo>
                      <a:pt x="17451" y="22180"/>
                    </a:lnTo>
                    <a:lnTo>
                      <a:pt x="17430" y="22117"/>
                    </a:lnTo>
                    <a:lnTo>
                      <a:pt x="17451" y="22096"/>
                    </a:lnTo>
                    <a:lnTo>
                      <a:pt x="17514" y="22117"/>
                    </a:lnTo>
                    <a:lnTo>
                      <a:pt x="17556" y="22180"/>
                    </a:lnTo>
                    <a:lnTo>
                      <a:pt x="17639" y="22159"/>
                    </a:lnTo>
                    <a:lnTo>
                      <a:pt x="17681" y="22096"/>
                    </a:lnTo>
                    <a:lnTo>
                      <a:pt x="17681" y="22012"/>
                    </a:lnTo>
                    <a:lnTo>
                      <a:pt x="17660" y="21992"/>
                    </a:lnTo>
                    <a:lnTo>
                      <a:pt x="17660" y="21950"/>
                    </a:lnTo>
                    <a:lnTo>
                      <a:pt x="17681" y="21908"/>
                    </a:lnTo>
                    <a:lnTo>
                      <a:pt x="17786" y="21908"/>
                    </a:lnTo>
                    <a:lnTo>
                      <a:pt x="17849" y="21950"/>
                    </a:lnTo>
                    <a:lnTo>
                      <a:pt x="17869" y="21887"/>
                    </a:lnTo>
                    <a:lnTo>
                      <a:pt x="17890" y="21845"/>
                    </a:lnTo>
                    <a:lnTo>
                      <a:pt x="17953" y="21866"/>
                    </a:lnTo>
                    <a:lnTo>
                      <a:pt x="17995" y="21908"/>
                    </a:lnTo>
                    <a:lnTo>
                      <a:pt x="18058" y="21950"/>
                    </a:lnTo>
                    <a:lnTo>
                      <a:pt x="18079" y="21908"/>
                    </a:lnTo>
                    <a:lnTo>
                      <a:pt x="18079" y="21866"/>
                    </a:lnTo>
                    <a:lnTo>
                      <a:pt x="18037" y="21803"/>
                    </a:lnTo>
                    <a:lnTo>
                      <a:pt x="18037" y="21761"/>
                    </a:lnTo>
                    <a:lnTo>
                      <a:pt x="18100" y="21699"/>
                    </a:lnTo>
                    <a:lnTo>
                      <a:pt x="18162" y="21740"/>
                    </a:lnTo>
                    <a:lnTo>
                      <a:pt x="18288" y="21699"/>
                    </a:lnTo>
                    <a:lnTo>
                      <a:pt x="18393" y="21636"/>
                    </a:lnTo>
                    <a:lnTo>
                      <a:pt x="18455" y="21531"/>
                    </a:lnTo>
                    <a:lnTo>
                      <a:pt x="18455" y="21489"/>
                    </a:lnTo>
                    <a:lnTo>
                      <a:pt x="18309" y="21552"/>
                    </a:lnTo>
                    <a:lnTo>
                      <a:pt x="18183" y="21552"/>
                    </a:lnTo>
                    <a:lnTo>
                      <a:pt x="18141" y="21531"/>
                    </a:lnTo>
                    <a:lnTo>
                      <a:pt x="17890" y="21531"/>
                    </a:lnTo>
                    <a:lnTo>
                      <a:pt x="17765" y="21489"/>
                    </a:lnTo>
                    <a:lnTo>
                      <a:pt x="17639" y="21447"/>
                    </a:lnTo>
                    <a:lnTo>
                      <a:pt x="17472" y="21427"/>
                    </a:lnTo>
                    <a:lnTo>
                      <a:pt x="17325" y="21280"/>
                    </a:lnTo>
                    <a:lnTo>
                      <a:pt x="17263" y="21238"/>
                    </a:lnTo>
                    <a:lnTo>
                      <a:pt x="17221" y="21238"/>
                    </a:lnTo>
                    <a:lnTo>
                      <a:pt x="17095" y="21301"/>
                    </a:lnTo>
                    <a:lnTo>
                      <a:pt x="17053" y="21259"/>
                    </a:lnTo>
                    <a:lnTo>
                      <a:pt x="17095" y="21217"/>
                    </a:lnTo>
                    <a:lnTo>
                      <a:pt x="17095" y="21175"/>
                    </a:lnTo>
                    <a:lnTo>
                      <a:pt x="17033" y="21238"/>
                    </a:lnTo>
                    <a:lnTo>
                      <a:pt x="16886" y="21343"/>
                    </a:lnTo>
                    <a:lnTo>
                      <a:pt x="16802" y="21385"/>
                    </a:lnTo>
                    <a:lnTo>
                      <a:pt x="16635" y="21385"/>
                    </a:lnTo>
                    <a:lnTo>
                      <a:pt x="16593" y="21427"/>
                    </a:lnTo>
                    <a:lnTo>
                      <a:pt x="16530" y="21385"/>
                    </a:lnTo>
                    <a:lnTo>
                      <a:pt x="16489" y="21364"/>
                    </a:lnTo>
                    <a:cubicBezTo>
                      <a:pt x="16489" y="21364"/>
                      <a:pt x="16426" y="21385"/>
                      <a:pt x="16405" y="21385"/>
                    </a:cubicBezTo>
                    <a:lnTo>
                      <a:pt x="16321" y="21385"/>
                    </a:lnTo>
                    <a:lnTo>
                      <a:pt x="16196" y="21531"/>
                    </a:lnTo>
                    <a:lnTo>
                      <a:pt x="16154" y="21594"/>
                    </a:lnTo>
                    <a:lnTo>
                      <a:pt x="16091" y="21531"/>
                    </a:lnTo>
                    <a:lnTo>
                      <a:pt x="16049" y="21489"/>
                    </a:lnTo>
                    <a:lnTo>
                      <a:pt x="15861" y="21489"/>
                    </a:lnTo>
                    <a:lnTo>
                      <a:pt x="15777" y="21468"/>
                    </a:lnTo>
                    <a:lnTo>
                      <a:pt x="15735" y="21489"/>
                    </a:lnTo>
                    <a:lnTo>
                      <a:pt x="15672" y="21447"/>
                    </a:lnTo>
                    <a:lnTo>
                      <a:pt x="15735" y="21364"/>
                    </a:lnTo>
                    <a:lnTo>
                      <a:pt x="15840" y="21364"/>
                    </a:lnTo>
                    <a:lnTo>
                      <a:pt x="15882" y="21427"/>
                    </a:lnTo>
                    <a:lnTo>
                      <a:pt x="15965" y="21447"/>
                    </a:lnTo>
                    <a:lnTo>
                      <a:pt x="16049" y="21385"/>
                    </a:lnTo>
                    <a:lnTo>
                      <a:pt x="16175" y="21364"/>
                    </a:lnTo>
                    <a:lnTo>
                      <a:pt x="16258" y="21280"/>
                    </a:lnTo>
                    <a:lnTo>
                      <a:pt x="16321" y="21280"/>
                    </a:lnTo>
                    <a:lnTo>
                      <a:pt x="16426" y="21322"/>
                    </a:lnTo>
                    <a:lnTo>
                      <a:pt x="16530" y="21280"/>
                    </a:lnTo>
                    <a:lnTo>
                      <a:pt x="16572" y="21238"/>
                    </a:lnTo>
                    <a:lnTo>
                      <a:pt x="16530" y="21175"/>
                    </a:lnTo>
                    <a:lnTo>
                      <a:pt x="16489" y="21175"/>
                    </a:lnTo>
                    <a:lnTo>
                      <a:pt x="16468" y="21134"/>
                    </a:lnTo>
                    <a:lnTo>
                      <a:pt x="16405" y="21134"/>
                    </a:lnTo>
                    <a:lnTo>
                      <a:pt x="16300" y="21155"/>
                    </a:lnTo>
                    <a:lnTo>
                      <a:pt x="16216" y="21134"/>
                    </a:lnTo>
                    <a:lnTo>
                      <a:pt x="16049" y="21134"/>
                    </a:lnTo>
                    <a:lnTo>
                      <a:pt x="15944" y="21155"/>
                    </a:lnTo>
                    <a:lnTo>
                      <a:pt x="15840" y="21155"/>
                    </a:lnTo>
                    <a:lnTo>
                      <a:pt x="15693" y="21134"/>
                    </a:lnTo>
                    <a:lnTo>
                      <a:pt x="15672" y="21071"/>
                    </a:lnTo>
                    <a:lnTo>
                      <a:pt x="15631" y="21050"/>
                    </a:lnTo>
                    <a:lnTo>
                      <a:pt x="15526" y="21071"/>
                    </a:lnTo>
                    <a:lnTo>
                      <a:pt x="15380" y="21071"/>
                    </a:lnTo>
                    <a:lnTo>
                      <a:pt x="15212" y="21175"/>
                    </a:lnTo>
                    <a:lnTo>
                      <a:pt x="15170" y="21155"/>
                    </a:lnTo>
                    <a:lnTo>
                      <a:pt x="15212" y="21071"/>
                    </a:lnTo>
                    <a:lnTo>
                      <a:pt x="15275" y="21008"/>
                    </a:lnTo>
                    <a:lnTo>
                      <a:pt x="15463" y="21008"/>
                    </a:lnTo>
                    <a:lnTo>
                      <a:pt x="15672" y="20903"/>
                    </a:lnTo>
                    <a:lnTo>
                      <a:pt x="15756" y="20841"/>
                    </a:lnTo>
                    <a:lnTo>
                      <a:pt x="15756" y="20757"/>
                    </a:lnTo>
                    <a:lnTo>
                      <a:pt x="15777" y="20715"/>
                    </a:lnTo>
                    <a:lnTo>
                      <a:pt x="15861" y="20715"/>
                    </a:lnTo>
                    <a:lnTo>
                      <a:pt x="15903" y="20694"/>
                    </a:lnTo>
                    <a:lnTo>
                      <a:pt x="15965" y="20611"/>
                    </a:lnTo>
                    <a:lnTo>
                      <a:pt x="15944" y="20548"/>
                    </a:lnTo>
                    <a:lnTo>
                      <a:pt x="15882" y="20506"/>
                    </a:lnTo>
                    <a:lnTo>
                      <a:pt x="15798" y="20485"/>
                    </a:lnTo>
                    <a:lnTo>
                      <a:pt x="15777" y="20443"/>
                    </a:lnTo>
                    <a:lnTo>
                      <a:pt x="15861" y="20401"/>
                    </a:lnTo>
                    <a:lnTo>
                      <a:pt x="15903" y="20401"/>
                    </a:lnTo>
                    <a:lnTo>
                      <a:pt x="15903" y="20422"/>
                    </a:lnTo>
                    <a:lnTo>
                      <a:pt x="15986" y="20443"/>
                    </a:lnTo>
                    <a:lnTo>
                      <a:pt x="16007" y="20422"/>
                    </a:lnTo>
                    <a:lnTo>
                      <a:pt x="15986" y="20380"/>
                    </a:lnTo>
                    <a:lnTo>
                      <a:pt x="15965" y="20339"/>
                    </a:lnTo>
                    <a:lnTo>
                      <a:pt x="15965" y="20234"/>
                    </a:lnTo>
                    <a:lnTo>
                      <a:pt x="16007" y="20276"/>
                    </a:lnTo>
                    <a:lnTo>
                      <a:pt x="16049" y="20318"/>
                    </a:lnTo>
                    <a:lnTo>
                      <a:pt x="16049" y="20401"/>
                    </a:lnTo>
                    <a:lnTo>
                      <a:pt x="16091" y="20506"/>
                    </a:lnTo>
                    <a:lnTo>
                      <a:pt x="16175" y="20548"/>
                    </a:lnTo>
                    <a:lnTo>
                      <a:pt x="16279" y="20527"/>
                    </a:lnTo>
                    <a:lnTo>
                      <a:pt x="16405" y="20527"/>
                    </a:lnTo>
                    <a:lnTo>
                      <a:pt x="16698" y="20401"/>
                    </a:lnTo>
                    <a:lnTo>
                      <a:pt x="16781" y="20401"/>
                    </a:lnTo>
                    <a:lnTo>
                      <a:pt x="16844" y="20380"/>
                    </a:lnTo>
                    <a:lnTo>
                      <a:pt x="16907" y="20297"/>
                    </a:lnTo>
                    <a:lnTo>
                      <a:pt x="16991" y="20276"/>
                    </a:lnTo>
                    <a:lnTo>
                      <a:pt x="17033" y="20171"/>
                    </a:lnTo>
                    <a:lnTo>
                      <a:pt x="16991" y="20067"/>
                    </a:lnTo>
                    <a:lnTo>
                      <a:pt x="16949" y="19983"/>
                    </a:lnTo>
                    <a:lnTo>
                      <a:pt x="16907" y="19983"/>
                    </a:lnTo>
                    <a:lnTo>
                      <a:pt x="16802" y="19920"/>
                    </a:lnTo>
                    <a:lnTo>
                      <a:pt x="16530" y="19857"/>
                    </a:lnTo>
                    <a:lnTo>
                      <a:pt x="16489" y="19857"/>
                    </a:lnTo>
                    <a:lnTo>
                      <a:pt x="16384" y="19899"/>
                    </a:lnTo>
                    <a:lnTo>
                      <a:pt x="16321" y="19857"/>
                    </a:lnTo>
                    <a:lnTo>
                      <a:pt x="16321" y="19732"/>
                    </a:lnTo>
                    <a:lnTo>
                      <a:pt x="16300" y="19690"/>
                    </a:lnTo>
                    <a:lnTo>
                      <a:pt x="16196" y="19753"/>
                    </a:lnTo>
                    <a:lnTo>
                      <a:pt x="16112" y="19753"/>
                    </a:lnTo>
                    <a:lnTo>
                      <a:pt x="16007" y="19815"/>
                    </a:lnTo>
                    <a:lnTo>
                      <a:pt x="15944" y="19815"/>
                    </a:lnTo>
                    <a:lnTo>
                      <a:pt x="15861" y="19774"/>
                    </a:lnTo>
                    <a:lnTo>
                      <a:pt x="15861" y="19690"/>
                    </a:lnTo>
                    <a:lnTo>
                      <a:pt x="15944" y="19753"/>
                    </a:lnTo>
                    <a:lnTo>
                      <a:pt x="16007" y="19690"/>
                    </a:lnTo>
                    <a:lnTo>
                      <a:pt x="16070" y="19648"/>
                    </a:lnTo>
                    <a:lnTo>
                      <a:pt x="16196" y="19648"/>
                    </a:lnTo>
                    <a:lnTo>
                      <a:pt x="16216" y="19585"/>
                    </a:lnTo>
                    <a:lnTo>
                      <a:pt x="16175" y="19523"/>
                    </a:lnTo>
                    <a:lnTo>
                      <a:pt x="16091" y="19418"/>
                    </a:lnTo>
                    <a:lnTo>
                      <a:pt x="16049" y="19376"/>
                    </a:lnTo>
                    <a:lnTo>
                      <a:pt x="15944" y="19376"/>
                    </a:lnTo>
                    <a:lnTo>
                      <a:pt x="15965" y="19355"/>
                    </a:lnTo>
                    <a:lnTo>
                      <a:pt x="16070" y="19292"/>
                    </a:lnTo>
                    <a:lnTo>
                      <a:pt x="16070" y="19251"/>
                    </a:lnTo>
                    <a:lnTo>
                      <a:pt x="16070" y="19146"/>
                    </a:lnTo>
                    <a:lnTo>
                      <a:pt x="16091" y="19104"/>
                    </a:lnTo>
                    <a:lnTo>
                      <a:pt x="16154" y="19167"/>
                    </a:lnTo>
                    <a:lnTo>
                      <a:pt x="16175" y="19313"/>
                    </a:lnTo>
                    <a:lnTo>
                      <a:pt x="16216" y="19355"/>
                    </a:lnTo>
                    <a:lnTo>
                      <a:pt x="16216" y="19418"/>
                    </a:lnTo>
                    <a:lnTo>
                      <a:pt x="16363" y="19543"/>
                    </a:lnTo>
                    <a:lnTo>
                      <a:pt x="16363" y="19585"/>
                    </a:lnTo>
                    <a:lnTo>
                      <a:pt x="16426" y="19669"/>
                    </a:lnTo>
                    <a:lnTo>
                      <a:pt x="16489" y="19690"/>
                    </a:lnTo>
                    <a:lnTo>
                      <a:pt x="16572" y="19669"/>
                    </a:lnTo>
                    <a:lnTo>
                      <a:pt x="16614" y="19648"/>
                    </a:lnTo>
                    <a:lnTo>
                      <a:pt x="16698" y="19690"/>
                    </a:lnTo>
                    <a:lnTo>
                      <a:pt x="16802" y="19669"/>
                    </a:lnTo>
                    <a:lnTo>
                      <a:pt x="16886" y="19648"/>
                    </a:lnTo>
                    <a:lnTo>
                      <a:pt x="16928" y="19690"/>
                    </a:lnTo>
                    <a:lnTo>
                      <a:pt x="16928" y="19774"/>
                    </a:lnTo>
                    <a:lnTo>
                      <a:pt x="17116" y="20004"/>
                    </a:lnTo>
                    <a:lnTo>
                      <a:pt x="17200" y="20067"/>
                    </a:lnTo>
                    <a:lnTo>
                      <a:pt x="17221" y="20004"/>
                    </a:lnTo>
                    <a:lnTo>
                      <a:pt x="17325" y="19983"/>
                    </a:lnTo>
                    <a:lnTo>
                      <a:pt x="17346" y="19983"/>
                    </a:lnTo>
                    <a:lnTo>
                      <a:pt x="17367" y="20025"/>
                    </a:lnTo>
                    <a:lnTo>
                      <a:pt x="17346" y="20108"/>
                    </a:lnTo>
                    <a:lnTo>
                      <a:pt x="17325" y="20213"/>
                    </a:lnTo>
                    <a:lnTo>
                      <a:pt x="17346" y="20339"/>
                    </a:lnTo>
                    <a:lnTo>
                      <a:pt x="17409" y="20422"/>
                    </a:lnTo>
                    <a:lnTo>
                      <a:pt x="17451" y="20527"/>
                    </a:lnTo>
                    <a:lnTo>
                      <a:pt x="17472" y="20715"/>
                    </a:lnTo>
                    <a:lnTo>
                      <a:pt x="17535" y="20757"/>
                    </a:lnTo>
                    <a:lnTo>
                      <a:pt x="17618" y="20841"/>
                    </a:lnTo>
                    <a:lnTo>
                      <a:pt x="17681" y="21029"/>
                    </a:lnTo>
                    <a:lnTo>
                      <a:pt x="17828" y="21134"/>
                    </a:lnTo>
                    <a:lnTo>
                      <a:pt x="17869" y="21175"/>
                    </a:lnTo>
                    <a:lnTo>
                      <a:pt x="17953" y="21155"/>
                    </a:lnTo>
                    <a:lnTo>
                      <a:pt x="18037" y="21134"/>
                    </a:lnTo>
                    <a:lnTo>
                      <a:pt x="18100" y="21134"/>
                    </a:lnTo>
                    <a:lnTo>
                      <a:pt x="18141" y="21113"/>
                    </a:lnTo>
                    <a:lnTo>
                      <a:pt x="18141" y="21029"/>
                    </a:lnTo>
                    <a:lnTo>
                      <a:pt x="18141" y="20903"/>
                    </a:lnTo>
                    <a:lnTo>
                      <a:pt x="18141" y="20757"/>
                    </a:lnTo>
                    <a:lnTo>
                      <a:pt x="18162" y="20652"/>
                    </a:lnTo>
                    <a:lnTo>
                      <a:pt x="18183" y="20611"/>
                    </a:lnTo>
                    <a:lnTo>
                      <a:pt x="18204" y="20611"/>
                    </a:lnTo>
                    <a:lnTo>
                      <a:pt x="18246" y="20652"/>
                    </a:lnTo>
                    <a:lnTo>
                      <a:pt x="18204" y="20736"/>
                    </a:lnTo>
                    <a:lnTo>
                      <a:pt x="18204" y="20820"/>
                    </a:lnTo>
                    <a:lnTo>
                      <a:pt x="18267" y="20924"/>
                    </a:lnTo>
                    <a:lnTo>
                      <a:pt x="18204" y="21008"/>
                    </a:lnTo>
                    <a:lnTo>
                      <a:pt x="18204" y="21071"/>
                    </a:lnTo>
                    <a:lnTo>
                      <a:pt x="18267" y="21113"/>
                    </a:lnTo>
                    <a:lnTo>
                      <a:pt x="18309" y="21071"/>
                    </a:lnTo>
                    <a:lnTo>
                      <a:pt x="18393" y="21050"/>
                    </a:lnTo>
                    <a:lnTo>
                      <a:pt x="18455" y="21071"/>
                    </a:lnTo>
                    <a:lnTo>
                      <a:pt x="18476" y="21134"/>
                    </a:lnTo>
                    <a:lnTo>
                      <a:pt x="18455" y="21175"/>
                    </a:lnTo>
                    <a:lnTo>
                      <a:pt x="18476" y="21217"/>
                    </a:lnTo>
                    <a:lnTo>
                      <a:pt x="18581" y="21217"/>
                    </a:lnTo>
                    <a:lnTo>
                      <a:pt x="18623" y="21155"/>
                    </a:lnTo>
                    <a:lnTo>
                      <a:pt x="18623" y="21071"/>
                    </a:lnTo>
                    <a:lnTo>
                      <a:pt x="18602" y="21008"/>
                    </a:lnTo>
                    <a:lnTo>
                      <a:pt x="18602" y="20820"/>
                    </a:lnTo>
                    <a:lnTo>
                      <a:pt x="18623" y="20736"/>
                    </a:lnTo>
                    <a:lnTo>
                      <a:pt x="18623" y="20631"/>
                    </a:lnTo>
                    <a:lnTo>
                      <a:pt x="18665" y="20590"/>
                    </a:lnTo>
                    <a:lnTo>
                      <a:pt x="18623" y="20527"/>
                    </a:lnTo>
                    <a:lnTo>
                      <a:pt x="18581" y="20527"/>
                    </a:lnTo>
                    <a:lnTo>
                      <a:pt x="18602" y="20485"/>
                    </a:lnTo>
                    <a:lnTo>
                      <a:pt x="18623" y="20422"/>
                    </a:lnTo>
                    <a:lnTo>
                      <a:pt x="18602" y="20401"/>
                    </a:lnTo>
                    <a:lnTo>
                      <a:pt x="18497" y="20443"/>
                    </a:lnTo>
                    <a:lnTo>
                      <a:pt x="18497" y="20401"/>
                    </a:lnTo>
                    <a:lnTo>
                      <a:pt x="18518" y="20339"/>
                    </a:lnTo>
                    <a:lnTo>
                      <a:pt x="18623" y="20318"/>
                    </a:lnTo>
                    <a:lnTo>
                      <a:pt x="18685" y="20276"/>
                    </a:lnTo>
                    <a:lnTo>
                      <a:pt x="18685" y="20171"/>
                    </a:lnTo>
                    <a:lnTo>
                      <a:pt x="18665" y="20108"/>
                    </a:lnTo>
                    <a:lnTo>
                      <a:pt x="18602" y="20129"/>
                    </a:lnTo>
                    <a:lnTo>
                      <a:pt x="18581" y="20087"/>
                    </a:lnTo>
                    <a:lnTo>
                      <a:pt x="18623" y="20004"/>
                    </a:lnTo>
                    <a:lnTo>
                      <a:pt x="18685" y="19899"/>
                    </a:lnTo>
                    <a:lnTo>
                      <a:pt x="18685" y="19857"/>
                    </a:lnTo>
                    <a:lnTo>
                      <a:pt x="18623" y="19857"/>
                    </a:lnTo>
                    <a:lnTo>
                      <a:pt x="18560" y="19899"/>
                    </a:lnTo>
                    <a:lnTo>
                      <a:pt x="18476" y="20025"/>
                    </a:lnTo>
                    <a:lnTo>
                      <a:pt x="18455" y="20171"/>
                    </a:lnTo>
                    <a:lnTo>
                      <a:pt x="18393" y="20192"/>
                    </a:lnTo>
                    <a:lnTo>
                      <a:pt x="18393" y="20129"/>
                    </a:lnTo>
                    <a:lnTo>
                      <a:pt x="18413" y="20004"/>
                    </a:lnTo>
                    <a:lnTo>
                      <a:pt x="18413" y="19962"/>
                    </a:lnTo>
                    <a:lnTo>
                      <a:pt x="18393" y="19899"/>
                    </a:lnTo>
                    <a:lnTo>
                      <a:pt x="18393" y="19857"/>
                    </a:lnTo>
                    <a:lnTo>
                      <a:pt x="18413" y="19774"/>
                    </a:lnTo>
                    <a:lnTo>
                      <a:pt x="18497" y="19690"/>
                    </a:lnTo>
                    <a:lnTo>
                      <a:pt x="18581" y="19648"/>
                    </a:lnTo>
                    <a:lnTo>
                      <a:pt x="18602" y="19564"/>
                    </a:lnTo>
                    <a:lnTo>
                      <a:pt x="18560" y="19502"/>
                    </a:lnTo>
                    <a:lnTo>
                      <a:pt x="18476" y="19502"/>
                    </a:lnTo>
                    <a:lnTo>
                      <a:pt x="18413" y="19564"/>
                    </a:lnTo>
                    <a:lnTo>
                      <a:pt x="18393" y="19606"/>
                    </a:lnTo>
                    <a:lnTo>
                      <a:pt x="18372" y="19648"/>
                    </a:lnTo>
                    <a:lnTo>
                      <a:pt x="18393" y="19543"/>
                    </a:lnTo>
                    <a:lnTo>
                      <a:pt x="18413" y="19481"/>
                    </a:lnTo>
                    <a:lnTo>
                      <a:pt x="18393" y="19460"/>
                    </a:lnTo>
                    <a:lnTo>
                      <a:pt x="18351" y="19481"/>
                    </a:lnTo>
                    <a:lnTo>
                      <a:pt x="18246" y="19564"/>
                    </a:lnTo>
                    <a:lnTo>
                      <a:pt x="18162" y="19648"/>
                    </a:lnTo>
                    <a:lnTo>
                      <a:pt x="18162" y="19606"/>
                    </a:lnTo>
                    <a:lnTo>
                      <a:pt x="18183" y="19543"/>
                    </a:lnTo>
                    <a:lnTo>
                      <a:pt x="18246" y="19460"/>
                    </a:lnTo>
                    <a:lnTo>
                      <a:pt x="18288" y="19397"/>
                    </a:lnTo>
                    <a:lnTo>
                      <a:pt x="18351" y="19292"/>
                    </a:lnTo>
                    <a:lnTo>
                      <a:pt x="18351" y="19271"/>
                    </a:lnTo>
                    <a:lnTo>
                      <a:pt x="18288" y="19230"/>
                    </a:lnTo>
                    <a:lnTo>
                      <a:pt x="18267" y="19167"/>
                    </a:lnTo>
                    <a:lnTo>
                      <a:pt x="18204" y="19167"/>
                    </a:lnTo>
                    <a:lnTo>
                      <a:pt x="18162" y="19125"/>
                    </a:lnTo>
                    <a:lnTo>
                      <a:pt x="18141" y="19041"/>
                    </a:lnTo>
                    <a:lnTo>
                      <a:pt x="18079" y="19020"/>
                    </a:lnTo>
                    <a:lnTo>
                      <a:pt x="17995" y="18937"/>
                    </a:lnTo>
                    <a:lnTo>
                      <a:pt x="17953" y="18937"/>
                    </a:lnTo>
                    <a:lnTo>
                      <a:pt x="17932" y="18916"/>
                    </a:lnTo>
                    <a:lnTo>
                      <a:pt x="17869" y="18916"/>
                    </a:lnTo>
                    <a:lnTo>
                      <a:pt x="17869" y="18853"/>
                    </a:lnTo>
                    <a:lnTo>
                      <a:pt x="17849" y="18811"/>
                    </a:lnTo>
                    <a:lnTo>
                      <a:pt x="17660" y="18665"/>
                    </a:lnTo>
                    <a:lnTo>
                      <a:pt x="17639" y="18623"/>
                    </a:lnTo>
                    <a:lnTo>
                      <a:pt x="17535" y="18560"/>
                    </a:lnTo>
                    <a:lnTo>
                      <a:pt x="17430" y="18560"/>
                    </a:lnTo>
                    <a:lnTo>
                      <a:pt x="17325" y="18602"/>
                    </a:lnTo>
                    <a:lnTo>
                      <a:pt x="17242" y="18707"/>
                    </a:lnTo>
                    <a:lnTo>
                      <a:pt x="17242" y="18644"/>
                    </a:lnTo>
                    <a:lnTo>
                      <a:pt x="17221" y="18560"/>
                    </a:lnTo>
                    <a:lnTo>
                      <a:pt x="17053" y="18518"/>
                    </a:lnTo>
                    <a:lnTo>
                      <a:pt x="16949" y="18518"/>
                    </a:lnTo>
                    <a:lnTo>
                      <a:pt x="16844" y="18539"/>
                    </a:lnTo>
                    <a:lnTo>
                      <a:pt x="16823" y="18518"/>
                    </a:lnTo>
                    <a:lnTo>
                      <a:pt x="16907" y="18434"/>
                    </a:lnTo>
                    <a:lnTo>
                      <a:pt x="16949" y="18476"/>
                    </a:lnTo>
                    <a:lnTo>
                      <a:pt x="17137" y="18476"/>
                    </a:lnTo>
                    <a:lnTo>
                      <a:pt x="17221" y="18497"/>
                    </a:lnTo>
                    <a:lnTo>
                      <a:pt x="17325" y="18497"/>
                    </a:lnTo>
                    <a:lnTo>
                      <a:pt x="17430" y="18476"/>
                    </a:lnTo>
                    <a:lnTo>
                      <a:pt x="17472" y="18393"/>
                    </a:lnTo>
                    <a:lnTo>
                      <a:pt x="17514" y="18204"/>
                    </a:lnTo>
                    <a:lnTo>
                      <a:pt x="17472" y="18121"/>
                    </a:lnTo>
                    <a:lnTo>
                      <a:pt x="17451" y="18100"/>
                    </a:lnTo>
                    <a:lnTo>
                      <a:pt x="17409" y="18100"/>
                    </a:lnTo>
                    <a:lnTo>
                      <a:pt x="17263" y="17995"/>
                    </a:lnTo>
                    <a:lnTo>
                      <a:pt x="17221" y="17974"/>
                    </a:lnTo>
                    <a:lnTo>
                      <a:pt x="17158" y="17974"/>
                    </a:lnTo>
                    <a:lnTo>
                      <a:pt x="17053" y="18058"/>
                    </a:lnTo>
                    <a:lnTo>
                      <a:pt x="17012" y="18058"/>
                    </a:lnTo>
                    <a:lnTo>
                      <a:pt x="16928" y="18079"/>
                    </a:lnTo>
                    <a:lnTo>
                      <a:pt x="16886" y="18162"/>
                    </a:lnTo>
                    <a:lnTo>
                      <a:pt x="16844" y="18162"/>
                    </a:lnTo>
                    <a:lnTo>
                      <a:pt x="16844" y="18079"/>
                    </a:lnTo>
                    <a:lnTo>
                      <a:pt x="16823" y="18016"/>
                    </a:lnTo>
                    <a:lnTo>
                      <a:pt x="16781" y="18016"/>
                    </a:lnTo>
                    <a:lnTo>
                      <a:pt x="16635" y="18058"/>
                    </a:lnTo>
                    <a:lnTo>
                      <a:pt x="16593" y="18079"/>
                    </a:lnTo>
                    <a:lnTo>
                      <a:pt x="16530" y="18079"/>
                    </a:lnTo>
                    <a:lnTo>
                      <a:pt x="16572" y="18058"/>
                    </a:lnTo>
                    <a:lnTo>
                      <a:pt x="16677" y="17995"/>
                    </a:lnTo>
                    <a:lnTo>
                      <a:pt x="16781" y="17974"/>
                    </a:lnTo>
                    <a:lnTo>
                      <a:pt x="16802" y="17911"/>
                    </a:lnTo>
                    <a:lnTo>
                      <a:pt x="16781" y="17870"/>
                    </a:lnTo>
                    <a:lnTo>
                      <a:pt x="16719" y="17849"/>
                    </a:lnTo>
                    <a:lnTo>
                      <a:pt x="16677" y="17870"/>
                    </a:lnTo>
                    <a:lnTo>
                      <a:pt x="16719" y="17807"/>
                    </a:lnTo>
                    <a:lnTo>
                      <a:pt x="16781" y="17807"/>
                    </a:lnTo>
                    <a:lnTo>
                      <a:pt x="16823" y="17849"/>
                    </a:lnTo>
                    <a:lnTo>
                      <a:pt x="16928" y="17953"/>
                    </a:lnTo>
                    <a:lnTo>
                      <a:pt x="17012" y="17974"/>
                    </a:lnTo>
                    <a:lnTo>
                      <a:pt x="17095" y="17953"/>
                    </a:lnTo>
                    <a:lnTo>
                      <a:pt x="17200" y="17870"/>
                    </a:lnTo>
                    <a:lnTo>
                      <a:pt x="17367" y="17870"/>
                    </a:lnTo>
                    <a:lnTo>
                      <a:pt x="17430" y="17786"/>
                    </a:lnTo>
                    <a:lnTo>
                      <a:pt x="17472" y="17765"/>
                    </a:lnTo>
                    <a:lnTo>
                      <a:pt x="17514" y="17702"/>
                    </a:lnTo>
                    <a:lnTo>
                      <a:pt x="17472" y="17639"/>
                    </a:lnTo>
                    <a:lnTo>
                      <a:pt x="17409" y="17577"/>
                    </a:lnTo>
                    <a:lnTo>
                      <a:pt x="17263" y="17556"/>
                    </a:lnTo>
                    <a:lnTo>
                      <a:pt x="17200" y="17493"/>
                    </a:lnTo>
                    <a:lnTo>
                      <a:pt x="17137" y="17451"/>
                    </a:lnTo>
                    <a:lnTo>
                      <a:pt x="17033" y="17451"/>
                    </a:lnTo>
                    <a:lnTo>
                      <a:pt x="16928" y="17430"/>
                    </a:lnTo>
                    <a:lnTo>
                      <a:pt x="16844" y="17451"/>
                    </a:lnTo>
                    <a:lnTo>
                      <a:pt x="16823" y="17493"/>
                    </a:lnTo>
                    <a:lnTo>
                      <a:pt x="16740" y="17556"/>
                    </a:lnTo>
                    <a:lnTo>
                      <a:pt x="16677" y="17535"/>
                    </a:lnTo>
                    <a:lnTo>
                      <a:pt x="16593" y="17493"/>
                    </a:lnTo>
                    <a:lnTo>
                      <a:pt x="16489" y="17493"/>
                    </a:lnTo>
                    <a:lnTo>
                      <a:pt x="16468" y="17556"/>
                    </a:lnTo>
                    <a:lnTo>
                      <a:pt x="16426" y="17598"/>
                    </a:lnTo>
                    <a:lnTo>
                      <a:pt x="16384" y="17577"/>
                    </a:lnTo>
                    <a:lnTo>
                      <a:pt x="16321" y="17535"/>
                    </a:lnTo>
                    <a:lnTo>
                      <a:pt x="16300" y="17535"/>
                    </a:lnTo>
                    <a:lnTo>
                      <a:pt x="16279" y="17472"/>
                    </a:lnTo>
                    <a:lnTo>
                      <a:pt x="16321" y="17430"/>
                    </a:lnTo>
                    <a:lnTo>
                      <a:pt x="16426" y="17388"/>
                    </a:lnTo>
                    <a:lnTo>
                      <a:pt x="16572" y="17430"/>
                    </a:lnTo>
                    <a:lnTo>
                      <a:pt x="16740" y="17430"/>
                    </a:lnTo>
                    <a:lnTo>
                      <a:pt x="16802" y="17367"/>
                    </a:lnTo>
                    <a:lnTo>
                      <a:pt x="16802" y="17326"/>
                    </a:lnTo>
                    <a:lnTo>
                      <a:pt x="16740" y="17221"/>
                    </a:lnTo>
                    <a:lnTo>
                      <a:pt x="16635" y="17137"/>
                    </a:lnTo>
                    <a:lnTo>
                      <a:pt x="16530" y="17074"/>
                    </a:lnTo>
                    <a:lnTo>
                      <a:pt x="16489" y="17012"/>
                    </a:lnTo>
                    <a:lnTo>
                      <a:pt x="16489" y="16907"/>
                    </a:lnTo>
                    <a:lnTo>
                      <a:pt x="16509" y="16865"/>
                    </a:lnTo>
                    <a:lnTo>
                      <a:pt x="16572" y="16907"/>
                    </a:lnTo>
                    <a:lnTo>
                      <a:pt x="16593" y="16949"/>
                    </a:lnTo>
                    <a:lnTo>
                      <a:pt x="16593" y="17012"/>
                    </a:lnTo>
                    <a:lnTo>
                      <a:pt x="16677" y="17054"/>
                    </a:lnTo>
                    <a:lnTo>
                      <a:pt x="16802" y="17158"/>
                    </a:lnTo>
                    <a:lnTo>
                      <a:pt x="16823" y="17221"/>
                    </a:lnTo>
                    <a:lnTo>
                      <a:pt x="16886" y="17242"/>
                    </a:lnTo>
                    <a:lnTo>
                      <a:pt x="16928" y="17242"/>
                    </a:lnTo>
                    <a:lnTo>
                      <a:pt x="17012" y="17326"/>
                    </a:lnTo>
                    <a:lnTo>
                      <a:pt x="17095" y="17326"/>
                    </a:lnTo>
                    <a:lnTo>
                      <a:pt x="17200" y="17284"/>
                    </a:lnTo>
                    <a:lnTo>
                      <a:pt x="17263" y="17242"/>
                    </a:lnTo>
                    <a:lnTo>
                      <a:pt x="17346" y="17221"/>
                    </a:lnTo>
                    <a:lnTo>
                      <a:pt x="17409" y="17158"/>
                    </a:lnTo>
                    <a:lnTo>
                      <a:pt x="17472" y="17116"/>
                    </a:lnTo>
                    <a:lnTo>
                      <a:pt x="17556" y="17074"/>
                    </a:lnTo>
                    <a:lnTo>
                      <a:pt x="17606" y="17074"/>
                    </a:lnTo>
                    <a:lnTo>
                      <a:pt x="17618" y="17116"/>
                    </a:lnTo>
                    <a:lnTo>
                      <a:pt x="17618" y="17074"/>
                    </a:lnTo>
                    <a:lnTo>
                      <a:pt x="17618" y="17033"/>
                    </a:lnTo>
                    <a:lnTo>
                      <a:pt x="17577" y="16970"/>
                    </a:lnTo>
                    <a:lnTo>
                      <a:pt x="17588" y="17010"/>
                    </a:lnTo>
                    <a:lnTo>
                      <a:pt x="17472" y="16844"/>
                    </a:lnTo>
                    <a:lnTo>
                      <a:pt x="17409" y="16802"/>
                    </a:lnTo>
                    <a:lnTo>
                      <a:pt x="17409" y="16740"/>
                    </a:lnTo>
                    <a:lnTo>
                      <a:pt x="17430" y="16719"/>
                    </a:lnTo>
                    <a:lnTo>
                      <a:pt x="17472" y="16719"/>
                    </a:lnTo>
                    <a:lnTo>
                      <a:pt x="17535" y="16761"/>
                    </a:lnTo>
                    <a:lnTo>
                      <a:pt x="17535" y="16823"/>
                    </a:lnTo>
                    <a:lnTo>
                      <a:pt x="17577" y="16865"/>
                    </a:lnTo>
                    <a:lnTo>
                      <a:pt x="17681" y="17074"/>
                    </a:lnTo>
                    <a:lnTo>
                      <a:pt x="17869" y="17284"/>
                    </a:lnTo>
                    <a:lnTo>
                      <a:pt x="17890" y="17326"/>
                    </a:lnTo>
                    <a:lnTo>
                      <a:pt x="17932" y="17263"/>
                    </a:lnTo>
                    <a:lnTo>
                      <a:pt x="17932" y="17179"/>
                    </a:lnTo>
                    <a:lnTo>
                      <a:pt x="17953" y="17012"/>
                    </a:lnTo>
                    <a:lnTo>
                      <a:pt x="17953" y="16907"/>
                    </a:lnTo>
                    <a:lnTo>
                      <a:pt x="17995" y="16844"/>
                    </a:lnTo>
                    <a:lnTo>
                      <a:pt x="18058" y="16844"/>
                    </a:lnTo>
                    <a:lnTo>
                      <a:pt x="18100" y="16865"/>
                    </a:lnTo>
                    <a:lnTo>
                      <a:pt x="18100" y="16949"/>
                    </a:lnTo>
                    <a:lnTo>
                      <a:pt x="18141" y="17012"/>
                    </a:lnTo>
                    <a:lnTo>
                      <a:pt x="18183" y="17012"/>
                    </a:lnTo>
                    <a:lnTo>
                      <a:pt x="18372" y="17074"/>
                    </a:lnTo>
                    <a:lnTo>
                      <a:pt x="18518" y="17179"/>
                    </a:lnTo>
                    <a:lnTo>
                      <a:pt x="18602" y="17221"/>
                    </a:lnTo>
                    <a:lnTo>
                      <a:pt x="18665" y="17179"/>
                    </a:lnTo>
                    <a:lnTo>
                      <a:pt x="18706" y="17179"/>
                    </a:lnTo>
                    <a:lnTo>
                      <a:pt x="18769" y="17221"/>
                    </a:lnTo>
                    <a:lnTo>
                      <a:pt x="18769" y="17263"/>
                    </a:lnTo>
                    <a:lnTo>
                      <a:pt x="18602" y="17284"/>
                    </a:lnTo>
                    <a:lnTo>
                      <a:pt x="18581" y="17326"/>
                    </a:lnTo>
                    <a:lnTo>
                      <a:pt x="18476" y="17221"/>
                    </a:lnTo>
                    <a:lnTo>
                      <a:pt x="18288" y="17116"/>
                    </a:lnTo>
                    <a:lnTo>
                      <a:pt x="18246" y="17074"/>
                    </a:lnTo>
                    <a:lnTo>
                      <a:pt x="18204" y="17054"/>
                    </a:lnTo>
                    <a:lnTo>
                      <a:pt x="18162" y="17054"/>
                    </a:lnTo>
                    <a:lnTo>
                      <a:pt x="18121" y="17074"/>
                    </a:lnTo>
                    <a:lnTo>
                      <a:pt x="18121" y="17137"/>
                    </a:lnTo>
                    <a:lnTo>
                      <a:pt x="18183" y="17221"/>
                    </a:lnTo>
                    <a:lnTo>
                      <a:pt x="18413" y="17430"/>
                    </a:lnTo>
                    <a:lnTo>
                      <a:pt x="18518" y="17535"/>
                    </a:lnTo>
                    <a:lnTo>
                      <a:pt x="18685" y="17598"/>
                    </a:lnTo>
                    <a:lnTo>
                      <a:pt x="18790" y="17681"/>
                    </a:lnTo>
                    <a:lnTo>
                      <a:pt x="18832" y="17702"/>
                    </a:lnTo>
                    <a:lnTo>
                      <a:pt x="18916" y="17681"/>
                    </a:lnTo>
                    <a:lnTo>
                      <a:pt x="18937" y="17639"/>
                    </a:lnTo>
                    <a:lnTo>
                      <a:pt x="18999" y="17556"/>
                    </a:lnTo>
                    <a:lnTo>
                      <a:pt x="19125" y="17556"/>
                    </a:lnTo>
                    <a:lnTo>
                      <a:pt x="19167" y="17493"/>
                    </a:lnTo>
                    <a:lnTo>
                      <a:pt x="19167" y="17430"/>
                    </a:lnTo>
                    <a:lnTo>
                      <a:pt x="19250" y="17367"/>
                    </a:lnTo>
                    <a:lnTo>
                      <a:pt x="19313" y="17367"/>
                    </a:lnTo>
                    <a:lnTo>
                      <a:pt x="19376" y="17388"/>
                    </a:lnTo>
                    <a:lnTo>
                      <a:pt x="19460" y="17430"/>
                    </a:lnTo>
                    <a:lnTo>
                      <a:pt x="19564" y="17388"/>
                    </a:lnTo>
                    <a:lnTo>
                      <a:pt x="19669" y="17388"/>
                    </a:lnTo>
                    <a:lnTo>
                      <a:pt x="19690" y="17346"/>
                    </a:lnTo>
                    <a:lnTo>
                      <a:pt x="19732" y="17221"/>
                    </a:lnTo>
                    <a:lnTo>
                      <a:pt x="19732" y="17116"/>
                    </a:lnTo>
                    <a:lnTo>
                      <a:pt x="19774" y="17033"/>
                    </a:lnTo>
                    <a:lnTo>
                      <a:pt x="19857" y="16907"/>
                    </a:lnTo>
                    <a:lnTo>
                      <a:pt x="19857" y="16823"/>
                    </a:lnTo>
                    <a:lnTo>
                      <a:pt x="19836" y="16761"/>
                    </a:lnTo>
                    <a:lnTo>
                      <a:pt x="19753" y="16740"/>
                    </a:lnTo>
                    <a:lnTo>
                      <a:pt x="19648" y="16761"/>
                    </a:lnTo>
                    <a:lnTo>
                      <a:pt x="19627" y="16802"/>
                    </a:lnTo>
                    <a:lnTo>
                      <a:pt x="19585" y="16761"/>
                    </a:lnTo>
                    <a:lnTo>
                      <a:pt x="19543" y="16761"/>
                    </a:lnTo>
                    <a:lnTo>
                      <a:pt x="19522" y="16802"/>
                    </a:lnTo>
                    <a:lnTo>
                      <a:pt x="19439" y="16740"/>
                    </a:lnTo>
                    <a:lnTo>
                      <a:pt x="19376" y="16656"/>
                    </a:lnTo>
                    <a:lnTo>
                      <a:pt x="19334" y="16614"/>
                    </a:lnTo>
                    <a:lnTo>
                      <a:pt x="19313" y="16530"/>
                    </a:lnTo>
                    <a:lnTo>
                      <a:pt x="19271" y="16530"/>
                    </a:lnTo>
                    <a:lnTo>
                      <a:pt x="19250" y="16614"/>
                    </a:lnTo>
                    <a:lnTo>
                      <a:pt x="19250" y="16719"/>
                    </a:lnTo>
                    <a:lnTo>
                      <a:pt x="19313" y="16740"/>
                    </a:lnTo>
                    <a:lnTo>
                      <a:pt x="19313" y="16823"/>
                    </a:lnTo>
                    <a:lnTo>
                      <a:pt x="19250" y="16907"/>
                    </a:lnTo>
                    <a:lnTo>
                      <a:pt x="19229" y="17012"/>
                    </a:lnTo>
                    <a:lnTo>
                      <a:pt x="19209" y="16949"/>
                    </a:lnTo>
                    <a:lnTo>
                      <a:pt x="19229" y="16823"/>
                    </a:lnTo>
                    <a:lnTo>
                      <a:pt x="19209" y="16719"/>
                    </a:lnTo>
                    <a:lnTo>
                      <a:pt x="19146" y="16698"/>
                    </a:lnTo>
                    <a:lnTo>
                      <a:pt x="19125" y="16551"/>
                    </a:lnTo>
                    <a:lnTo>
                      <a:pt x="19062" y="16530"/>
                    </a:lnTo>
                    <a:lnTo>
                      <a:pt x="19041" y="16489"/>
                    </a:lnTo>
                    <a:lnTo>
                      <a:pt x="19041" y="16447"/>
                    </a:lnTo>
                    <a:lnTo>
                      <a:pt x="19104" y="16426"/>
                    </a:lnTo>
                    <a:lnTo>
                      <a:pt x="19161" y="16311"/>
                    </a:lnTo>
                    <a:lnTo>
                      <a:pt x="19146" y="16279"/>
                    </a:lnTo>
                    <a:lnTo>
                      <a:pt x="19104" y="16238"/>
                    </a:lnTo>
                    <a:lnTo>
                      <a:pt x="19146" y="16217"/>
                    </a:lnTo>
                    <a:lnTo>
                      <a:pt x="19229" y="16217"/>
                    </a:lnTo>
                    <a:lnTo>
                      <a:pt x="19271" y="16175"/>
                    </a:lnTo>
                    <a:lnTo>
                      <a:pt x="19313" y="16091"/>
                    </a:lnTo>
                    <a:lnTo>
                      <a:pt x="19313" y="15966"/>
                    </a:lnTo>
                    <a:lnTo>
                      <a:pt x="19271" y="15903"/>
                    </a:lnTo>
                    <a:lnTo>
                      <a:pt x="19271" y="15861"/>
                    </a:lnTo>
                    <a:lnTo>
                      <a:pt x="19334" y="15861"/>
                    </a:lnTo>
                    <a:lnTo>
                      <a:pt x="19376" y="15903"/>
                    </a:lnTo>
                    <a:lnTo>
                      <a:pt x="19439" y="15986"/>
                    </a:lnTo>
                    <a:lnTo>
                      <a:pt x="19481" y="16007"/>
                    </a:lnTo>
                    <a:lnTo>
                      <a:pt x="19564" y="16007"/>
                    </a:lnTo>
                    <a:lnTo>
                      <a:pt x="19648" y="15966"/>
                    </a:lnTo>
                    <a:lnTo>
                      <a:pt x="19732" y="15986"/>
                    </a:lnTo>
                    <a:lnTo>
                      <a:pt x="19794" y="16028"/>
                    </a:lnTo>
                    <a:lnTo>
                      <a:pt x="19899" y="16070"/>
                    </a:lnTo>
                    <a:lnTo>
                      <a:pt x="20046" y="16175"/>
                    </a:lnTo>
                    <a:lnTo>
                      <a:pt x="20046" y="16238"/>
                    </a:lnTo>
                    <a:lnTo>
                      <a:pt x="20066" y="16321"/>
                    </a:lnTo>
                    <a:lnTo>
                      <a:pt x="20108" y="16384"/>
                    </a:lnTo>
                    <a:lnTo>
                      <a:pt x="20150" y="16447"/>
                    </a:lnTo>
                    <a:lnTo>
                      <a:pt x="20192" y="16489"/>
                    </a:lnTo>
                    <a:lnTo>
                      <a:pt x="20318" y="16405"/>
                    </a:lnTo>
                    <a:lnTo>
                      <a:pt x="20422" y="16238"/>
                    </a:lnTo>
                    <a:lnTo>
                      <a:pt x="20485" y="16133"/>
                    </a:lnTo>
                    <a:lnTo>
                      <a:pt x="20422" y="16091"/>
                    </a:lnTo>
                    <a:lnTo>
                      <a:pt x="20401" y="15986"/>
                    </a:lnTo>
                    <a:lnTo>
                      <a:pt x="20464" y="15924"/>
                    </a:lnTo>
                    <a:lnTo>
                      <a:pt x="20464" y="15882"/>
                    </a:lnTo>
                    <a:lnTo>
                      <a:pt x="20359" y="15861"/>
                    </a:lnTo>
                    <a:lnTo>
                      <a:pt x="20276" y="15903"/>
                    </a:lnTo>
                    <a:lnTo>
                      <a:pt x="20255" y="15966"/>
                    </a:lnTo>
                    <a:lnTo>
                      <a:pt x="20108" y="15882"/>
                    </a:lnTo>
                    <a:lnTo>
                      <a:pt x="20046" y="15777"/>
                    </a:lnTo>
                    <a:lnTo>
                      <a:pt x="19899" y="15756"/>
                    </a:lnTo>
                    <a:lnTo>
                      <a:pt x="19857" y="15777"/>
                    </a:lnTo>
                    <a:lnTo>
                      <a:pt x="19794" y="15714"/>
                    </a:lnTo>
                    <a:lnTo>
                      <a:pt x="19794" y="15673"/>
                    </a:lnTo>
                    <a:lnTo>
                      <a:pt x="19857" y="15673"/>
                    </a:lnTo>
                    <a:lnTo>
                      <a:pt x="19899" y="15589"/>
                    </a:lnTo>
                    <a:lnTo>
                      <a:pt x="19941" y="15401"/>
                    </a:lnTo>
                    <a:lnTo>
                      <a:pt x="19962" y="15380"/>
                    </a:lnTo>
                    <a:lnTo>
                      <a:pt x="19962" y="15296"/>
                    </a:lnTo>
                    <a:lnTo>
                      <a:pt x="19836" y="15254"/>
                    </a:lnTo>
                    <a:lnTo>
                      <a:pt x="19774" y="15254"/>
                    </a:lnTo>
                    <a:lnTo>
                      <a:pt x="19669" y="15359"/>
                    </a:lnTo>
                    <a:lnTo>
                      <a:pt x="19564" y="15380"/>
                    </a:lnTo>
                    <a:lnTo>
                      <a:pt x="19460" y="15359"/>
                    </a:lnTo>
                    <a:lnTo>
                      <a:pt x="19439" y="15296"/>
                    </a:lnTo>
                    <a:lnTo>
                      <a:pt x="19418" y="15191"/>
                    </a:lnTo>
                    <a:lnTo>
                      <a:pt x="19376" y="15149"/>
                    </a:lnTo>
                    <a:lnTo>
                      <a:pt x="19376" y="15066"/>
                    </a:lnTo>
                    <a:lnTo>
                      <a:pt x="19460" y="15129"/>
                    </a:lnTo>
                    <a:lnTo>
                      <a:pt x="19481" y="15170"/>
                    </a:lnTo>
                    <a:lnTo>
                      <a:pt x="19460" y="15233"/>
                    </a:lnTo>
                    <a:lnTo>
                      <a:pt x="19481" y="15296"/>
                    </a:lnTo>
                    <a:lnTo>
                      <a:pt x="19564" y="15359"/>
                    </a:lnTo>
                    <a:lnTo>
                      <a:pt x="19648" y="15359"/>
                    </a:lnTo>
                    <a:lnTo>
                      <a:pt x="19753" y="15254"/>
                    </a:lnTo>
                    <a:lnTo>
                      <a:pt x="19836" y="15233"/>
                    </a:lnTo>
                    <a:lnTo>
                      <a:pt x="19941" y="15233"/>
                    </a:lnTo>
                    <a:lnTo>
                      <a:pt x="19983" y="15275"/>
                    </a:lnTo>
                    <a:lnTo>
                      <a:pt x="20046" y="15275"/>
                    </a:lnTo>
                    <a:lnTo>
                      <a:pt x="20066" y="15233"/>
                    </a:lnTo>
                    <a:lnTo>
                      <a:pt x="20046" y="15170"/>
                    </a:lnTo>
                    <a:lnTo>
                      <a:pt x="19836" y="14961"/>
                    </a:lnTo>
                    <a:lnTo>
                      <a:pt x="19669" y="14836"/>
                    </a:lnTo>
                    <a:lnTo>
                      <a:pt x="19522" y="14836"/>
                    </a:lnTo>
                    <a:lnTo>
                      <a:pt x="19355" y="14752"/>
                    </a:lnTo>
                    <a:lnTo>
                      <a:pt x="19271" y="14647"/>
                    </a:lnTo>
                    <a:lnTo>
                      <a:pt x="19271" y="14564"/>
                    </a:lnTo>
                    <a:lnTo>
                      <a:pt x="19271" y="14522"/>
                    </a:lnTo>
                    <a:lnTo>
                      <a:pt x="19334" y="14564"/>
                    </a:lnTo>
                    <a:lnTo>
                      <a:pt x="19376" y="14668"/>
                    </a:lnTo>
                    <a:lnTo>
                      <a:pt x="19460" y="14731"/>
                    </a:lnTo>
                    <a:lnTo>
                      <a:pt x="19585" y="14731"/>
                    </a:lnTo>
                    <a:lnTo>
                      <a:pt x="19627" y="14668"/>
                    </a:lnTo>
                    <a:lnTo>
                      <a:pt x="19627" y="14626"/>
                    </a:lnTo>
                    <a:lnTo>
                      <a:pt x="19522" y="14522"/>
                    </a:lnTo>
                    <a:lnTo>
                      <a:pt x="19481" y="14459"/>
                    </a:lnTo>
                    <a:lnTo>
                      <a:pt x="19481" y="14438"/>
                    </a:lnTo>
                    <a:lnTo>
                      <a:pt x="19522" y="14438"/>
                    </a:lnTo>
                    <a:lnTo>
                      <a:pt x="19564" y="14459"/>
                    </a:lnTo>
                    <a:lnTo>
                      <a:pt x="19690" y="14626"/>
                    </a:lnTo>
                    <a:lnTo>
                      <a:pt x="19753" y="14731"/>
                    </a:lnTo>
                    <a:lnTo>
                      <a:pt x="19753" y="14773"/>
                    </a:lnTo>
                    <a:lnTo>
                      <a:pt x="19857" y="14857"/>
                    </a:lnTo>
                    <a:lnTo>
                      <a:pt x="19962" y="14940"/>
                    </a:lnTo>
                    <a:lnTo>
                      <a:pt x="20087" y="15087"/>
                    </a:lnTo>
                    <a:lnTo>
                      <a:pt x="20171" y="15129"/>
                    </a:lnTo>
                    <a:lnTo>
                      <a:pt x="20213" y="15087"/>
                    </a:lnTo>
                    <a:lnTo>
                      <a:pt x="20276" y="15129"/>
                    </a:lnTo>
                    <a:lnTo>
                      <a:pt x="20297" y="15170"/>
                    </a:lnTo>
                    <a:lnTo>
                      <a:pt x="20213" y="15233"/>
                    </a:lnTo>
                    <a:lnTo>
                      <a:pt x="20276" y="15296"/>
                    </a:lnTo>
                    <a:lnTo>
                      <a:pt x="20318" y="15359"/>
                    </a:lnTo>
                    <a:lnTo>
                      <a:pt x="20380" y="15359"/>
                    </a:lnTo>
                    <a:lnTo>
                      <a:pt x="20422" y="15275"/>
                    </a:lnTo>
                    <a:lnTo>
                      <a:pt x="20485" y="15087"/>
                    </a:lnTo>
                    <a:lnTo>
                      <a:pt x="20506" y="15045"/>
                    </a:lnTo>
                    <a:lnTo>
                      <a:pt x="20527" y="14982"/>
                    </a:lnTo>
                    <a:lnTo>
                      <a:pt x="20506" y="14877"/>
                    </a:lnTo>
                    <a:lnTo>
                      <a:pt x="20506" y="14836"/>
                    </a:lnTo>
                    <a:lnTo>
                      <a:pt x="20506" y="14710"/>
                    </a:lnTo>
                    <a:lnTo>
                      <a:pt x="20464" y="14626"/>
                    </a:lnTo>
                    <a:lnTo>
                      <a:pt x="20464" y="14564"/>
                    </a:lnTo>
                    <a:lnTo>
                      <a:pt x="20464" y="14543"/>
                    </a:lnTo>
                    <a:lnTo>
                      <a:pt x="20506" y="14564"/>
                    </a:lnTo>
                    <a:lnTo>
                      <a:pt x="20590" y="14605"/>
                    </a:lnTo>
                    <a:lnTo>
                      <a:pt x="20610" y="14605"/>
                    </a:lnTo>
                    <a:lnTo>
                      <a:pt x="20590" y="14543"/>
                    </a:lnTo>
                    <a:lnTo>
                      <a:pt x="20506" y="14459"/>
                    </a:lnTo>
                    <a:lnTo>
                      <a:pt x="20464" y="14354"/>
                    </a:lnTo>
                    <a:lnTo>
                      <a:pt x="20401" y="14313"/>
                    </a:lnTo>
                    <a:lnTo>
                      <a:pt x="20318" y="14292"/>
                    </a:lnTo>
                    <a:lnTo>
                      <a:pt x="19962" y="14292"/>
                    </a:lnTo>
                    <a:lnTo>
                      <a:pt x="19920" y="14208"/>
                    </a:lnTo>
                    <a:lnTo>
                      <a:pt x="19836" y="14145"/>
                    </a:lnTo>
                    <a:lnTo>
                      <a:pt x="19648" y="14145"/>
                    </a:lnTo>
                    <a:lnTo>
                      <a:pt x="19564" y="14187"/>
                    </a:lnTo>
                    <a:lnTo>
                      <a:pt x="19502" y="14187"/>
                    </a:lnTo>
                    <a:lnTo>
                      <a:pt x="19460" y="14124"/>
                    </a:lnTo>
                    <a:lnTo>
                      <a:pt x="19439" y="14103"/>
                    </a:lnTo>
                    <a:lnTo>
                      <a:pt x="19460" y="14041"/>
                    </a:lnTo>
                    <a:lnTo>
                      <a:pt x="19502" y="14103"/>
                    </a:lnTo>
                    <a:lnTo>
                      <a:pt x="19543" y="14124"/>
                    </a:lnTo>
                    <a:lnTo>
                      <a:pt x="19669" y="14103"/>
                    </a:lnTo>
                    <a:lnTo>
                      <a:pt x="19836" y="14082"/>
                    </a:lnTo>
                    <a:lnTo>
                      <a:pt x="19878" y="14124"/>
                    </a:lnTo>
                    <a:lnTo>
                      <a:pt x="19941" y="14103"/>
                    </a:lnTo>
                    <a:lnTo>
                      <a:pt x="20025" y="14082"/>
                    </a:lnTo>
                    <a:lnTo>
                      <a:pt x="20087" y="14103"/>
                    </a:lnTo>
                    <a:lnTo>
                      <a:pt x="20150" y="14124"/>
                    </a:lnTo>
                    <a:lnTo>
                      <a:pt x="20192" y="14103"/>
                    </a:lnTo>
                    <a:lnTo>
                      <a:pt x="20234" y="14082"/>
                    </a:lnTo>
                    <a:lnTo>
                      <a:pt x="20234" y="14020"/>
                    </a:lnTo>
                    <a:lnTo>
                      <a:pt x="20234" y="13915"/>
                    </a:lnTo>
                    <a:lnTo>
                      <a:pt x="20234" y="13873"/>
                    </a:lnTo>
                    <a:lnTo>
                      <a:pt x="20171" y="13831"/>
                    </a:lnTo>
                    <a:lnTo>
                      <a:pt x="20129" y="13873"/>
                    </a:lnTo>
                    <a:lnTo>
                      <a:pt x="20066" y="13894"/>
                    </a:lnTo>
                    <a:lnTo>
                      <a:pt x="19983" y="13873"/>
                    </a:lnTo>
                    <a:lnTo>
                      <a:pt x="19857" y="13873"/>
                    </a:lnTo>
                    <a:lnTo>
                      <a:pt x="19815" y="13810"/>
                    </a:lnTo>
                    <a:lnTo>
                      <a:pt x="19711" y="13706"/>
                    </a:lnTo>
                    <a:lnTo>
                      <a:pt x="19606" y="13727"/>
                    </a:lnTo>
                    <a:lnTo>
                      <a:pt x="19564" y="13789"/>
                    </a:lnTo>
                    <a:lnTo>
                      <a:pt x="19543" y="13789"/>
                    </a:lnTo>
                    <a:lnTo>
                      <a:pt x="19543" y="13685"/>
                    </a:lnTo>
                    <a:lnTo>
                      <a:pt x="19543" y="13601"/>
                    </a:lnTo>
                    <a:lnTo>
                      <a:pt x="19522" y="13538"/>
                    </a:lnTo>
                    <a:lnTo>
                      <a:pt x="19313" y="13538"/>
                    </a:lnTo>
                    <a:lnTo>
                      <a:pt x="19229" y="13497"/>
                    </a:lnTo>
                    <a:lnTo>
                      <a:pt x="19250" y="13455"/>
                    </a:lnTo>
                    <a:lnTo>
                      <a:pt x="19313" y="13455"/>
                    </a:lnTo>
                    <a:lnTo>
                      <a:pt x="19418" y="13476"/>
                    </a:lnTo>
                    <a:lnTo>
                      <a:pt x="19460" y="13455"/>
                    </a:lnTo>
                    <a:lnTo>
                      <a:pt x="19460" y="13392"/>
                    </a:lnTo>
                    <a:lnTo>
                      <a:pt x="19439" y="13371"/>
                    </a:lnTo>
                    <a:lnTo>
                      <a:pt x="19481" y="13308"/>
                    </a:lnTo>
                    <a:lnTo>
                      <a:pt x="19460" y="13266"/>
                    </a:lnTo>
                    <a:lnTo>
                      <a:pt x="19439" y="13204"/>
                    </a:lnTo>
                    <a:lnTo>
                      <a:pt x="19481" y="13162"/>
                    </a:lnTo>
                    <a:lnTo>
                      <a:pt x="19460" y="13078"/>
                    </a:lnTo>
                    <a:lnTo>
                      <a:pt x="19460" y="12994"/>
                    </a:lnTo>
                    <a:lnTo>
                      <a:pt x="19522" y="12973"/>
                    </a:lnTo>
                    <a:lnTo>
                      <a:pt x="19543" y="12994"/>
                    </a:lnTo>
                    <a:lnTo>
                      <a:pt x="19543" y="13078"/>
                    </a:lnTo>
                    <a:lnTo>
                      <a:pt x="19585" y="13141"/>
                    </a:lnTo>
                    <a:lnTo>
                      <a:pt x="19648" y="13162"/>
                    </a:lnTo>
                    <a:lnTo>
                      <a:pt x="19732" y="13078"/>
                    </a:lnTo>
                    <a:lnTo>
                      <a:pt x="19857" y="12953"/>
                    </a:lnTo>
                    <a:lnTo>
                      <a:pt x="19941" y="12932"/>
                    </a:lnTo>
                    <a:lnTo>
                      <a:pt x="19941" y="12890"/>
                    </a:lnTo>
                    <a:lnTo>
                      <a:pt x="19899" y="12869"/>
                    </a:lnTo>
                    <a:lnTo>
                      <a:pt x="19794" y="12848"/>
                    </a:lnTo>
                    <a:lnTo>
                      <a:pt x="19732" y="12848"/>
                    </a:lnTo>
                    <a:lnTo>
                      <a:pt x="19690" y="12827"/>
                    </a:lnTo>
                    <a:lnTo>
                      <a:pt x="19774" y="12785"/>
                    </a:lnTo>
                    <a:lnTo>
                      <a:pt x="19878" y="12785"/>
                    </a:lnTo>
                    <a:lnTo>
                      <a:pt x="19941" y="12827"/>
                    </a:lnTo>
                    <a:lnTo>
                      <a:pt x="19983" y="12827"/>
                    </a:lnTo>
                    <a:lnTo>
                      <a:pt x="19983" y="12764"/>
                    </a:lnTo>
                    <a:lnTo>
                      <a:pt x="19962" y="12743"/>
                    </a:lnTo>
                    <a:lnTo>
                      <a:pt x="20046" y="12722"/>
                    </a:lnTo>
                    <a:lnTo>
                      <a:pt x="20150" y="12722"/>
                    </a:lnTo>
                    <a:lnTo>
                      <a:pt x="20213" y="12785"/>
                    </a:lnTo>
                    <a:lnTo>
                      <a:pt x="20276" y="12827"/>
                    </a:lnTo>
                    <a:lnTo>
                      <a:pt x="20318" y="12785"/>
                    </a:lnTo>
                    <a:lnTo>
                      <a:pt x="20380" y="12827"/>
                    </a:lnTo>
                    <a:lnTo>
                      <a:pt x="20422" y="12890"/>
                    </a:lnTo>
                    <a:lnTo>
                      <a:pt x="20401" y="12973"/>
                    </a:lnTo>
                    <a:lnTo>
                      <a:pt x="20422" y="13036"/>
                    </a:lnTo>
                    <a:lnTo>
                      <a:pt x="20506" y="13057"/>
                    </a:lnTo>
                    <a:lnTo>
                      <a:pt x="20527" y="13036"/>
                    </a:lnTo>
                    <a:lnTo>
                      <a:pt x="20590" y="13057"/>
                    </a:lnTo>
                    <a:lnTo>
                      <a:pt x="20631" y="13141"/>
                    </a:lnTo>
                    <a:lnTo>
                      <a:pt x="20778" y="13183"/>
                    </a:lnTo>
                    <a:lnTo>
                      <a:pt x="20820" y="13266"/>
                    </a:lnTo>
                    <a:lnTo>
                      <a:pt x="20841" y="13287"/>
                    </a:lnTo>
                    <a:lnTo>
                      <a:pt x="20882" y="13245"/>
                    </a:lnTo>
                    <a:lnTo>
                      <a:pt x="20903" y="13141"/>
                    </a:lnTo>
                    <a:lnTo>
                      <a:pt x="20945" y="13057"/>
                    </a:lnTo>
                    <a:lnTo>
                      <a:pt x="21008" y="12890"/>
                    </a:lnTo>
                    <a:lnTo>
                      <a:pt x="21008" y="12848"/>
                    </a:lnTo>
                    <a:lnTo>
                      <a:pt x="21029" y="12722"/>
                    </a:lnTo>
                    <a:lnTo>
                      <a:pt x="21050" y="12555"/>
                    </a:lnTo>
                    <a:lnTo>
                      <a:pt x="21092" y="12513"/>
                    </a:lnTo>
                    <a:lnTo>
                      <a:pt x="21092" y="12429"/>
                    </a:lnTo>
                    <a:lnTo>
                      <a:pt x="21050" y="12346"/>
                    </a:lnTo>
                    <a:lnTo>
                      <a:pt x="20987" y="12304"/>
                    </a:lnTo>
                    <a:lnTo>
                      <a:pt x="20924" y="12241"/>
                    </a:lnTo>
                    <a:lnTo>
                      <a:pt x="20882" y="12241"/>
                    </a:lnTo>
                    <a:lnTo>
                      <a:pt x="20841" y="12199"/>
                    </a:lnTo>
                    <a:lnTo>
                      <a:pt x="20841" y="12136"/>
                    </a:lnTo>
                    <a:lnTo>
                      <a:pt x="20757" y="12136"/>
                    </a:lnTo>
                    <a:lnTo>
                      <a:pt x="20694" y="12220"/>
                    </a:lnTo>
                    <a:lnTo>
                      <a:pt x="20590" y="12325"/>
                    </a:lnTo>
                    <a:lnTo>
                      <a:pt x="20506" y="12346"/>
                    </a:lnTo>
                    <a:lnTo>
                      <a:pt x="20464" y="12304"/>
                    </a:lnTo>
                    <a:lnTo>
                      <a:pt x="20485" y="12241"/>
                    </a:lnTo>
                    <a:lnTo>
                      <a:pt x="20485" y="12157"/>
                    </a:lnTo>
                    <a:lnTo>
                      <a:pt x="20485" y="12136"/>
                    </a:lnTo>
                    <a:lnTo>
                      <a:pt x="20380" y="12116"/>
                    </a:lnTo>
                    <a:lnTo>
                      <a:pt x="20297" y="12116"/>
                    </a:lnTo>
                    <a:lnTo>
                      <a:pt x="20276" y="12053"/>
                    </a:lnTo>
                    <a:lnTo>
                      <a:pt x="20338" y="12032"/>
                    </a:lnTo>
                    <a:lnTo>
                      <a:pt x="20338" y="12011"/>
                    </a:lnTo>
                    <a:lnTo>
                      <a:pt x="20255" y="11948"/>
                    </a:lnTo>
                    <a:lnTo>
                      <a:pt x="20213" y="11906"/>
                    </a:lnTo>
                    <a:lnTo>
                      <a:pt x="20255" y="11885"/>
                    </a:lnTo>
                    <a:lnTo>
                      <a:pt x="20276" y="11906"/>
                    </a:lnTo>
                    <a:lnTo>
                      <a:pt x="20359" y="11927"/>
                    </a:lnTo>
                    <a:lnTo>
                      <a:pt x="20359" y="11885"/>
                    </a:lnTo>
                    <a:lnTo>
                      <a:pt x="20297" y="11802"/>
                    </a:lnTo>
                    <a:lnTo>
                      <a:pt x="20276" y="11718"/>
                    </a:lnTo>
                    <a:lnTo>
                      <a:pt x="20297" y="11676"/>
                    </a:lnTo>
                    <a:lnTo>
                      <a:pt x="20359" y="11634"/>
                    </a:lnTo>
                    <a:lnTo>
                      <a:pt x="20380" y="11676"/>
                    </a:lnTo>
                    <a:lnTo>
                      <a:pt x="20443" y="11697"/>
                    </a:lnTo>
                    <a:lnTo>
                      <a:pt x="20464" y="11739"/>
                    </a:lnTo>
                    <a:lnTo>
                      <a:pt x="20590" y="11885"/>
                    </a:lnTo>
                    <a:lnTo>
                      <a:pt x="20673" y="11927"/>
                    </a:lnTo>
                    <a:lnTo>
                      <a:pt x="20757" y="11906"/>
                    </a:lnTo>
                    <a:lnTo>
                      <a:pt x="20799" y="11844"/>
                    </a:lnTo>
                    <a:lnTo>
                      <a:pt x="20757" y="11718"/>
                    </a:lnTo>
                    <a:lnTo>
                      <a:pt x="20652" y="11613"/>
                    </a:lnTo>
                    <a:lnTo>
                      <a:pt x="20569" y="11572"/>
                    </a:lnTo>
                    <a:lnTo>
                      <a:pt x="20464" y="11530"/>
                    </a:lnTo>
                    <a:lnTo>
                      <a:pt x="20443" y="11404"/>
                    </a:lnTo>
                    <a:lnTo>
                      <a:pt x="20380" y="11320"/>
                    </a:lnTo>
                    <a:lnTo>
                      <a:pt x="20338" y="11258"/>
                    </a:lnTo>
                    <a:lnTo>
                      <a:pt x="20255" y="11216"/>
                    </a:lnTo>
                    <a:lnTo>
                      <a:pt x="20171" y="11174"/>
                    </a:lnTo>
                    <a:lnTo>
                      <a:pt x="20171" y="11111"/>
                    </a:lnTo>
                    <a:lnTo>
                      <a:pt x="20234" y="11069"/>
                    </a:lnTo>
                    <a:lnTo>
                      <a:pt x="20234" y="11007"/>
                    </a:lnTo>
                    <a:lnTo>
                      <a:pt x="20192" y="10986"/>
                    </a:lnTo>
                    <a:lnTo>
                      <a:pt x="20192" y="10944"/>
                    </a:lnTo>
                    <a:lnTo>
                      <a:pt x="20255" y="10881"/>
                    </a:lnTo>
                    <a:lnTo>
                      <a:pt x="20297" y="10881"/>
                    </a:lnTo>
                    <a:lnTo>
                      <a:pt x="20359" y="10860"/>
                    </a:lnTo>
                    <a:lnTo>
                      <a:pt x="20443" y="10881"/>
                    </a:lnTo>
                    <a:lnTo>
                      <a:pt x="20485" y="10944"/>
                    </a:lnTo>
                    <a:lnTo>
                      <a:pt x="20401" y="10986"/>
                    </a:lnTo>
                    <a:lnTo>
                      <a:pt x="20464" y="10986"/>
                    </a:lnTo>
                    <a:lnTo>
                      <a:pt x="20548" y="11048"/>
                    </a:lnTo>
                    <a:lnTo>
                      <a:pt x="20548" y="11090"/>
                    </a:lnTo>
                    <a:lnTo>
                      <a:pt x="20569" y="11174"/>
                    </a:lnTo>
                    <a:lnTo>
                      <a:pt x="20652" y="11195"/>
                    </a:lnTo>
                    <a:lnTo>
                      <a:pt x="20757" y="11111"/>
                    </a:lnTo>
                    <a:lnTo>
                      <a:pt x="20799" y="10986"/>
                    </a:lnTo>
                    <a:lnTo>
                      <a:pt x="20820" y="10860"/>
                    </a:lnTo>
                    <a:lnTo>
                      <a:pt x="20882" y="10776"/>
                    </a:lnTo>
                    <a:lnTo>
                      <a:pt x="20903" y="10735"/>
                    </a:lnTo>
                    <a:lnTo>
                      <a:pt x="20882" y="10588"/>
                    </a:lnTo>
                    <a:lnTo>
                      <a:pt x="20966" y="10525"/>
                    </a:lnTo>
                    <a:lnTo>
                      <a:pt x="21029" y="10463"/>
                    </a:lnTo>
                    <a:lnTo>
                      <a:pt x="21071" y="10316"/>
                    </a:lnTo>
                    <a:lnTo>
                      <a:pt x="21029" y="10212"/>
                    </a:lnTo>
                    <a:lnTo>
                      <a:pt x="20987" y="10128"/>
                    </a:lnTo>
                    <a:lnTo>
                      <a:pt x="21029" y="9919"/>
                    </a:lnTo>
                    <a:lnTo>
                      <a:pt x="21092" y="9751"/>
                    </a:lnTo>
                    <a:lnTo>
                      <a:pt x="21092" y="9605"/>
                    </a:lnTo>
                    <a:lnTo>
                      <a:pt x="21175" y="9521"/>
                    </a:lnTo>
                    <a:lnTo>
                      <a:pt x="21175" y="9437"/>
                    </a:lnTo>
                    <a:lnTo>
                      <a:pt x="21196" y="9312"/>
                    </a:lnTo>
                    <a:lnTo>
                      <a:pt x="21196" y="9165"/>
                    </a:lnTo>
                    <a:lnTo>
                      <a:pt x="21280" y="9082"/>
                    </a:lnTo>
                    <a:lnTo>
                      <a:pt x="21343" y="8956"/>
                    </a:lnTo>
                    <a:lnTo>
                      <a:pt x="21531" y="8684"/>
                    </a:lnTo>
                    <a:lnTo>
                      <a:pt x="21615" y="8538"/>
                    </a:lnTo>
                    <a:lnTo>
                      <a:pt x="21761" y="8391"/>
                    </a:lnTo>
                    <a:lnTo>
                      <a:pt x="21824" y="8287"/>
                    </a:lnTo>
                    <a:lnTo>
                      <a:pt x="21908" y="8224"/>
                    </a:lnTo>
                    <a:lnTo>
                      <a:pt x="21950" y="8077"/>
                    </a:lnTo>
                    <a:lnTo>
                      <a:pt x="22075" y="7973"/>
                    </a:lnTo>
                    <a:lnTo>
                      <a:pt x="22117" y="7952"/>
                    </a:lnTo>
                    <a:lnTo>
                      <a:pt x="22075" y="7910"/>
                    </a:lnTo>
                    <a:lnTo>
                      <a:pt x="22012" y="7847"/>
                    </a:lnTo>
                    <a:lnTo>
                      <a:pt x="21908" y="7826"/>
                    </a:lnTo>
                    <a:lnTo>
                      <a:pt x="21845" y="7763"/>
                    </a:lnTo>
                    <a:lnTo>
                      <a:pt x="21803" y="7722"/>
                    </a:lnTo>
                    <a:lnTo>
                      <a:pt x="21719" y="7743"/>
                    </a:lnTo>
                    <a:lnTo>
                      <a:pt x="21552" y="7805"/>
                    </a:lnTo>
                    <a:lnTo>
                      <a:pt x="21406" y="7847"/>
                    </a:lnTo>
                    <a:lnTo>
                      <a:pt x="21280" y="7910"/>
                    </a:lnTo>
                    <a:lnTo>
                      <a:pt x="21196" y="8015"/>
                    </a:lnTo>
                    <a:lnTo>
                      <a:pt x="21092" y="8056"/>
                    </a:lnTo>
                    <a:lnTo>
                      <a:pt x="21071" y="8119"/>
                    </a:lnTo>
                    <a:lnTo>
                      <a:pt x="21008" y="8140"/>
                    </a:lnTo>
                    <a:lnTo>
                      <a:pt x="20903" y="8077"/>
                    </a:lnTo>
                    <a:lnTo>
                      <a:pt x="20862" y="8035"/>
                    </a:lnTo>
                    <a:lnTo>
                      <a:pt x="20862" y="7973"/>
                    </a:lnTo>
                    <a:lnTo>
                      <a:pt x="20924" y="7973"/>
                    </a:lnTo>
                    <a:lnTo>
                      <a:pt x="20987" y="7952"/>
                    </a:lnTo>
                    <a:lnTo>
                      <a:pt x="20987" y="7847"/>
                    </a:lnTo>
                    <a:lnTo>
                      <a:pt x="20966" y="7805"/>
                    </a:lnTo>
                    <a:lnTo>
                      <a:pt x="20882" y="7805"/>
                    </a:lnTo>
                    <a:lnTo>
                      <a:pt x="20820" y="7763"/>
                    </a:lnTo>
                    <a:lnTo>
                      <a:pt x="20903" y="7743"/>
                    </a:lnTo>
                    <a:lnTo>
                      <a:pt x="20966" y="7701"/>
                    </a:lnTo>
                    <a:lnTo>
                      <a:pt x="21071" y="7617"/>
                    </a:lnTo>
                    <a:lnTo>
                      <a:pt x="21134" y="7491"/>
                    </a:lnTo>
                    <a:lnTo>
                      <a:pt x="21238" y="7408"/>
                    </a:lnTo>
                    <a:lnTo>
                      <a:pt x="21322" y="7408"/>
                    </a:lnTo>
                    <a:lnTo>
                      <a:pt x="21447" y="7429"/>
                    </a:lnTo>
                    <a:lnTo>
                      <a:pt x="21698" y="7617"/>
                    </a:lnTo>
                    <a:lnTo>
                      <a:pt x="21761" y="7659"/>
                    </a:lnTo>
                    <a:lnTo>
                      <a:pt x="21970" y="7659"/>
                    </a:lnTo>
                    <a:lnTo>
                      <a:pt x="22075" y="7638"/>
                    </a:lnTo>
                    <a:lnTo>
                      <a:pt x="22180" y="7659"/>
                    </a:lnTo>
                    <a:lnTo>
                      <a:pt x="22389" y="7617"/>
                    </a:lnTo>
                    <a:lnTo>
                      <a:pt x="22494" y="7554"/>
                    </a:lnTo>
                    <a:lnTo>
                      <a:pt x="22494" y="7491"/>
                    </a:lnTo>
                    <a:lnTo>
                      <a:pt x="22473" y="7429"/>
                    </a:lnTo>
                    <a:lnTo>
                      <a:pt x="22515" y="7429"/>
                    </a:lnTo>
                    <a:lnTo>
                      <a:pt x="22598" y="7408"/>
                    </a:lnTo>
                    <a:lnTo>
                      <a:pt x="22682" y="7324"/>
                    </a:lnTo>
                    <a:lnTo>
                      <a:pt x="22682" y="7240"/>
                    </a:lnTo>
                    <a:lnTo>
                      <a:pt x="22640" y="7178"/>
                    </a:lnTo>
                    <a:lnTo>
                      <a:pt x="22535" y="7136"/>
                    </a:lnTo>
                    <a:lnTo>
                      <a:pt x="22473" y="7094"/>
                    </a:lnTo>
                    <a:lnTo>
                      <a:pt x="22431" y="7073"/>
                    </a:lnTo>
                    <a:lnTo>
                      <a:pt x="22347" y="7073"/>
                    </a:lnTo>
                    <a:lnTo>
                      <a:pt x="22263" y="7136"/>
                    </a:lnTo>
                    <a:lnTo>
                      <a:pt x="22222" y="7136"/>
                    </a:lnTo>
                    <a:lnTo>
                      <a:pt x="22138" y="7073"/>
                    </a:lnTo>
                    <a:lnTo>
                      <a:pt x="21908" y="7073"/>
                    </a:lnTo>
                    <a:lnTo>
                      <a:pt x="21761" y="7031"/>
                    </a:lnTo>
                    <a:lnTo>
                      <a:pt x="21657" y="6989"/>
                    </a:lnTo>
                    <a:lnTo>
                      <a:pt x="21594" y="6989"/>
                    </a:lnTo>
                    <a:lnTo>
                      <a:pt x="21510" y="7010"/>
                    </a:lnTo>
                    <a:lnTo>
                      <a:pt x="21196" y="7010"/>
                    </a:lnTo>
                    <a:lnTo>
                      <a:pt x="21092" y="6968"/>
                    </a:lnTo>
                    <a:lnTo>
                      <a:pt x="21196" y="6968"/>
                    </a:lnTo>
                    <a:lnTo>
                      <a:pt x="21301" y="6989"/>
                    </a:lnTo>
                    <a:lnTo>
                      <a:pt x="21406" y="6927"/>
                    </a:lnTo>
                    <a:lnTo>
                      <a:pt x="21531" y="6906"/>
                    </a:lnTo>
                    <a:lnTo>
                      <a:pt x="21636" y="6927"/>
                    </a:lnTo>
                    <a:lnTo>
                      <a:pt x="21740" y="6968"/>
                    </a:lnTo>
                    <a:lnTo>
                      <a:pt x="21782" y="6927"/>
                    </a:lnTo>
                    <a:lnTo>
                      <a:pt x="21845" y="6885"/>
                    </a:lnTo>
                    <a:lnTo>
                      <a:pt x="21950" y="6885"/>
                    </a:lnTo>
                    <a:lnTo>
                      <a:pt x="21991" y="6822"/>
                    </a:lnTo>
                    <a:lnTo>
                      <a:pt x="22054" y="6801"/>
                    </a:lnTo>
                    <a:lnTo>
                      <a:pt x="22138" y="6822"/>
                    </a:lnTo>
                    <a:lnTo>
                      <a:pt x="22180" y="6822"/>
                    </a:lnTo>
                    <a:lnTo>
                      <a:pt x="22201" y="6780"/>
                    </a:lnTo>
                    <a:lnTo>
                      <a:pt x="22242" y="6759"/>
                    </a:lnTo>
                    <a:lnTo>
                      <a:pt x="22284" y="6759"/>
                    </a:lnTo>
                    <a:lnTo>
                      <a:pt x="22305" y="6780"/>
                    </a:lnTo>
                    <a:lnTo>
                      <a:pt x="22368" y="6801"/>
                    </a:lnTo>
                    <a:lnTo>
                      <a:pt x="22410" y="6822"/>
                    </a:lnTo>
                    <a:lnTo>
                      <a:pt x="22515" y="6822"/>
                    </a:lnTo>
                    <a:lnTo>
                      <a:pt x="22619" y="6864"/>
                    </a:lnTo>
                    <a:lnTo>
                      <a:pt x="22703" y="6906"/>
                    </a:lnTo>
                    <a:lnTo>
                      <a:pt x="22891" y="6906"/>
                    </a:lnTo>
                    <a:lnTo>
                      <a:pt x="22996" y="6822"/>
                    </a:lnTo>
                    <a:lnTo>
                      <a:pt x="23184" y="6759"/>
                    </a:lnTo>
                    <a:lnTo>
                      <a:pt x="23331" y="6759"/>
                    </a:lnTo>
                    <a:lnTo>
                      <a:pt x="23351" y="6675"/>
                    </a:lnTo>
                    <a:lnTo>
                      <a:pt x="23351" y="6592"/>
                    </a:lnTo>
                    <a:lnTo>
                      <a:pt x="23310" y="6571"/>
                    </a:lnTo>
                    <a:lnTo>
                      <a:pt x="23247" y="6487"/>
                    </a:lnTo>
                    <a:lnTo>
                      <a:pt x="23247" y="6445"/>
                    </a:lnTo>
                    <a:lnTo>
                      <a:pt x="23226" y="6403"/>
                    </a:lnTo>
                    <a:lnTo>
                      <a:pt x="23226" y="6362"/>
                    </a:lnTo>
                    <a:lnTo>
                      <a:pt x="23289" y="6257"/>
                    </a:lnTo>
                    <a:lnTo>
                      <a:pt x="23351" y="6194"/>
                    </a:lnTo>
                    <a:lnTo>
                      <a:pt x="23414" y="6194"/>
                    </a:lnTo>
                    <a:lnTo>
                      <a:pt x="23561" y="6299"/>
                    </a:lnTo>
                    <a:lnTo>
                      <a:pt x="23644" y="6341"/>
                    </a:lnTo>
                    <a:lnTo>
                      <a:pt x="23707" y="6299"/>
                    </a:lnTo>
                    <a:lnTo>
                      <a:pt x="23749" y="6236"/>
                    </a:lnTo>
                    <a:lnTo>
                      <a:pt x="23854" y="6069"/>
                    </a:lnTo>
                    <a:lnTo>
                      <a:pt x="23958" y="5985"/>
                    </a:lnTo>
                    <a:lnTo>
                      <a:pt x="24042" y="5964"/>
                    </a:lnTo>
                    <a:lnTo>
                      <a:pt x="24063" y="5922"/>
                    </a:lnTo>
                    <a:lnTo>
                      <a:pt x="24167" y="5838"/>
                    </a:lnTo>
                    <a:lnTo>
                      <a:pt x="24272" y="5776"/>
                    </a:lnTo>
                    <a:lnTo>
                      <a:pt x="24335" y="5713"/>
                    </a:lnTo>
                    <a:lnTo>
                      <a:pt x="24335" y="5566"/>
                    </a:lnTo>
                    <a:lnTo>
                      <a:pt x="24272" y="5420"/>
                    </a:lnTo>
                    <a:lnTo>
                      <a:pt x="24188" y="5336"/>
                    </a:lnTo>
                    <a:lnTo>
                      <a:pt x="24167" y="5253"/>
                    </a:lnTo>
                    <a:lnTo>
                      <a:pt x="24021" y="5127"/>
                    </a:lnTo>
                    <a:lnTo>
                      <a:pt x="24021" y="5085"/>
                    </a:lnTo>
                    <a:lnTo>
                      <a:pt x="23958" y="5002"/>
                    </a:lnTo>
                    <a:lnTo>
                      <a:pt x="23854" y="4939"/>
                    </a:lnTo>
                    <a:lnTo>
                      <a:pt x="23812" y="4939"/>
                    </a:lnTo>
                    <a:lnTo>
                      <a:pt x="23728" y="4876"/>
                    </a:lnTo>
                    <a:lnTo>
                      <a:pt x="23623" y="4813"/>
                    </a:lnTo>
                    <a:lnTo>
                      <a:pt x="23498" y="4813"/>
                    </a:lnTo>
                    <a:lnTo>
                      <a:pt x="23331" y="4771"/>
                    </a:lnTo>
                    <a:lnTo>
                      <a:pt x="23184" y="4688"/>
                    </a:lnTo>
                    <a:lnTo>
                      <a:pt x="23038" y="4667"/>
                    </a:lnTo>
                    <a:lnTo>
                      <a:pt x="22975" y="4688"/>
                    </a:lnTo>
                    <a:lnTo>
                      <a:pt x="22828" y="4688"/>
                    </a:lnTo>
                    <a:lnTo>
                      <a:pt x="22682" y="4730"/>
                    </a:lnTo>
                    <a:lnTo>
                      <a:pt x="22619" y="4792"/>
                    </a:lnTo>
                    <a:lnTo>
                      <a:pt x="22515" y="4834"/>
                    </a:lnTo>
                    <a:lnTo>
                      <a:pt x="22410" y="4792"/>
                    </a:lnTo>
                    <a:lnTo>
                      <a:pt x="22389" y="4730"/>
                    </a:lnTo>
                    <a:lnTo>
                      <a:pt x="22347" y="4771"/>
                    </a:lnTo>
                    <a:lnTo>
                      <a:pt x="22305" y="4834"/>
                    </a:lnTo>
                    <a:lnTo>
                      <a:pt x="22347" y="4918"/>
                    </a:lnTo>
                    <a:lnTo>
                      <a:pt x="22347" y="5022"/>
                    </a:lnTo>
                    <a:lnTo>
                      <a:pt x="22284" y="5106"/>
                    </a:lnTo>
                    <a:lnTo>
                      <a:pt x="22242" y="5106"/>
                    </a:lnTo>
                    <a:lnTo>
                      <a:pt x="22242" y="5148"/>
                    </a:lnTo>
                    <a:lnTo>
                      <a:pt x="22263" y="5211"/>
                    </a:lnTo>
                    <a:lnTo>
                      <a:pt x="22242" y="5294"/>
                    </a:lnTo>
                    <a:lnTo>
                      <a:pt x="22138" y="5336"/>
                    </a:lnTo>
                    <a:lnTo>
                      <a:pt x="22033" y="5336"/>
                    </a:lnTo>
                    <a:lnTo>
                      <a:pt x="21970" y="5253"/>
                    </a:lnTo>
                    <a:lnTo>
                      <a:pt x="21970" y="5190"/>
                    </a:lnTo>
                    <a:lnTo>
                      <a:pt x="21929" y="5148"/>
                    </a:lnTo>
                    <a:lnTo>
                      <a:pt x="21866" y="5211"/>
                    </a:lnTo>
                    <a:lnTo>
                      <a:pt x="21866" y="5315"/>
                    </a:lnTo>
                    <a:lnTo>
                      <a:pt x="21887" y="5336"/>
                    </a:lnTo>
                    <a:lnTo>
                      <a:pt x="21845" y="5420"/>
                    </a:lnTo>
                    <a:lnTo>
                      <a:pt x="21824" y="5525"/>
                    </a:lnTo>
                    <a:lnTo>
                      <a:pt x="21782" y="5566"/>
                    </a:lnTo>
                    <a:lnTo>
                      <a:pt x="21782" y="5504"/>
                    </a:lnTo>
                    <a:lnTo>
                      <a:pt x="21824" y="5441"/>
                    </a:lnTo>
                    <a:lnTo>
                      <a:pt x="21782" y="5315"/>
                    </a:lnTo>
                    <a:lnTo>
                      <a:pt x="21740" y="5232"/>
                    </a:lnTo>
                    <a:lnTo>
                      <a:pt x="21761" y="5148"/>
                    </a:lnTo>
                    <a:lnTo>
                      <a:pt x="21761" y="5064"/>
                    </a:lnTo>
                    <a:lnTo>
                      <a:pt x="21719" y="5002"/>
                    </a:lnTo>
                    <a:lnTo>
                      <a:pt x="21719" y="4918"/>
                    </a:lnTo>
                    <a:lnTo>
                      <a:pt x="21657" y="4939"/>
                    </a:lnTo>
                    <a:lnTo>
                      <a:pt x="21636" y="5002"/>
                    </a:lnTo>
                    <a:lnTo>
                      <a:pt x="21552" y="5064"/>
                    </a:lnTo>
                    <a:lnTo>
                      <a:pt x="21552" y="5148"/>
                    </a:lnTo>
                    <a:lnTo>
                      <a:pt x="21531" y="5253"/>
                    </a:lnTo>
                    <a:lnTo>
                      <a:pt x="21364" y="5420"/>
                    </a:lnTo>
                    <a:lnTo>
                      <a:pt x="21301" y="5483"/>
                    </a:lnTo>
                    <a:lnTo>
                      <a:pt x="21217" y="5483"/>
                    </a:lnTo>
                    <a:lnTo>
                      <a:pt x="21154" y="5546"/>
                    </a:lnTo>
                    <a:lnTo>
                      <a:pt x="21050" y="5629"/>
                    </a:lnTo>
                    <a:lnTo>
                      <a:pt x="20945" y="5629"/>
                    </a:lnTo>
                    <a:lnTo>
                      <a:pt x="20841" y="5734"/>
                    </a:lnTo>
                    <a:lnTo>
                      <a:pt x="20694" y="5818"/>
                    </a:lnTo>
                    <a:lnTo>
                      <a:pt x="20422" y="5818"/>
                    </a:lnTo>
                    <a:lnTo>
                      <a:pt x="20422" y="5859"/>
                    </a:lnTo>
                    <a:lnTo>
                      <a:pt x="20359" y="5901"/>
                    </a:lnTo>
                    <a:lnTo>
                      <a:pt x="20255" y="5901"/>
                    </a:lnTo>
                    <a:lnTo>
                      <a:pt x="20171" y="5880"/>
                    </a:lnTo>
                    <a:lnTo>
                      <a:pt x="20087" y="5943"/>
                    </a:lnTo>
                    <a:lnTo>
                      <a:pt x="19711" y="6131"/>
                    </a:lnTo>
                    <a:lnTo>
                      <a:pt x="19522" y="6278"/>
                    </a:lnTo>
                    <a:lnTo>
                      <a:pt x="19502" y="6382"/>
                    </a:lnTo>
                    <a:lnTo>
                      <a:pt x="19439" y="6403"/>
                    </a:lnTo>
                    <a:lnTo>
                      <a:pt x="19229" y="6571"/>
                    </a:lnTo>
                    <a:lnTo>
                      <a:pt x="19125" y="6675"/>
                    </a:lnTo>
                    <a:lnTo>
                      <a:pt x="19104" y="6613"/>
                    </a:lnTo>
                    <a:lnTo>
                      <a:pt x="19083" y="6613"/>
                    </a:lnTo>
                    <a:lnTo>
                      <a:pt x="18978" y="6696"/>
                    </a:lnTo>
                    <a:lnTo>
                      <a:pt x="18895" y="6822"/>
                    </a:lnTo>
                    <a:lnTo>
                      <a:pt x="18790" y="6968"/>
                    </a:lnTo>
                    <a:lnTo>
                      <a:pt x="18769" y="7031"/>
                    </a:lnTo>
                    <a:lnTo>
                      <a:pt x="18727" y="7094"/>
                    </a:lnTo>
                    <a:lnTo>
                      <a:pt x="18706" y="7031"/>
                    </a:lnTo>
                    <a:lnTo>
                      <a:pt x="18748" y="6906"/>
                    </a:lnTo>
                    <a:lnTo>
                      <a:pt x="18748" y="6801"/>
                    </a:lnTo>
                    <a:lnTo>
                      <a:pt x="18748" y="6696"/>
                    </a:lnTo>
                    <a:lnTo>
                      <a:pt x="18853" y="6696"/>
                    </a:lnTo>
                    <a:lnTo>
                      <a:pt x="18895" y="6654"/>
                    </a:lnTo>
                    <a:lnTo>
                      <a:pt x="19020" y="6550"/>
                    </a:lnTo>
                    <a:lnTo>
                      <a:pt x="19104" y="6508"/>
                    </a:lnTo>
                    <a:lnTo>
                      <a:pt x="19209" y="6403"/>
                    </a:lnTo>
                    <a:lnTo>
                      <a:pt x="19355" y="6278"/>
                    </a:lnTo>
                    <a:lnTo>
                      <a:pt x="19418" y="6194"/>
                    </a:lnTo>
                    <a:lnTo>
                      <a:pt x="19522" y="6152"/>
                    </a:lnTo>
                    <a:lnTo>
                      <a:pt x="19627" y="5985"/>
                    </a:lnTo>
                    <a:lnTo>
                      <a:pt x="19669" y="5922"/>
                    </a:lnTo>
                    <a:lnTo>
                      <a:pt x="19648" y="5838"/>
                    </a:lnTo>
                    <a:lnTo>
                      <a:pt x="19669" y="5776"/>
                    </a:lnTo>
                    <a:lnTo>
                      <a:pt x="19690" y="5818"/>
                    </a:lnTo>
                    <a:lnTo>
                      <a:pt x="19753" y="5838"/>
                    </a:lnTo>
                    <a:lnTo>
                      <a:pt x="19836" y="5755"/>
                    </a:lnTo>
                    <a:lnTo>
                      <a:pt x="19941" y="5713"/>
                    </a:lnTo>
                    <a:lnTo>
                      <a:pt x="19941" y="5629"/>
                    </a:lnTo>
                    <a:lnTo>
                      <a:pt x="20004" y="5504"/>
                    </a:lnTo>
                    <a:lnTo>
                      <a:pt x="20066" y="5462"/>
                    </a:lnTo>
                    <a:lnTo>
                      <a:pt x="20150" y="5504"/>
                    </a:lnTo>
                    <a:lnTo>
                      <a:pt x="20213" y="5420"/>
                    </a:lnTo>
                    <a:lnTo>
                      <a:pt x="20297" y="5399"/>
                    </a:lnTo>
                    <a:lnTo>
                      <a:pt x="20318" y="5420"/>
                    </a:lnTo>
                    <a:lnTo>
                      <a:pt x="20401" y="5420"/>
                    </a:lnTo>
                    <a:lnTo>
                      <a:pt x="20715" y="5127"/>
                    </a:lnTo>
                    <a:lnTo>
                      <a:pt x="20778" y="5022"/>
                    </a:lnTo>
                    <a:lnTo>
                      <a:pt x="20799" y="4897"/>
                    </a:lnTo>
                    <a:lnTo>
                      <a:pt x="20882" y="4709"/>
                    </a:lnTo>
                    <a:lnTo>
                      <a:pt x="20987" y="4583"/>
                    </a:lnTo>
                    <a:lnTo>
                      <a:pt x="20987" y="4458"/>
                    </a:lnTo>
                    <a:lnTo>
                      <a:pt x="20987" y="4269"/>
                    </a:lnTo>
                    <a:lnTo>
                      <a:pt x="20945" y="4165"/>
                    </a:lnTo>
                    <a:lnTo>
                      <a:pt x="20882" y="4144"/>
                    </a:lnTo>
                    <a:lnTo>
                      <a:pt x="20736" y="4165"/>
                    </a:lnTo>
                    <a:lnTo>
                      <a:pt x="20590" y="4165"/>
                    </a:lnTo>
                    <a:lnTo>
                      <a:pt x="20464" y="4102"/>
                    </a:lnTo>
                    <a:lnTo>
                      <a:pt x="20318" y="4102"/>
                    </a:lnTo>
                    <a:lnTo>
                      <a:pt x="20255" y="4165"/>
                    </a:lnTo>
                    <a:lnTo>
                      <a:pt x="20213" y="4248"/>
                    </a:lnTo>
                    <a:lnTo>
                      <a:pt x="20255" y="4290"/>
                    </a:lnTo>
                    <a:lnTo>
                      <a:pt x="20213" y="4353"/>
                    </a:lnTo>
                    <a:lnTo>
                      <a:pt x="20213" y="4499"/>
                    </a:lnTo>
                    <a:lnTo>
                      <a:pt x="20171" y="4646"/>
                    </a:lnTo>
                    <a:lnTo>
                      <a:pt x="20066" y="4792"/>
                    </a:lnTo>
                    <a:lnTo>
                      <a:pt x="20004" y="4730"/>
                    </a:lnTo>
                    <a:lnTo>
                      <a:pt x="19941" y="4709"/>
                    </a:lnTo>
                    <a:lnTo>
                      <a:pt x="19899" y="4709"/>
                    </a:lnTo>
                    <a:lnTo>
                      <a:pt x="19857" y="4771"/>
                    </a:lnTo>
                    <a:lnTo>
                      <a:pt x="19794" y="4792"/>
                    </a:lnTo>
                    <a:lnTo>
                      <a:pt x="19732" y="4730"/>
                    </a:lnTo>
                    <a:lnTo>
                      <a:pt x="19669" y="4730"/>
                    </a:lnTo>
                    <a:cubicBezTo>
                      <a:pt x="19669" y="4730"/>
                      <a:pt x="19481" y="4688"/>
                      <a:pt x="19481" y="4646"/>
                    </a:cubicBezTo>
                    <a:lnTo>
                      <a:pt x="19271" y="4646"/>
                    </a:lnTo>
                    <a:lnTo>
                      <a:pt x="19167" y="4709"/>
                    </a:lnTo>
                    <a:lnTo>
                      <a:pt x="19020" y="4730"/>
                    </a:lnTo>
                    <a:lnTo>
                      <a:pt x="18895" y="4792"/>
                    </a:lnTo>
                    <a:lnTo>
                      <a:pt x="18832" y="4750"/>
                    </a:lnTo>
                    <a:lnTo>
                      <a:pt x="18832" y="4709"/>
                    </a:lnTo>
                    <a:lnTo>
                      <a:pt x="18853" y="4625"/>
                    </a:lnTo>
                    <a:lnTo>
                      <a:pt x="18853" y="4541"/>
                    </a:lnTo>
                    <a:lnTo>
                      <a:pt x="18895" y="4478"/>
                    </a:lnTo>
                    <a:lnTo>
                      <a:pt x="18916" y="4478"/>
                    </a:lnTo>
                    <a:lnTo>
                      <a:pt x="18957" y="4499"/>
                    </a:lnTo>
                    <a:lnTo>
                      <a:pt x="19020" y="4499"/>
                    </a:lnTo>
                    <a:lnTo>
                      <a:pt x="19146" y="4437"/>
                    </a:lnTo>
                    <a:lnTo>
                      <a:pt x="19439" y="4416"/>
                    </a:lnTo>
                    <a:lnTo>
                      <a:pt x="19481" y="4395"/>
                    </a:lnTo>
                    <a:lnTo>
                      <a:pt x="19543" y="4290"/>
                    </a:lnTo>
                    <a:lnTo>
                      <a:pt x="19564" y="4206"/>
                    </a:lnTo>
                    <a:lnTo>
                      <a:pt x="19648" y="4165"/>
                    </a:lnTo>
                    <a:lnTo>
                      <a:pt x="19669" y="4102"/>
                    </a:lnTo>
                    <a:lnTo>
                      <a:pt x="19627" y="4060"/>
                    </a:lnTo>
                    <a:lnTo>
                      <a:pt x="19627" y="3997"/>
                    </a:lnTo>
                    <a:lnTo>
                      <a:pt x="19313" y="3997"/>
                    </a:lnTo>
                    <a:lnTo>
                      <a:pt x="19125" y="3955"/>
                    </a:lnTo>
                    <a:lnTo>
                      <a:pt x="19020" y="3893"/>
                    </a:lnTo>
                    <a:lnTo>
                      <a:pt x="18937" y="3872"/>
                    </a:lnTo>
                    <a:lnTo>
                      <a:pt x="18685" y="3893"/>
                    </a:lnTo>
                    <a:lnTo>
                      <a:pt x="18560" y="3872"/>
                    </a:lnTo>
                    <a:lnTo>
                      <a:pt x="18455" y="3830"/>
                    </a:lnTo>
                    <a:lnTo>
                      <a:pt x="18288" y="3830"/>
                    </a:lnTo>
                    <a:lnTo>
                      <a:pt x="18162" y="3851"/>
                    </a:lnTo>
                    <a:lnTo>
                      <a:pt x="18100" y="3830"/>
                    </a:lnTo>
                    <a:lnTo>
                      <a:pt x="17995" y="3788"/>
                    </a:lnTo>
                    <a:lnTo>
                      <a:pt x="17932" y="3788"/>
                    </a:lnTo>
                    <a:lnTo>
                      <a:pt x="17849" y="3893"/>
                    </a:lnTo>
                    <a:lnTo>
                      <a:pt x="17849" y="3976"/>
                    </a:lnTo>
                    <a:lnTo>
                      <a:pt x="17765" y="4039"/>
                    </a:lnTo>
                    <a:lnTo>
                      <a:pt x="17744" y="4039"/>
                    </a:lnTo>
                    <a:lnTo>
                      <a:pt x="17765" y="3955"/>
                    </a:lnTo>
                    <a:lnTo>
                      <a:pt x="17765" y="3934"/>
                    </a:lnTo>
                    <a:lnTo>
                      <a:pt x="17681" y="3934"/>
                    </a:lnTo>
                    <a:lnTo>
                      <a:pt x="17451" y="3997"/>
                    </a:lnTo>
                    <a:lnTo>
                      <a:pt x="17305" y="4060"/>
                    </a:lnTo>
                    <a:lnTo>
                      <a:pt x="17221" y="4144"/>
                    </a:lnTo>
                    <a:lnTo>
                      <a:pt x="17158" y="4186"/>
                    </a:lnTo>
                    <a:lnTo>
                      <a:pt x="17053" y="4186"/>
                    </a:lnTo>
                    <a:lnTo>
                      <a:pt x="16949" y="4206"/>
                    </a:lnTo>
                    <a:lnTo>
                      <a:pt x="16886" y="4269"/>
                    </a:lnTo>
                    <a:lnTo>
                      <a:pt x="16781" y="4290"/>
                    </a:lnTo>
                    <a:lnTo>
                      <a:pt x="16698" y="4374"/>
                    </a:lnTo>
                    <a:lnTo>
                      <a:pt x="16698" y="4458"/>
                    </a:lnTo>
                    <a:lnTo>
                      <a:pt x="16635" y="4520"/>
                    </a:lnTo>
                    <a:lnTo>
                      <a:pt x="16593" y="4520"/>
                    </a:lnTo>
                    <a:lnTo>
                      <a:pt x="16530" y="4458"/>
                    </a:lnTo>
                    <a:lnTo>
                      <a:pt x="16530" y="4374"/>
                    </a:lnTo>
                    <a:lnTo>
                      <a:pt x="16509" y="4290"/>
                    </a:lnTo>
                    <a:lnTo>
                      <a:pt x="16468" y="4248"/>
                    </a:lnTo>
                    <a:lnTo>
                      <a:pt x="16468" y="4165"/>
                    </a:lnTo>
                    <a:lnTo>
                      <a:pt x="16509" y="4081"/>
                    </a:lnTo>
                    <a:lnTo>
                      <a:pt x="16593" y="4081"/>
                    </a:lnTo>
                    <a:lnTo>
                      <a:pt x="16698" y="4039"/>
                    </a:lnTo>
                    <a:lnTo>
                      <a:pt x="16802" y="4039"/>
                    </a:lnTo>
                    <a:lnTo>
                      <a:pt x="16886" y="3997"/>
                    </a:lnTo>
                    <a:lnTo>
                      <a:pt x="16928" y="3955"/>
                    </a:lnTo>
                    <a:lnTo>
                      <a:pt x="17012" y="3934"/>
                    </a:lnTo>
                    <a:lnTo>
                      <a:pt x="17158" y="3893"/>
                    </a:lnTo>
                    <a:lnTo>
                      <a:pt x="17263" y="3851"/>
                    </a:lnTo>
                    <a:lnTo>
                      <a:pt x="17346" y="3788"/>
                    </a:lnTo>
                    <a:lnTo>
                      <a:pt x="17472" y="3788"/>
                    </a:lnTo>
                    <a:lnTo>
                      <a:pt x="17556" y="3746"/>
                    </a:lnTo>
                    <a:lnTo>
                      <a:pt x="17577" y="3662"/>
                    </a:lnTo>
                    <a:lnTo>
                      <a:pt x="17556" y="3621"/>
                    </a:lnTo>
                    <a:lnTo>
                      <a:pt x="17514" y="3558"/>
                    </a:lnTo>
                    <a:lnTo>
                      <a:pt x="17346" y="3558"/>
                    </a:lnTo>
                    <a:lnTo>
                      <a:pt x="17346" y="3516"/>
                    </a:lnTo>
                    <a:lnTo>
                      <a:pt x="17430" y="3516"/>
                    </a:lnTo>
                    <a:lnTo>
                      <a:pt x="17451" y="3537"/>
                    </a:lnTo>
                    <a:lnTo>
                      <a:pt x="17535" y="3537"/>
                    </a:lnTo>
                    <a:lnTo>
                      <a:pt x="17577" y="3558"/>
                    </a:lnTo>
                    <a:lnTo>
                      <a:pt x="17618" y="3662"/>
                    </a:lnTo>
                    <a:lnTo>
                      <a:pt x="17639" y="3662"/>
                    </a:lnTo>
                    <a:lnTo>
                      <a:pt x="17660" y="3641"/>
                    </a:lnTo>
                    <a:lnTo>
                      <a:pt x="17765" y="3579"/>
                    </a:lnTo>
                    <a:lnTo>
                      <a:pt x="17890" y="3621"/>
                    </a:lnTo>
                    <a:lnTo>
                      <a:pt x="17974" y="3579"/>
                    </a:lnTo>
                    <a:lnTo>
                      <a:pt x="18058" y="3537"/>
                    </a:lnTo>
                    <a:lnTo>
                      <a:pt x="18141" y="3516"/>
                    </a:lnTo>
                    <a:lnTo>
                      <a:pt x="18246" y="3537"/>
                    </a:lnTo>
                    <a:lnTo>
                      <a:pt x="18351" y="3537"/>
                    </a:lnTo>
                    <a:lnTo>
                      <a:pt x="18455" y="3516"/>
                    </a:lnTo>
                    <a:lnTo>
                      <a:pt x="18518" y="3537"/>
                    </a:lnTo>
                    <a:lnTo>
                      <a:pt x="18602" y="3579"/>
                    </a:lnTo>
                    <a:lnTo>
                      <a:pt x="18769" y="3579"/>
                    </a:lnTo>
                    <a:lnTo>
                      <a:pt x="18790" y="3621"/>
                    </a:lnTo>
                    <a:lnTo>
                      <a:pt x="18832" y="3621"/>
                    </a:lnTo>
                    <a:lnTo>
                      <a:pt x="18978" y="3725"/>
                    </a:lnTo>
                    <a:lnTo>
                      <a:pt x="19041" y="3746"/>
                    </a:lnTo>
                    <a:lnTo>
                      <a:pt x="19146" y="3725"/>
                    </a:lnTo>
                    <a:lnTo>
                      <a:pt x="19209" y="3662"/>
                    </a:lnTo>
                    <a:lnTo>
                      <a:pt x="19292" y="3662"/>
                    </a:lnTo>
                    <a:lnTo>
                      <a:pt x="19355" y="3683"/>
                    </a:lnTo>
                    <a:lnTo>
                      <a:pt x="19439" y="3683"/>
                    </a:lnTo>
                    <a:lnTo>
                      <a:pt x="19502" y="3725"/>
                    </a:lnTo>
                    <a:lnTo>
                      <a:pt x="19564" y="3725"/>
                    </a:lnTo>
                    <a:lnTo>
                      <a:pt x="19732" y="3662"/>
                    </a:lnTo>
                    <a:lnTo>
                      <a:pt x="19815" y="3621"/>
                    </a:lnTo>
                    <a:lnTo>
                      <a:pt x="19920" y="3621"/>
                    </a:lnTo>
                    <a:lnTo>
                      <a:pt x="19983" y="3662"/>
                    </a:lnTo>
                    <a:lnTo>
                      <a:pt x="20046" y="3662"/>
                    </a:lnTo>
                    <a:lnTo>
                      <a:pt x="20129" y="3621"/>
                    </a:lnTo>
                    <a:lnTo>
                      <a:pt x="20234" y="3641"/>
                    </a:lnTo>
                    <a:lnTo>
                      <a:pt x="20338" y="3641"/>
                    </a:lnTo>
                    <a:lnTo>
                      <a:pt x="20338" y="3579"/>
                    </a:lnTo>
                    <a:lnTo>
                      <a:pt x="20276" y="3558"/>
                    </a:lnTo>
                    <a:lnTo>
                      <a:pt x="20276" y="3516"/>
                    </a:lnTo>
                    <a:lnTo>
                      <a:pt x="20297" y="3474"/>
                    </a:lnTo>
                    <a:lnTo>
                      <a:pt x="20359" y="3537"/>
                    </a:lnTo>
                    <a:lnTo>
                      <a:pt x="20401" y="3579"/>
                    </a:lnTo>
                    <a:lnTo>
                      <a:pt x="20485" y="3579"/>
                    </a:lnTo>
                    <a:lnTo>
                      <a:pt x="20548" y="3558"/>
                    </a:lnTo>
                    <a:lnTo>
                      <a:pt x="20694" y="3558"/>
                    </a:lnTo>
                    <a:lnTo>
                      <a:pt x="20903" y="3474"/>
                    </a:lnTo>
                    <a:lnTo>
                      <a:pt x="21008" y="3432"/>
                    </a:lnTo>
                    <a:lnTo>
                      <a:pt x="21029" y="3369"/>
                    </a:lnTo>
                    <a:lnTo>
                      <a:pt x="21029" y="3328"/>
                    </a:lnTo>
                    <a:lnTo>
                      <a:pt x="21092" y="3307"/>
                    </a:lnTo>
                    <a:lnTo>
                      <a:pt x="21134" y="3328"/>
                    </a:lnTo>
                    <a:lnTo>
                      <a:pt x="21217" y="3307"/>
                    </a:lnTo>
                    <a:lnTo>
                      <a:pt x="21322" y="3223"/>
                    </a:lnTo>
                    <a:lnTo>
                      <a:pt x="21406" y="3202"/>
                    </a:lnTo>
                    <a:lnTo>
                      <a:pt x="21406" y="3118"/>
                    </a:lnTo>
                    <a:lnTo>
                      <a:pt x="21426" y="3056"/>
                    </a:lnTo>
                    <a:lnTo>
                      <a:pt x="21489" y="3035"/>
                    </a:lnTo>
                    <a:lnTo>
                      <a:pt x="21489" y="2930"/>
                    </a:lnTo>
                    <a:lnTo>
                      <a:pt x="21447" y="2888"/>
                    </a:lnTo>
                    <a:lnTo>
                      <a:pt x="21343" y="2805"/>
                    </a:lnTo>
                    <a:lnTo>
                      <a:pt x="21217" y="2742"/>
                    </a:lnTo>
                    <a:lnTo>
                      <a:pt x="21113" y="2637"/>
                    </a:lnTo>
                    <a:lnTo>
                      <a:pt x="21092" y="2574"/>
                    </a:lnTo>
                    <a:lnTo>
                      <a:pt x="21029" y="2512"/>
                    </a:lnTo>
                    <a:lnTo>
                      <a:pt x="20882" y="2491"/>
                    </a:lnTo>
                    <a:lnTo>
                      <a:pt x="20799" y="2407"/>
                    </a:lnTo>
                    <a:lnTo>
                      <a:pt x="20778" y="2323"/>
                    </a:lnTo>
                    <a:lnTo>
                      <a:pt x="20715" y="2302"/>
                    </a:lnTo>
                    <a:lnTo>
                      <a:pt x="20694" y="2323"/>
                    </a:lnTo>
                    <a:lnTo>
                      <a:pt x="20610" y="2365"/>
                    </a:lnTo>
                    <a:lnTo>
                      <a:pt x="20569" y="2323"/>
                    </a:lnTo>
                    <a:lnTo>
                      <a:pt x="20548" y="2261"/>
                    </a:lnTo>
                    <a:lnTo>
                      <a:pt x="20485" y="2198"/>
                    </a:lnTo>
                    <a:lnTo>
                      <a:pt x="20255" y="2198"/>
                    </a:lnTo>
                    <a:lnTo>
                      <a:pt x="20171" y="2219"/>
                    </a:lnTo>
                    <a:lnTo>
                      <a:pt x="20171" y="2302"/>
                    </a:lnTo>
                    <a:lnTo>
                      <a:pt x="20171" y="2365"/>
                    </a:lnTo>
                    <a:lnTo>
                      <a:pt x="20129" y="2302"/>
                    </a:lnTo>
                    <a:lnTo>
                      <a:pt x="20066" y="2302"/>
                    </a:lnTo>
                    <a:lnTo>
                      <a:pt x="19920" y="2386"/>
                    </a:lnTo>
                    <a:lnTo>
                      <a:pt x="19836" y="2407"/>
                    </a:lnTo>
                    <a:lnTo>
                      <a:pt x="19711" y="2365"/>
                    </a:lnTo>
                    <a:lnTo>
                      <a:pt x="19606" y="2365"/>
                    </a:lnTo>
                    <a:lnTo>
                      <a:pt x="19522" y="2323"/>
                    </a:lnTo>
                    <a:lnTo>
                      <a:pt x="19460" y="2261"/>
                    </a:lnTo>
                    <a:lnTo>
                      <a:pt x="19460" y="2177"/>
                    </a:lnTo>
                    <a:lnTo>
                      <a:pt x="19522" y="2177"/>
                    </a:lnTo>
                    <a:lnTo>
                      <a:pt x="19564" y="2219"/>
                    </a:lnTo>
                    <a:lnTo>
                      <a:pt x="19669" y="2261"/>
                    </a:lnTo>
                    <a:lnTo>
                      <a:pt x="19711" y="2219"/>
                    </a:lnTo>
                    <a:lnTo>
                      <a:pt x="19711" y="2177"/>
                    </a:lnTo>
                    <a:lnTo>
                      <a:pt x="19606" y="2093"/>
                    </a:lnTo>
                    <a:lnTo>
                      <a:pt x="19606" y="2009"/>
                    </a:lnTo>
                    <a:lnTo>
                      <a:pt x="19627" y="1989"/>
                    </a:lnTo>
                    <a:lnTo>
                      <a:pt x="19669" y="2072"/>
                    </a:lnTo>
                    <a:lnTo>
                      <a:pt x="19774" y="2114"/>
                    </a:lnTo>
                    <a:lnTo>
                      <a:pt x="19857" y="2156"/>
                    </a:lnTo>
                    <a:lnTo>
                      <a:pt x="20025" y="2093"/>
                    </a:lnTo>
                    <a:lnTo>
                      <a:pt x="20171" y="1968"/>
                    </a:lnTo>
                    <a:lnTo>
                      <a:pt x="20171" y="1884"/>
                    </a:lnTo>
                    <a:lnTo>
                      <a:pt x="20150" y="1842"/>
                    </a:lnTo>
                    <a:lnTo>
                      <a:pt x="20087" y="1800"/>
                    </a:lnTo>
                    <a:lnTo>
                      <a:pt x="20087" y="1758"/>
                    </a:lnTo>
                    <a:lnTo>
                      <a:pt x="20150" y="1696"/>
                    </a:lnTo>
                    <a:lnTo>
                      <a:pt x="20150" y="1675"/>
                    </a:lnTo>
                    <a:lnTo>
                      <a:pt x="20046" y="1591"/>
                    </a:lnTo>
                    <a:lnTo>
                      <a:pt x="19962" y="1486"/>
                    </a:lnTo>
                    <a:lnTo>
                      <a:pt x="19920" y="1465"/>
                    </a:lnTo>
                    <a:lnTo>
                      <a:pt x="19857" y="1486"/>
                    </a:lnTo>
                    <a:lnTo>
                      <a:pt x="19774" y="1570"/>
                    </a:lnTo>
                    <a:lnTo>
                      <a:pt x="19627" y="1654"/>
                    </a:lnTo>
                    <a:lnTo>
                      <a:pt x="19439" y="1654"/>
                    </a:lnTo>
                    <a:lnTo>
                      <a:pt x="19334" y="1737"/>
                    </a:lnTo>
                    <a:lnTo>
                      <a:pt x="19292" y="1737"/>
                    </a:lnTo>
                    <a:lnTo>
                      <a:pt x="19229" y="1675"/>
                    </a:lnTo>
                    <a:lnTo>
                      <a:pt x="19188" y="1654"/>
                    </a:lnTo>
                    <a:lnTo>
                      <a:pt x="19104" y="1675"/>
                    </a:lnTo>
                    <a:lnTo>
                      <a:pt x="19020" y="1696"/>
                    </a:lnTo>
                    <a:lnTo>
                      <a:pt x="18937" y="1675"/>
                    </a:lnTo>
                    <a:lnTo>
                      <a:pt x="18874" y="1633"/>
                    </a:lnTo>
                    <a:lnTo>
                      <a:pt x="18769" y="1591"/>
                    </a:lnTo>
                    <a:lnTo>
                      <a:pt x="18685" y="1549"/>
                    </a:lnTo>
                    <a:lnTo>
                      <a:pt x="18581" y="1528"/>
                    </a:lnTo>
                    <a:lnTo>
                      <a:pt x="18476" y="1445"/>
                    </a:lnTo>
                    <a:lnTo>
                      <a:pt x="18309" y="1424"/>
                    </a:lnTo>
                    <a:lnTo>
                      <a:pt x="18100" y="1445"/>
                    </a:lnTo>
                    <a:lnTo>
                      <a:pt x="17995" y="1465"/>
                    </a:lnTo>
                    <a:lnTo>
                      <a:pt x="17849" y="1528"/>
                    </a:lnTo>
                    <a:lnTo>
                      <a:pt x="17723" y="1549"/>
                    </a:lnTo>
                    <a:lnTo>
                      <a:pt x="17577" y="1570"/>
                    </a:lnTo>
                    <a:lnTo>
                      <a:pt x="17472" y="1549"/>
                    </a:lnTo>
                    <a:lnTo>
                      <a:pt x="17346" y="1570"/>
                    </a:lnTo>
                    <a:lnTo>
                      <a:pt x="17325" y="1591"/>
                    </a:lnTo>
                    <a:lnTo>
                      <a:pt x="17346" y="1737"/>
                    </a:lnTo>
                    <a:lnTo>
                      <a:pt x="17346" y="1800"/>
                    </a:lnTo>
                    <a:lnTo>
                      <a:pt x="17305" y="1800"/>
                    </a:lnTo>
                    <a:lnTo>
                      <a:pt x="17242" y="1779"/>
                    </a:lnTo>
                    <a:lnTo>
                      <a:pt x="17158" y="1654"/>
                    </a:lnTo>
                    <a:lnTo>
                      <a:pt x="17137" y="1570"/>
                    </a:lnTo>
                    <a:lnTo>
                      <a:pt x="17095" y="1549"/>
                    </a:lnTo>
                    <a:lnTo>
                      <a:pt x="17012" y="1570"/>
                    </a:lnTo>
                    <a:lnTo>
                      <a:pt x="16698" y="1570"/>
                    </a:lnTo>
                    <a:cubicBezTo>
                      <a:pt x="16698" y="1570"/>
                      <a:pt x="16593" y="1633"/>
                      <a:pt x="16572" y="1633"/>
                    </a:cubicBezTo>
                    <a:lnTo>
                      <a:pt x="16489" y="1737"/>
                    </a:lnTo>
                    <a:lnTo>
                      <a:pt x="16426" y="1884"/>
                    </a:lnTo>
                    <a:lnTo>
                      <a:pt x="16384" y="1968"/>
                    </a:lnTo>
                    <a:lnTo>
                      <a:pt x="16363" y="1968"/>
                    </a:lnTo>
                    <a:lnTo>
                      <a:pt x="16363" y="1905"/>
                    </a:lnTo>
                    <a:lnTo>
                      <a:pt x="16405" y="1800"/>
                    </a:lnTo>
                    <a:lnTo>
                      <a:pt x="16426" y="1737"/>
                    </a:lnTo>
                    <a:lnTo>
                      <a:pt x="16405" y="1696"/>
                    </a:lnTo>
                    <a:lnTo>
                      <a:pt x="16321" y="1737"/>
                    </a:lnTo>
                    <a:lnTo>
                      <a:pt x="16196" y="1737"/>
                    </a:lnTo>
                    <a:lnTo>
                      <a:pt x="16154" y="1779"/>
                    </a:lnTo>
                    <a:lnTo>
                      <a:pt x="16154" y="1842"/>
                    </a:lnTo>
                    <a:lnTo>
                      <a:pt x="16112" y="1884"/>
                    </a:lnTo>
                    <a:lnTo>
                      <a:pt x="16112" y="1989"/>
                    </a:lnTo>
                    <a:lnTo>
                      <a:pt x="16049" y="2009"/>
                    </a:lnTo>
                    <a:lnTo>
                      <a:pt x="16007" y="1968"/>
                    </a:lnTo>
                    <a:lnTo>
                      <a:pt x="16007" y="1905"/>
                    </a:lnTo>
                    <a:lnTo>
                      <a:pt x="16070" y="1842"/>
                    </a:lnTo>
                    <a:lnTo>
                      <a:pt x="16070" y="1675"/>
                    </a:lnTo>
                    <a:lnTo>
                      <a:pt x="16091" y="1591"/>
                    </a:lnTo>
                    <a:lnTo>
                      <a:pt x="16300" y="1465"/>
                    </a:lnTo>
                    <a:lnTo>
                      <a:pt x="16426" y="1382"/>
                    </a:lnTo>
                    <a:lnTo>
                      <a:pt x="16593" y="1382"/>
                    </a:lnTo>
                    <a:lnTo>
                      <a:pt x="16719" y="1424"/>
                    </a:lnTo>
                    <a:lnTo>
                      <a:pt x="16823" y="1424"/>
                    </a:lnTo>
                    <a:lnTo>
                      <a:pt x="16844" y="1382"/>
                    </a:lnTo>
                    <a:lnTo>
                      <a:pt x="17116" y="1382"/>
                    </a:lnTo>
                    <a:lnTo>
                      <a:pt x="17200" y="1340"/>
                    </a:lnTo>
                    <a:lnTo>
                      <a:pt x="17221" y="1256"/>
                    </a:lnTo>
                    <a:lnTo>
                      <a:pt x="17158" y="1256"/>
                    </a:lnTo>
                    <a:lnTo>
                      <a:pt x="17095" y="1173"/>
                    </a:lnTo>
                    <a:lnTo>
                      <a:pt x="17095" y="1068"/>
                    </a:lnTo>
                    <a:lnTo>
                      <a:pt x="17200" y="1005"/>
                    </a:lnTo>
                    <a:lnTo>
                      <a:pt x="17263" y="963"/>
                    </a:lnTo>
                    <a:lnTo>
                      <a:pt x="17346" y="963"/>
                    </a:lnTo>
                    <a:lnTo>
                      <a:pt x="17367" y="1026"/>
                    </a:lnTo>
                    <a:lnTo>
                      <a:pt x="17346" y="1068"/>
                    </a:lnTo>
                    <a:lnTo>
                      <a:pt x="17305" y="1068"/>
                    </a:lnTo>
                    <a:lnTo>
                      <a:pt x="17346" y="1152"/>
                    </a:lnTo>
                    <a:lnTo>
                      <a:pt x="17346" y="1256"/>
                    </a:lnTo>
                    <a:lnTo>
                      <a:pt x="17409" y="1340"/>
                    </a:lnTo>
                    <a:lnTo>
                      <a:pt x="17556" y="1340"/>
                    </a:lnTo>
                    <a:lnTo>
                      <a:pt x="17681" y="1277"/>
                    </a:lnTo>
                    <a:lnTo>
                      <a:pt x="17765" y="1277"/>
                    </a:lnTo>
                    <a:lnTo>
                      <a:pt x="17869" y="1319"/>
                    </a:lnTo>
                    <a:lnTo>
                      <a:pt x="17953" y="1277"/>
                    </a:lnTo>
                    <a:lnTo>
                      <a:pt x="18141" y="1214"/>
                    </a:lnTo>
                    <a:lnTo>
                      <a:pt x="18267" y="1214"/>
                    </a:lnTo>
                    <a:lnTo>
                      <a:pt x="18309" y="1256"/>
                    </a:lnTo>
                    <a:lnTo>
                      <a:pt x="18393" y="1256"/>
                    </a:lnTo>
                    <a:lnTo>
                      <a:pt x="18455" y="1214"/>
                    </a:lnTo>
                    <a:lnTo>
                      <a:pt x="18581" y="1214"/>
                    </a:lnTo>
                    <a:lnTo>
                      <a:pt x="18685" y="1256"/>
                    </a:lnTo>
                    <a:lnTo>
                      <a:pt x="18769" y="1256"/>
                    </a:lnTo>
                    <a:lnTo>
                      <a:pt x="18853" y="1277"/>
                    </a:lnTo>
                    <a:lnTo>
                      <a:pt x="19083" y="1382"/>
                    </a:lnTo>
                    <a:lnTo>
                      <a:pt x="19209" y="1382"/>
                    </a:lnTo>
                    <a:lnTo>
                      <a:pt x="19313" y="1361"/>
                    </a:lnTo>
                    <a:lnTo>
                      <a:pt x="19439" y="1361"/>
                    </a:lnTo>
                    <a:lnTo>
                      <a:pt x="19481" y="1277"/>
                    </a:lnTo>
                    <a:lnTo>
                      <a:pt x="19564" y="1235"/>
                    </a:lnTo>
                    <a:lnTo>
                      <a:pt x="19669" y="1256"/>
                    </a:lnTo>
                    <a:lnTo>
                      <a:pt x="19774" y="1256"/>
                    </a:lnTo>
                    <a:lnTo>
                      <a:pt x="19836" y="1173"/>
                    </a:lnTo>
                    <a:lnTo>
                      <a:pt x="19836" y="1131"/>
                    </a:lnTo>
                    <a:lnTo>
                      <a:pt x="19669" y="1026"/>
                    </a:lnTo>
                    <a:lnTo>
                      <a:pt x="19585" y="963"/>
                    </a:lnTo>
                    <a:lnTo>
                      <a:pt x="19543" y="859"/>
                    </a:lnTo>
                    <a:lnTo>
                      <a:pt x="19439" y="796"/>
                    </a:lnTo>
                    <a:lnTo>
                      <a:pt x="19250" y="733"/>
                    </a:lnTo>
                    <a:lnTo>
                      <a:pt x="19167" y="649"/>
                    </a:lnTo>
                    <a:lnTo>
                      <a:pt x="19062" y="628"/>
                    </a:lnTo>
                    <a:lnTo>
                      <a:pt x="18957" y="649"/>
                    </a:lnTo>
                    <a:lnTo>
                      <a:pt x="18916" y="608"/>
                    </a:lnTo>
                    <a:lnTo>
                      <a:pt x="18853" y="545"/>
                    </a:lnTo>
                    <a:lnTo>
                      <a:pt x="18727" y="587"/>
                    </a:lnTo>
                    <a:lnTo>
                      <a:pt x="18685" y="524"/>
                    </a:lnTo>
                    <a:lnTo>
                      <a:pt x="18455" y="503"/>
                    </a:lnTo>
                    <a:lnTo>
                      <a:pt x="18309" y="398"/>
                    </a:lnTo>
                    <a:lnTo>
                      <a:pt x="18246" y="398"/>
                    </a:lnTo>
                    <a:lnTo>
                      <a:pt x="18058" y="294"/>
                    </a:lnTo>
                    <a:lnTo>
                      <a:pt x="17995" y="294"/>
                    </a:lnTo>
                    <a:lnTo>
                      <a:pt x="17995" y="315"/>
                    </a:lnTo>
                    <a:lnTo>
                      <a:pt x="17932" y="336"/>
                    </a:lnTo>
                    <a:lnTo>
                      <a:pt x="17765" y="231"/>
                    </a:lnTo>
                    <a:lnTo>
                      <a:pt x="17744" y="168"/>
                    </a:lnTo>
                    <a:lnTo>
                      <a:pt x="17681" y="105"/>
                    </a:lnTo>
                    <a:lnTo>
                      <a:pt x="17597" y="126"/>
                    </a:lnTo>
                    <a:lnTo>
                      <a:pt x="17535" y="126"/>
                    </a:lnTo>
                    <a:lnTo>
                      <a:pt x="17472" y="84"/>
                    </a:lnTo>
                    <a:lnTo>
                      <a:pt x="17263" y="84"/>
                    </a:lnTo>
                    <a:lnTo>
                      <a:pt x="17158" y="22"/>
                    </a:lnTo>
                    <a:lnTo>
                      <a:pt x="17074" y="84"/>
                    </a:lnTo>
                    <a:lnTo>
                      <a:pt x="17033" y="84"/>
                    </a:lnTo>
                    <a:lnTo>
                      <a:pt x="17012" y="64"/>
                    </a:lnTo>
                    <a:lnTo>
                      <a:pt x="16928" y="1"/>
                    </a:lnTo>
                    <a:lnTo>
                      <a:pt x="16740" y="22"/>
                    </a:lnTo>
                    <a:lnTo>
                      <a:pt x="16614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02" name="Google Shape;502;p23"/>
              <p:cNvGrpSpPr/>
              <p:nvPr/>
            </p:nvGrpSpPr>
            <p:grpSpPr>
              <a:xfrm>
                <a:off x="1922950" y="1410350"/>
                <a:ext cx="1252825" cy="1162875"/>
                <a:chOff x="1922950" y="1410350"/>
                <a:chExt cx="1252825" cy="1162875"/>
              </a:xfrm>
            </p:grpSpPr>
            <p:sp>
              <p:nvSpPr>
                <p:cNvPr id="503" name="Google Shape;503;p23"/>
                <p:cNvSpPr/>
                <p:nvPr/>
              </p:nvSpPr>
              <p:spPr>
                <a:xfrm>
                  <a:off x="1988325" y="2333100"/>
                  <a:ext cx="52325" cy="65925"/>
                </a:xfrm>
                <a:custGeom>
                  <a:rect b="b" l="l" r="r" t="t"/>
                  <a:pathLst>
                    <a:path extrusionOk="0" h="2637" w="2093">
                      <a:moveTo>
                        <a:pt x="210" y="0"/>
                      </a:moveTo>
                      <a:lnTo>
                        <a:pt x="189" y="63"/>
                      </a:lnTo>
                      <a:lnTo>
                        <a:pt x="1" y="21"/>
                      </a:lnTo>
                      <a:lnTo>
                        <a:pt x="63" y="188"/>
                      </a:lnTo>
                      <a:lnTo>
                        <a:pt x="105" y="209"/>
                      </a:lnTo>
                      <a:lnTo>
                        <a:pt x="168" y="335"/>
                      </a:lnTo>
                      <a:lnTo>
                        <a:pt x="440" y="377"/>
                      </a:lnTo>
                      <a:lnTo>
                        <a:pt x="314" y="439"/>
                      </a:lnTo>
                      <a:lnTo>
                        <a:pt x="189" y="439"/>
                      </a:lnTo>
                      <a:lnTo>
                        <a:pt x="105" y="544"/>
                      </a:lnTo>
                      <a:lnTo>
                        <a:pt x="168" y="607"/>
                      </a:lnTo>
                      <a:lnTo>
                        <a:pt x="105" y="732"/>
                      </a:lnTo>
                      <a:lnTo>
                        <a:pt x="126" y="774"/>
                      </a:lnTo>
                      <a:lnTo>
                        <a:pt x="273" y="732"/>
                      </a:lnTo>
                      <a:lnTo>
                        <a:pt x="293" y="837"/>
                      </a:lnTo>
                      <a:lnTo>
                        <a:pt x="419" y="837"/>
                      </a:lnTo>
                      <a:lnTo>
                        <a:pt x="419" y="942"/>
                      </a:lnTo>
                      <a:lnTo>
                        <a:pt x="524" y="1025"/>
                      </a:lnTo>
                      <a:lnTo>
                        <a:pt x="649" y="963"/>
                      </a:lnTo>
                      <a:lnTo>
                        <a:pt x="503" y="1130"/>
                      </a:lnTo>
                      <a:lnTo>
                        <a:pt x="545" y="1276"/>
                      </a:lnTo>
                      <a:lnTo>
                        <a:pt x="649" y="1255"/>
                      </a:lnTo>
                      <a:lnTo>
                        <a:pt x="649" y="1151"/>
                      </a:lnTo>
                      <a:lnTo>
                        <a:pt x="817" y="1109"/>
                      </a:lnTo>
                      <a:lnTo>
                        <a:pt x="817" y="1109"/>
                      </a:lnTo>
                      <a:lnTo>
                        <a:pt x="754" y="1235"/>
                      </a:lnTo>
                      <a:lnTo>
                        <a:pt x="691" y="1339"/>
                      </a:lnTo>
                      <a:lnTo>
                        <a:pt x="691" y="1423"/>
                      </a:lnTo>
                      <a:lnTo>
                        <a:pt x="733" y="1423"/>
                      </a:lnTo>
                      <a:lnTo>
                        <a:pt x="796" y="1548"/>
                      </a:lnTo>
                      <a:lnTo>
                        <a:pt x="963" y="1528"/>
                      </a:lnTo>
                      <a:lnTo>
                        <a:pt x="963" y="1632"/>
                      </a:lnTo>
                      <a:lnTo>
                        <a:pt x="1047" y="1632"/>
                      </a:lnTo>
                      <a:lnTo>
                        <a:pt x="1068" y="1737"/>
                      </a:lnTo>
                      <a:lnTo>
                        <a:pt x="1047" y="1820"/>
                      </a:lnTo>
                      <a:lnTo>
                        <a:pt x="1172" y="1967"/>
                      </a:lnTo>
                      <a:lnTo>
                        <a:pt x="1256" y="1883"/>
                      </a:lnTo>
                      <a:lnTo>
                        <a:pt x="1319" y="1946"/>
                      </a:lnTo>
                      <a:lnTo>
                        <a:pt x="1423" y="1946"/>
                      </a:lnTo>
                      <a:lnTo>
                        <a:pt x="1256" y="2113"/>
                      </a:lnTo>
                      <a:lnTo>
                        <a:pt x="1465" y="2323"/>
                      </a:lnTo>
                      <a:lnTo>
                        <a:pt x="1549" y="2364"/>
                      </a:lnTo>
                      <a:lnTo>
                        <a:pt x="1591" y="2427"/>
                      </a:lnTo>
                      <a:lnTo>
                        <a:pt x="1946" y="2636"/>
                      </a:lnTo>
                      <a:lnTo>
                        <a:pt x="1988" y="2595"/>
                      </a:lnTo>
                      <a:lnTo>
                        <a:pt x="2093" y="2616"/>
                      </a:lnTo>
                      <a:lnTo>
                        <a:pt x="2009" y="2302"/>
                      </a:lnTo>
                      <a:lnTo>
                        <a:pt x="2051" y="2176"/>
                      </a:lnTo>
                      <a:lnTo>
                        <a:pt x="2009" y="2072"/>
                      </a:lnTo>
                      <a:lnTo>
                        <a:pt x="2009" y="1820"/>
                      </a:lnTo>
                      <a:lnTo>
                        <a:pt x="1946" y="1695"/>
                      </a:lnTo>
                      <a:lnTo>
                        <a:pt x="1674" y="1548"/>
                      </a:lnTo>
                      <a:lnTo>
                        <a:pt x="1653" y="1214"/>
                      </a:lnTo>
                      <a:lnTo>
                        <a:pt x="1528" y="1004"/>
                      </a:lnTo>
                      <a:lnTo>
                        <a:pt x="1486" y="774"/>
                      </a:lnTo>
                      <a:lnTo>
                        <a:pt x="1444" y="732"/>
                      </a:lnTo>
                      <a:lnTo>
                        <a:pt x="1319" y="711"/>
                      </a:lnTo>
                      <a:lnTo>
                        <a:pt x="1130" y="607"/>
                      </a:lnTo>
                      <a:lnTo>
                        <a:pt x="1005" y="607"/>
                      </a:lnTo>
                      <a:lnTo>
                        <a:pt x="858" y="544"/>
                      </a:lnTo>
                      <a:lnTo>
                        <a:pt x="817" y="439"/>
                      </a:lnTo>
                      <a:lnTo>
                        <a:pt x="628" y="377"/>
                      </a:lnTo>
                      <a:lnTo>
                        <a:pt x="545" y="251"/>
                      </a:lnTo>
                      <a:lnTo>
                        <a:pt x="524" y="167"/>
                      </a:lnTo>
                      <a:lnTo>
                        <a:pt x="398" y="167"/>
                      </a:lnTo>
                      <a:lnTo>
                        <a:pt x="314" y="21"/>
                      </a:lnTo>
                      <a:lnTo>
                        <a:pt x="21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4" name="Google Shape;504;p23"/>
                <p:cNvSpPr/>
                <p:nvPr/>
              </p:nvSpPr>
              <p:spPr>
                <a:xfrm>
                  <a:off x="1953800" y="2242075"/>
                  <a:ext cx="23050" cy="54425"/>
                </a:xfrm>
                <a:custGeom>
                  <a:rect b="b" l="l" r="r" t="t"/>
                  <a:pathLst>
                    <a:path extrusionOk="0" h="2177" w="922">
                      <a:moveTo>
                        <a:pt x="210" y="0"/>
                      </a:moveTo>
                      <a:lnTo>
                        <a:pt x="21" y="314"/>
                      </a:lnTo>
                      <a:lnTo>
                        <a:pt x="42" y="523"/>
                      </a:lnTo>
                      <a:lnTo>
                        <a:pt x="1" y="628"/>
                      </a:lnTo>
                      <a:lnTo>
                        <a:pt x="1" y="733"/>
                      </a:lnTo>
                      <a:lnTo>
                        <a:pt x="105" y="754"/>
                      </a:lnTo>
                      <a:lnTo>
                        <a:pt x="189" y="837"/>
                      </a:lnTo>
                      <a:lnTo>
                        <a:pt x="189" y="942"/>
                      </a:lnTo>
                      <a:lnTo>
                        <a:pt x="126" y="921"/>
                      </a:lnTo>
                      <a:lnTo>
                        <a:pt x="21" y="900"/>
                      </a:lnTo>
                      <a:lnTo>
                        <a:pt x="21" y="984"/>
                      </a:lnTo>
                      <a:lnTo>
                        <a:pt x="105" y="1047"/>
                      </a:lnTo>
                      <a:lnTo>
                        <a:pt x="21" y="1193"/>
                      </a:lnTo>
                      <a:lnTo>
                        <a:pt x="105" y="1214"/>
                      </a:lnTo>
                      <a:lnTo>
                        <a:pt x="210" y="1339"/>
                      </a:lnTo>
                      <a:lnTo>
                        <a:pt x="84" y="1319"/>
                      </a:lnTo>
                      <a:lnTo>
                        <a:pt x="21" y="1402"/>
                      </a:lnTo>
                      <a:lnTo>
                        <a:pt x="42" y="1507"/>
                      </a:lnTo>
                      <a:lnTo>
                        <a:pt x="210" y="1528"/>
                      </a:lnTo>
                      <a:lnTo>
                        <a:pt x="147" y="1611"/>
                      </a:lnTo>
                      <a:lnTo>
                        <a:pt x="189" y="1758"/>
                      </a:lnTo>
                      <a:lnTo>
                        <a:pt x="356" y="2135"/>
                      </a:lnTo>
                      <a:lnTo>
                        <a:pt x="503" y="2176"/>
                      </a:lnTo>
                      <a:lnTo>
                        <a:pt x="565" y="2072"/>
                      </a:lnTo>
                      <a:lnTo>
                        <a:pt x="524" y="1988"/>
                      </a:lnTo>
                      <a:lnTo>
                        <a:pt x="440" y="1988"/>
                      </a:lnTo>
                      <a:lnTo>
                        <a:pt x="398" y="1863"/>
                      </a:lnTo>
                      <a:lnTo>
                        <a:pt x="335" y="1653"/>
                      </a:lnTo>
                      <a:lnTo>
                        <a:pt x="356" y="1507"/>
                      </a:lnTo>
                      <a:lnTo>
                        <a:pt x="314" y="1402"/>
                      </a:lnTo>
                      <a:lnTo>
                        <a:pt x="398" y="1235"/>
                      </a:lnTo>
                      <a:lnTo>
                        <a:pt x="545" y="1235"/>
                      </a:lnTo>
                      <a:lnTo>
                        <a:pt x="524" y="1109"/>
                      </a:lnTo>
                      <a:lnTo>
                        <a:pt x="419" y="1109"/>
                      </a:lnTo>
                      <a:lnTo>
                        <a:pt x="335" y="1130"/>
                      </a:lnTo>
                      <a:lnTo>
                        <a:pt x="231" y="1130"/>
                      </a:lnTo>
                      <a:lnTo>
                        <a:pt x="314" y="1026"/>
                      </a:lnTo>
                      <a:lnTo>
                        <a:pt x="419" y="1026"/>
                      </a:lnTo>
                      <a:lnTo>
                        <a:pt x="545" y="921"/>
                      </a:lnTo>
                      <a:lnTo>
                        <a:pt x="565" y="733"/>
                      </a:lnTo>
                      <a:lnTo>
                        <a:pt x="670" y="607"/>
                      </a:lnTo>
                      <a:lnTo>
                        <a:pt x="712" y="419"/>
                      </a:lnTo>
                      <a:lnTo>
                        <a:pt x="921" y="210"/>
                      </a:lnTo>
                      <a:lnTo>
                        <a:pt x="858" y="189"/>
                      </a:lnTo>
                      <a:lnTo>
                        <a:pt x="670" y="272"/>
                      </a:lnTo>
                      <a:lnTo>
                        <a:pt x="545" y="461"/>
                      </a:lnTo>
                      <a:lnTo>
                        <a:pt x="461" y="628"/>
                      </a:lnTo>
                      <a:lnTo>
                        <a:pt x="335" y="670"/>
                      </a:lnTo>
                      <a:lnTo>
                        <a:pt x="335" y="586"/>
                      </a:lnTo>
                      <a:lnTo>
                        <a:pt x="252" y="523"/>
                      </a:lnTo>
                      <a:lnTo>
                        <a:pt x="461" y="461"/>
                      </a:lnTo>
                      <a:lnTo>
                        <a:pt x="565" y="377"/>
                      </a:lnTo>
                      <a:lnTo>
                        <a:pt x="607" y="231"/>
                      </a:lnTo>
                      <a:lnTo>
                        <a:pt x="607" y="168"/>
                      </a:lnTo>
                      <a:lnTo>
                        <a:pt x="503" y="105"/>
                      </a:lnTo>
                      <a:lnTo>
                        <a:pt x="440" y="189"/>
                      </a:lnTo>
                      <a:lnTo>
                        <a:pt x="356" y="210"/>
                      </a:lnTo>
                      <a:lnTo>
                        <a:pt x="398" y="63"/>
                      </a:lnTo>
                      <a:lnTo>
                        <a:pt x="21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5" name="Google Shape;505;p23"/>
                <p:cNvSpPr/>
                <p:nvPr/>
              </p:nvSpPr>
              <p:spPr>
                <a:xfrm>
                  <a:off x="2552225" y="1885325"/>
                  <a:ext cx="48150" cy="48675"/>
                </a:xfrm>
                <a:custGeom>
                  <a:rect b="b" l="l" r="r" t="t"/>
                  <a:pathLst>
                    <a:path extrusionOk="0" h="1947" w="1926">
                      <a:moveTo>
                        <a:pt x="1402" y="0"/>
                      </a:moveTo>
                      <a:lnTo>
                        <a:pt x="1256" y="21"/>
                      </a:lnTo>
                      <a:lnTo>
                        <a:pt x="1067" y="189"/>
                      </a:lnTo>
                      <a:lnTo>
                        <a:pt x="984" y="356"/>
                      </a:lnTo>
                      <a:lnTo>
                        <a:pt x="1046" y="544"/>
                      </a:lnTo>
                      <a:lnTo>
                        <a:pt x="942" y="524"/>
                      </a:lnTo>
                      <a:lnTo>
                        <a:pt x="900" y="356"/>
                      </a:lnTo>
                      <a:lnTo>
                        <a:pt x="858" y="356"/>
                      </a:lnTo>
                      <a:lnTo>
                        <a:pt x="837" y="503"/>
                      </a:lnTo>
                      <a:lnTo>
                        <a:pt x="753" y="503"/>
                      </a:lnTo>
                      <a:lnTo>
                        <a:pt x="795" y="607"/>
                      </a:lnTo>
                      <a:lnTo>
                        <a:pt x="753" y="712"/>
                      </a:lnTo>
                      <a:lnTo>
                        <a:pt x="649" y="712"/>
                      </a:lnTo>
                      <a:lnTo>
                        <a:pt x="586" y="816"/>
                      </a:lnTo>
                      <a:lnTo>
                        <a:pt x="419" y="775"/>
                      </a:lnTo>
                      <a:lnTo>
                        <a:pt x="335" y="837"/>
                      </a:lnTo>
                      <a:lnTo>
                        <a:pt x="251" y="816"/>
                      </a:lnTo>
                      <a:lnTo>
                        <a:pt x="0" y="963"/>
                      </a:lnTo>
                      <a:lnTo>
                        <a:pt x="21" y="1088"/>
                      </a:lnTo>
                      <a:lnTo>
                        <a:pt x="147" y="1235"/>
                      </a:lnTo>
                      <a:lnTo>
                        <a:pt x="230" y="1172"/>
                      </a:lnTo>
                      <a:lnTo>
                        <a:pt x="209" y="1088"/>
                      </a:lnTo>
                      <a:lnTo>
                        <a:pt x="251" y="1026"/>
                      </a:lnTo>
                      <a:lnTo>
                        <a:pt x="356" y="1130"/>
                      </a:lnTo>
                      <a:lnTo>
                        <a:pt x="314" y="1277"/>
                      </a:lnTo>
                      <a:lnTo>
                        <a:pt x="440" y="1381"/>
                      </a:lnTo>
                      <a:lnTo>
                        <a:pt x="523" y="1256"/>
                      </a:lnTo>
                      <a:lnTo>
                        <a:pt x="544" y="1340"/>
                      </a:lnTo>
                      <a:lnTo>
                        <a:pt x="523" y="1423"/>
                      </a:lnTo>
                      <a:lnTo>
                        <a:pt x="649" y="1591"/>
                      </a:lnTo>
                      <a:lnTo>
                        <a:pt x="753" y="1612"/>
                      </a:lnTo>
                      <a:lnTo>
                        <a:pt x="795" y="1779"/>
                      </a:lnTo>
                      <a:lnTo>
                        <a:pt x="879" y="1863"/>
                      </a:lnTo>
                      <a:lnTo>
                        <a:pt x="963" y="1716"/>
                      </a:lnTo>
                      <a:lnTo>
                        <a:pt x="984" y="1821"/>
                      </a:lnTo>
                      <a:lnTo>
                        <a:pt x="1109" y="1946"/>
                      </a:lnTo>
                      <a:lnTo>
                        <a:pt x="1214" y="1925"/>
                      </a:lnTo>
                      <a:lnTo>
                        <a:pt x="1318" y="1925"/>
                      </a:lnTo>
                      <a:lnTo>
                        <a:pt x="1423" y="1821"/>
                      </a:lnTo>
                      <a:lnTo>
                        <a:pt x="1507" y="1800"/>
                      </a:lnTo>
                      <a:lnTo>
                        <a:pt x="1632" y="1695"/>
                      </a:lnTo>
                      <a:lnTo>
                        <a:pt x="1695" y="1800"/>
                      </a:lnTo>
                      <a:lnTo>
                        <a:pt x="1737" y="1758"/>
                      </a:lnTo>
                      <a:lnTo>
                        <a:pt x="1925" y="1653"/>
                      </a:lnTo>
                      <a:lnTo>
                        <a:pt x="1925" y="1549"/>
                      </a:lnTo>
                      <a:lnTo>
                        <a:pt x="1800" y="1591"/>
                      </a:lnTo>
                      <a:lnTo>
                        <a:pt x="1716" y="1507"/>
                      </a:lnTo>
                      <a:lnTo>
                        <a:pt x="1841" y="1277"/>
                      </a:lnTo>
                      <a:lnTo>
                        <a:pt x="1883" y="1151"/>
                      </a:lnTo>
                      <a:lnTo>
                        <a:pt x="1737" y="1235"/>
                      </a:lnTo>
                      <a:lnTo>
                        <a:pt x="1674" y="1402"/>
                      </a:lnTo>
                      <a:lnTo>
                        <a:pt x="1674" y="1277"/>
                      </a:lnTo>
                      <a:lnTo>
                        <a:pt x="1737" y="1026"/>
                      </a:lnTo>
                      <a:lnTo>
                        <a:pt x="1695" y="649"/>
                      </a:lnTo>
                      <a:lnTo>
                        <a:pt x="1528" y="544"/>
                      </a:lnTo>
                      <a:lnTo>
                        <a:pt x="1528" y="419"/>
                      </a:lnTo>
                      <a:lnTo>
                        <a:pt x="1423" y="419"/>
                      </a:lnTo>
                      <a:lnTo>
                        <a:pt x="1360" y="524"/>
                      </a:lnTo>
                      <a:lnTo>
                        <a:pt x="1360" y="398"/>
                      </a:lnTo>
                      <a:lnTo>
                        <a:pt x="1423" y="314"/>
                      </a:lnTo>
                      <a:lnTo>
                        <a:pt x="1381" y="210"/>
                      </a:lnTo>
                      <a:lnTo>
                        <a:pt x="1402" y="105"/>
                      </a:lnTo>
                      <a:lnTo>
                        <a:pt x="140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6" name="Google Shape;506;p23"/>
                <p:cNvSpPr/>
                <p:nvPr/>
              </p:nvSpPr>
              <p:spPr>
                <a:xfrm>
                  <a:off x="2722750" y="1634775"/>
                  <a:ext cx="145950" cy="133925"/>
                </a:xfrm>
                <a:custGeom>
                  <a:rect b="b" l="l" r="r" t="t"/>
                  <a:pathLst>
                    <a:path extrusionOk="0" h="5357" w="5838">
                      <a:moveTo>
                        <a:pt x="502" y="0"/>
                      </a:moveTo>
                      <a:lnTo>
                        <a:pt x="440" y="84"/>
                      </a:lnTo>
                      <a:lnTo>
                        <a:pt x="230" y="105"/>
                      </a:lnTo>
                      <a:lnTo>
                        <a:pt x="210" y="126"/>
                      </a:lnTo>
                      <a:lnTo>
                        <a:pt x="147" y="126"/>
                      </a:lnTo>
                      <a:lnTo>
                        <a:pt x="105" y="230"/>
                      </a:lnTo>
                      <a:lnTo>
                        <a:pt x="189" y="335"/>
                      </a:lnTo>
                      <a:lnTo>
                        <a:pt x="230" y="439"/>
                      </a:lnTo>
                      <a:lnTo>
                        <a:pt x="147" y="439"/>
                      </a:lnTo>
                      <a:lnTo>
                        <a:pt x="21" y="272"/>
                      </a:lnTo>
                      <a:lnTo>
                        <a:pt x="0" y="398"/>
                      </a:lnTo>
                      <a:lnTo>
                        <a:pt x="21" y="502"/>
                      </a:lnTo>
                      <a:lnTo>
                        <a:pt x="147" y="544"/>
                      </a:lnTo>
                      <a:lnTo>
                        <a:pt x="251" y="732"/>
                      </a:lnTo>
                      <a:lnTo>
                        <a:pt x="356" y="732"/>
                      </a:lnTo>
                      <a:lnTo>
                        <a:pt x="293" y="816"/>
                      </a:lnTo>
                      <a:lnTo>
                        <a:pt x="210" y="816"/>
                      </a:lnTo>
                      <a:lnTo>
                        <a:pt x="189" y="921"/>
                      </a:lnTo>
                      <a:lnTo>
                        <a:pt x="314" y="1109"/>
                      </a:lnTo>
                      <a:lnTo>
                        <a:pt x="440" y="1151"/>
                      </a:lnTo>
                      <a:lnTo>
                        <a:pt x="419" y="1235"/>
                      </a:lnTo>
                      <a:lnTo>
                        <a:pt x="398" y="1172"/>
                      </a:lnTo>
                      <a:lnTo>
                        <a:pt x="210" y="1151"/>
                      </a:lnTo>
                      <a:lnTo>
                        <a:pt x="210" y="1235"/>
                      </a:lnTo>
                      <a:lnTo>
                        <a:pt x="147" y="1255"/>
                      </a:lnTo>
                      <a:lnTo>
                        <a:pt x="105" y="1360"/>
                      </a:lnTo>
                      <a:lnTo>
                        <a:pt x="251" y="1276"/>
                      </a:lnTo>
                      <a:lnTo>
                        <a:pt x="335" y="1360"/>
                      </a:lnTo>
                      <a:lnTo>
                        <a:pt x="523" y="1276"/>
                      </a:lnTo>
                      <a:lnTo>
                        <a:pt x="544" y="1360"/>
                      </a:lnTo>
                      <a:lnTo>
                        <a:pt x="649" y="1381"/>
                      </a:lnTo>
                      <a:lnTo>
                        <a:pt x="670" y="1465"/>
                      </a:lnTo>
                      <a:lnTo>
                        <a:pt x="837" y="1590"/>
                      </a:lnTo>
                      <a:lnTo>
                        <a:pt x="879" y="1590"/>
                      </a:lnTo>
                      <a:lnTo>
                        <a:pt x="879" y="1527"/>
                      </a:lnTo>
                      <a:lnTo>
                        <a:pt x="942" y="1548"/>
                      </a:lnTo>
                      <a:lnTo>
                        <a:pt x="1046" y="1486"/>
                      </a:lnTo>
                      <a:lnTo>
                        <a:pt x="1130" y="1527"/>
                      </a:lnTo>
                      <a:lnTo>
                        <a:pt x="1151" y="1590"/>
                      </a:lnTo>
                      <a:lnTo>
                        <a:pt x="1130" y="1674"/>
                      </a:lnTo>
                      <a:lnTo>
                        <a:pt x="1130" y="1883"/>
                      </a:lnTo>
                      <a:lnTo>
                        <a:pt x="1067" y="2051"/>
                      </a:lnTo>
                      <a:lnTo>
                        <a:pt x="1067" y="2113"/>
                      </a:lnTo>
                      <a:lnTo>
                        <a:pt x="1151" y="2260"/>
                      </a:lnTo>
                      <a:lnTo>
                        <a:pt x="1088" y="2385"/>
                      </a:lnTo>
                      <a:lnTo>
                        <a:pt x="1088" y="2469"/>
                      </a:lnTo>
                      <a:lnTo>
                        <a:pt x="1067" y="2595"/>
                      </a:lnTo>
                      <a:lnTo>
                        <a:pt x="879" y="2699"/>
                      </a:lnTo>
                      <a:lnTo>
                        <a:pt x="754" y="2741"/>
                      </a:lnTo>
                      <a:lnTo>
                        <a:pt x="733" y="2825"/>
                      </a:lnTo>
                      <a:lnTo>
                        <a:pt x="628" y="2992"/>
                      </a:lnTo>
                      <a:lnTo>
                        <a:pt x="628" y="3055"/>
                      </a:lnTo>
                      <a:lnTo>
                        <a:pt x="523" y="3118"/>
                      </a:lnTo>
                      <a:lnTo>
                        <a:pt x="461" y="3222"/>
                      </a:lnTo>
                      <a:lnTo>
                        <a:pt x="461" y="3348"/>
                      </a:lnTo>
                      <a:lnTo>
                        <a:pt x="544" y="3369"/>
                      </a:lnTo>
                      <a:lnTo>
                        <a:pt x="544" y="3452"/>
                      </a:lnTo>
                      <a:lnTo>
                        <a:pt x="440" y="3473"/>
                      </a:lnTo>
                      <a:lnTo>
                        <a:pt x="419" y="3578"/>
                      </a:lnTo>
                      <a:lnTo>
                        <a:pt x="461" y="3641"/>
                      </a:lnTo>
                      <a:lnTo>
                        <a:pt x="398" y="3745"/>
                      </a:lnTo>
                      <a:lnTo>
                        <a:pt x="356" y="3850"/>
                      </a:lnTo>
                      <a:lnTo>
                        <a:pt x="419" y="3955"/>
                      </a:lnTo>
                      <a:lnTo>
                        <a:pt x="502" y="3976"/>
                      </a:lnTo>
                      <a:lnTo>
                        <a:pt x="502" y="4059"/>
                      </a:lnTo>
                      <a:lnTo>
                        <a:pt x="565" y="4143"/>
                      </a:lnTo>
                      <a:lnTo>
                        <a:pt x="628" y="4143"/>
                      </a:lnTo>
                      <a:lnTo>
                        <a:pt x="649" y="4038"/>
                      </a:lnTo>
                      <a:lnTo>
                        <a:pt x="670" y="3955"/>
                      </a:lnTo>
                      <a:lnTo>
                        <a:pt x="733" y="3996"/>
                      </a:lnTo>
                      <a:lnTo>
                        <a:pt x="774" y="3996"/>
                      </a:lnTo>
                      <a:lnTo>
                        <a:pt x="879" y="3871"/>
                      </a:lnTo>
                      <a:lnTo>
                        <a:pt x="942" y="3892"/>
                      </a:lnTo>
                      <a:lnTo>
                        <a:pt x="879" y="4059"/>
                      </a:lnTo>
                      <a:lnTo>
                        <a:pt x="774" y="4080"/>
                      </a:lnTo>
                      <a:lnTo>
                        <a:pt x="754" y="4143"/>
                      </a:lnTo>
                      <a:lnTo>
                        <a:pt x="816" y="4185"/>
                      </a:lnTo>
                      <a:lnTo>
                        <a:pt x="816" y="4268"/>
                      </a:lnTo>
                      <a:lnTo>
                        <a:pt x="921" y="4394"/>
                      </a:lnTo>
                      <a:lnTo>
                        <a:pt x="1026" y="4352"/>
                      </a:lnTo>
                      <a:lnTo>
                        <a:pt x="1067" y="4394"/>
                      </a:lnTo>
                      <a:lnTo>
                        <a:pt x="1193" y="4415"/>
                      </a:lnTo>
                      <a:lnTo>
                        <a:pt x="1256" y="4352"/>
                      </a:lnTo>
                      <a:lnTo>
                        <a:pt x="1402" y="4310"/>
                      </a:lnTo>
                      <a:lnTo>
                        <a:pt x="1381" y="4164"/>
                      </a:lnTo>
                      <a:lnTo>
                        <a:pt x="1465" y="4164"/>
                      </a:lnTo>
                      <a:lnTo>
                        <a:pt x="1507" y="4101"/>
                      </a:lnTo>
                      <a:lnTo>
                        <a:pt x="1507" y="4185"/>
                      </a:lnTo>
                      <a:lnTo>
                        <a:pt x="1486" y="4206"/>
                      </a:lnTo>
                      <a:lnTo>
                        <a:pt x="1507" y="4310"/>
                      </a:lnTo>
                      <a:lnTo>
                        <a:pt x="1570" y="4289"/>
                      </a:lnTo>
                      <a:lnTo>
                        <a:pt x="1653" y="4143"/>
                      </a:lnTo>
                      <a:lnTo>
                        <a:pt x="1695" y="4080"/>
                      </a:lnTo>
                      <a:lnTo>
                        <a:pt x="1716" y="4143"/>
                      </a:lnTo>
                      <a:lnTo>
                        <a:pt x="1695" y="4268"/>
                      </a:lnTo>
                      <a:lnTo>
                        <a:pt x="1570" y="4478"/>
                      </a:lnTo>
                      <a:lnTo>
                        <a:pt x="1486" y="4520"/>
                      </a:lnTo>
                      <a:lnTo>
                        <a:pt x="1486" y="4624"/>
                      </a:lnTo>
                      <a:lnTo>
                        <a:pt x="1611" y="4666"/>
                      </a:lnTo>
                      <a:lnTo>
                        <a:pt x="1695" y="4729"/>
                      </a:lnTo>
                      <a:lnTo>
                        <a:pt x="1800" y="4729"/>
                      </a:lnTo>
                      <a:lnTo>
                        <a:pt x="1821" y="4771"/>
                      </a:lnTo>
                      <a:lnTo>
                        <a:pt x="1967" y="4792"/>
                      </a:lnTo>
                      <a:lnTo>
                        <a:pt x="1988" y="4708"/>
                      </a:lnTo>
                      <a:lnTo>
                        <a:pt x="2114" y="4708"/>
                      </a:lnTo>
                      <a:lnTo>
                        <a:pt x="2072" y="4771"/>
                      </a:lnTo>
                      <a:lnTo>
                        <a:pt x="2093" y="4833"/>
                      </a:lnTo>
                      <a:lnTo>
                        <a:pt x="2176" y="4833"/>
                      </a:lnTo>
                      <a:lnTo>
                        <a:pt x="2239" y="4917"/>
                      </a:lnTo>
                      <a:lnTo>
                        <a:pt x="2323" y="4875"/>
                      </a:lnTo>
                      <a:lnTo>
                        <a:pt x="2302" y="4792"/>
                      </a:lnTo>
                      <a:lnTo>
                        <a:pt x="2281" y="4708"/>
                      </a:lnTo>
                      <a:lnTo>
                        <a:pt x="2344" y="4603"/>
                      </a:lnTo>
                      <a:lnTo>
                        <a:pt x="2386" y="4687"/>
                      </a:lnTo>
                      <a:lnTo>
                        <a:pt x="2344" y="4792"/>
                      </a:lnTo>
                      <a:lnTo>
                        <a:pt x="2386" y="4917"/>
                      </a:lnTo>
                      <a:lnTo>
                        <a:pt x="2448" y="4917"/>
                      </a:lnTo>
                      <a:lnTo>
                        <a:pt x="2490" y="4792"/>
                      </a:lnTo>
                      <a:lnTo>
                        <a:pt x="2532" y="4729"/>
                      </a:lnTo>
                      <a:lnTo>
                        <a:pt x="2616" y="4708"/>
                      </a:lnTo>
                      <a:lnTo>
                        <a:pt x="2616" y="4792"/>
                      </a:lnTo>
                      <a:lnTo>
                        <a:pt x="2553" y="4833"/>
                      </a:lnTo>
                      <a:lnTo>
                        <a:pt x="2553" y="4917"/>
                      </a:lnTo>
                      <a:lnTo>
                        <a:pt x="2720" y="4917"/>
                      </a:lnTo>
                      <a:lnTo>
                        <a:pt x="2804" y="4875"/>
                      </a:lnTo>
                      <a:lnTo>
                        <a:pt x="2867" y="4687"/>
                      </a:lnTo>
                      <a:lnTo>
                        <a:pt x="2909" y="4792"/>
                      </a:lnTo>
                      <a:lnTo>
                        <a:pt x="2846" y="4833"/>
                      </a:lnTo>
                      <a:lnTo>
                        <a:pt x="2846" y="4938"/>
                      </a:lnTo>
                      <a:lnTo>
                        <a:pt x="2971" y="4917"/>
                      </a:lnTo>
                      <a:lnTo>
                        <a:pt x="3013" y="4771"/>
                      </a:lnTo>
                      <a:lnTo>
                        <a:pt x="3055" y="4687"/>
                      </a:lnTo>
                      <a:lnTo>
                        <a:pt x="3055" y="4687"/>
                      </a:lnTo>
                      <a:lnTo>
                        <a:pt x="3034" y="4917"/>
                      </a:lnTo>
                      <a:lnTo>
                        <a:pt x="3055" y="5001"/>
                      </a:lnTo>
                      <a:lnTo>
                        <a:pt x="3160" y="5001"/>
                      </a:lnTo>
                      <a:lnTo>
                        <a:pt x="3327" y="5105"/>
                      </a:lnTo>
                      <a:lnTo>
                        <a:pt x="3432" y="5043"/>
                      </a:lnTo>
                      <a:lnTo>
                        <a:pt x="3495" y="5022"/>
                      </a:lnTo>
                      <a:lnTo>
                        <a:pt x="3536" y="5105"/>
                      </a:lnTo>
                      <a:lnTo>
                        <a:pt x="3662" y="5084"/>
                      </a:lnTo>
                      <a:lnTo>
                        <a:pt x="3746" y="5022"/>
                      </a:lnTo>
                      <a:lnTo>
                        <a:pt x="3746" y="4896"/>
                      </a:lnTo>
                      <a:lnTo>
                        <a:pt x="3850" y="4792"/>
                      </a:lnTo>
                      <a:lnTo>
                        <a:pt x="3892" y="4729"/>
                      </a:lnTo>
                      <a:lnTo>
                        <a:pt x="3850" y="4603"/>
                      </a:lnTo>
                      <a:lnTo>
                        <a:pt x="3871" y="4520"/>
                      </a:lnTo>
                      <a:lnTo>
                        <a:pt x="3913" y="4520"/>
                      </a:lnTo>
                      <a:lnTo>
                        <a:pt x="3955" y="4666"/>
                      </a:lnTo>
                      <a:lnTo>
                        <a:pt x="3997" y="4687"/>
                      </a:lnTo>
                      <a:lnTo>
                        <a:pt x="3997" y="4729"/>
                      </a:lnTo>
                      <a:lnTo>
                        <a:pt x="3913" y="4812"/>
                      </a:lnTo>
                      <a:lnTo>
                        <a:pt x="3871" y="4980"/>
                      </a:lnTo>
                      <a:lnTo>
                        <a:pt x="3892" y="5210"/>
                      </a:lnTo>
                      <a:lnTo>
                        <a:pt x="3997" y="5252"/>
                      </a:lnTo>
                      <a:lnTo>
                        <a:pt x="4101" y="5210"/>
                      </a:lnTo>
                      <a:lnTo>
                        <a:pt x="4122" y="5315"/>
                      </a:lnTo>
                      <a:lnTo>
                        <a:pt x="4227" y="5315"/>
                      </a:lnTo>
                      <a:lnTo>
                        <a:pt x="4269" y="5357"/>
                      </a:lnTo>
                      <a:lnTo>
                        <a:pt x="4373" y="5357"/>
                      </a:lnTo>
                      <a:lnTo>
                        <a:pt x="4583" y="5231"/>
                      </a:lnTo>
                      <a:lnTo>
                        <a:pt x="4687" y="5210"/>
                      </a:lnTo>
                      <a:lnTo>
                        <a:pt x="4855" y="5315"/>
                      </a:lnTo>
                      <a:lnTo>
                        <a:pt x="4938" y="5294"/>
                      </a:lnTo>
                      <a:lnTo>
                        <a:pt x="5022" y="5336"/>
                      </a:lnTo>
                      <a:lnTo>
                        <a:pt x="5064" y="5252"/>
                      </a:lnTo>
                      <a:lnTo>
                        <a:pt x="5064" y="5210"/>
                      </a:lnTo>
                      <a:lnTo>
                        <a:pt x="5147" y="5084"/>
                      </a:lnTo>
                      <a:lnTo>
                        <a:pt x="5231" y="5043"/>
                      </a:lnTo>
                      <a:lnTo>
                        <a:pt x="5231" y="5001"/>
                      </a:lnTo>
                      <a:lnTo>
                        <a:pt x="5168" y="4875"/>
                      </a:lnTo>
                      <a:lnTo>
                        <a:pt x="5168" y="4729"/>
                      </a:lnTo>
                      <a:lnTo>
                        <a:pt x="5231" y="4812"/>
                      </a:lnTo>
                      <a:lnTo>
                        <a:pt x="5231" y="4896"/>
                      </a:lnTo>
                      <a:lnTo>
                        <a:pt x="5336" y="5022"/>
                      </a:lnTo>
                      <a:lnTo>
                        <a:pt x="5378" y="4938"/>
                      </a:lnTo>
                      <a:lnTo>
                        <a:pt x="5524" y="4938"/>
                      </a:lnTo>
                      <a:lnTo>
                        <a:pt x="5566" y="4980"/>
                      </a:lnTo>
                      <a:lnTo>
                        <a:pt x="5587" y="4896"/>
                      </a:lnTo>
                      <a:lnTo>
                        <a:pt x="5566" y="4792"/>
                      </a:lnTo>
                      <a:lnTo>
                        <a:pt x="5566" y="4708"/>
                      </a:lnTo>
                      <a:lnTo>
                        <a:pt x="5524" y="4666"/>
                      </a:lnTo>
                      <a:lnTo>
                        <a:pt x="5378" y="4687"/>
                      </a:lnTo>
                      <a:lnTo>
                        <a:pt x="5252" y="4708"/>
                      </a:lnTo>
                      <a:lnTo>
                        <a:pt x="5231" y="4603"/>
                      </a:lnTo>
                      <a:lnTo>
                        <a:pt x="5273" y="4582"/>
                      </a:lnTo>
                      <a:lnTo>
                        <a:pt x="5336" y="4603"/>
                      </a:lnTo>
                      <a:lnTo>
                        <a:pt x="5461" y="4561"/>
                      </a:lnTo>
                      <a:lnTo>
                        <a:pt x="5545" y="4457"/>
                      </a:lnTo>
                      <a:lnTo>
                        <a:pt x="5587" y="4520"/>
                      </a:lnTo>
                      <a:lnTo>
                        <a:pt x="5671" y="4499"/>
                      </a:lnTo>
                      <a:lnTo>
                        <a:pt x="5733" y="4394"/>
                      </a:lnTo>
                      <a:lnTo>
                        <a:pt x="5691" y="4310"/>
                      </a:lnTo>
                      <a:lnTo>
                        <a:pt x="5775" y="4206"/>
                      </a:lnTo>
                      <a:lnTo>
                        <a:pt x="5754" y="4143"/>
                      </a:lnTo>
                      <a:lnTo>
                        <a:pt x="5796" y="4143"/>
                      </a:lnTo>
                      <a:lnTo>
                        <a:pt x="5838" y="4080"/>
                      </a:lnTo>
                      <a:lnTo>
                        <a:pt x="5691" y="4038"/>
                      </a:lnTo>
                      <a:lnTo>
                        <a:pt x="5566" y="4059"/>
                      </a:lnTo>
                      <a:lnTo>
                        <a:pt x="5629" y="3976"/>
                      </a:lnTo>
                      <a:lnTo>
                        <a:pt x="5691" y="3955"/>
                      </a:lnTo>
                      <a:lnTo>
                        <a:pt x="5691" y="3850"/>
                      </a:lnTo>
                      <a:lnTo>
                        <a:pt x="5587" y="3766"/>
                      </a:lnTo>
                      <a:lnTo>
                        <a:pt x="5357" y="3766"/>
                      </a:lnTo>
                      <a:lnTo>
                        <a:pt x="5336" y="3724"/>
                      </a:lnTo>
                      <a:lnTo>
                        <a:pt x="5336" y="3641"/>
                      </a:lnTo>
                      <a:lnTo>
                        <a:pt x="5378" y="3620"/>
                      </a:lnTo>
                      <a:lnTo>
                        <a:pt x="5357" y="3515"/>
                      </a:lnTo>
                      <a:lnTo>
                        <a:pt x="5168" y="3348"/>
                      </a:lnTo>
                      <a:lnTo>
                        <a:pt x="5106" y="3348"/>
                      </a:lnTo>
                      <a:lnTo>
                        <a:pt x="5001" y="3432"/>
                      </a:lnTo>
                      <a:lnTo>
                        <a:pt x="4834" y="3432"/>
                      </a:lnTo>
                      <a:lnTo>
                        <a:pt x="4687" y="3452"/>
                      </a:lnTo>
                      <a:lnTo>
                        <a:pt x="4478" y="3327"/>
                      </a:lnTo>
                      <a:lnTo>
                        <a:pt x="4436" y="3243"/>
                      </a:lnTo>
                      <a:lnTo>
                        <a:pt x="4394" y="3222"/>
                      </a:lnTo>
                      <a:lnTo>
                        <a:pt x="4290" y="3264"/>
                      </a:lnTo>
                      <a:lnTo>
                        <a:pt x="4206" y="3264"/>
                      </a:lnTo>
                      <a:lnTo>
                        <a:pt x="4122" y="3306"/>
                      </a:lnTo>
                      <a:lnTo>
                        <a:pt x="4018" y="3306"/>
                      </a:lnTo>
                      <a:lnTo>
                        <a:pt x="3976" y="3411"/>
                      </a:lnTo>
                      <a:lnTo>
                        <a:pt x="3913" y="3348"/>
                      </a:lnTo>
                      <a:lnTo>
                        <a:pt x="3808" y="3264"/>
                      </a:lnTo>
                      <a:lnTo>
                        <a:pt x="3704" y="3327"/>
                      </a:lnTo>
                      <a:lnTo>
                        <a:pt x="3578" y="3348"/>
                      </a:lnTo>
                      <a:lnTo>
                        <a:pt x="3578" y="3411"/>
                      </a:lnTo>
                      <a:lnTo>
                        <a:pt x="3536" y="3452"/>
                      </a:lnTo>
                      <a:lnTo>
                        <a:pt x="3536" y="3369"/>
                      </a:lnTo>
                      <a:lnTo>
                        <a:pt x="3474" y="3327"/>
                      </a:lnTo>
                      <a:lnTo>
                        <a:pt x="3369" y="3348"/>
                      </a:lnTo>
                      <a:lnTo>
                        <a:pt x="3139" y="3327"/>
                      </a:lnTo>
                      <a:lnTo>
                        <a:pt x="3076" y="3348"/>
                      </a:lnTo>
                      <a:lnTo>
                        <a:pt x="3160" y="3432"/>
                      </a:lnTo>
                      <a:lnTo>
                        <a:pt x="3160" y="3536"/>
                      </a:lnTo>
                      <a:lnTo>
                        <a:pt x="3264" y="3620"/>
                      </a:lnTo>
                      <a:lnTo>
                        <a:pt x="3139" y="3578"/>
                      </a:lnTo>
                      <a:lnTo>
                        <a:pt x="3076" y="3515"/>
                      </a:lnTo>
                      <a:lnTo>
                        <a:pt x="3013" y="3473"/>
                      </a:lnTo>
                      <a:lnTo>
                        <a:pt x="2867" y="3536"/>
                      </a:lnTo>
                      <a:lnTo>
                        <a:pt x="2804" y="3473"/>
                      </a:lnTo>
                      <a:lnTo>
                        <a:pt x="2930" y="3432"/>
                      </a:lnTo>
                      <a:lnTo>
                        <a:pt x="2930" y="3348"/>
                      </a:lnTo>
                      <a:lnTo>
                        <a:pt x="2804" y="3222"/>
                      </a:lnTo>
                      <a:lnTo>
                        <a:pt x="2825" y="3139"/>
                      </a:lnTo>
                      <a:lnTo>
                        <a:pt x="2762" y="3097"/>
                      </a:lnTo>
                      <a:lnTo>
                        <a:pt x="2637" y="3160"/>
                      </a:lnTo>
                      <a:lnTo>
                        <a:pt x="2658" y="3243"/>
                      </a:lnTo>
                      <a:lnTo>
                        <a:pt x="2637" y="3306"/>
                      </a:lnTo>
                      <a:lnTo>
                        <a:pt x="2532" y="3264"/>
                      </a:lnTo>
                      <a:lnTo>
                        <a:pt x="2595" y="3201"/>
                      </a:lnTo>
                      <a:lnTo>
                        <a:pt x="2553" y="3139"/>
                      </a:lnTo>
                      <a:lnTo>
                        <a:pt x="2448" y="3097"/>
                      </a:lnTo>
                      <a:lnTo>
                        <a:pt x="2406" y="3139"/>
                      </a:lnTo>
                      <a:lnTo>
                        <a:pt x="2323" y="3139"/>
                      </a:lnTo>
                      <a:lnTo>
                        <a:pt x="2344" y="3034"/>
                      </a:lnTo>
                      <a:lnTo>
                        <a:pt x="2344" y="2992"/>
                      </a:lnTo>
                      <a:lnTo>
                        <a:pt x="2323" y="2888"/>
                      </a:lnTo>
                      <a:lnTo>
                        <a:pt x="2218" y="2908"/>
                      </a:lnTo>
                      <a:lnTo>
                        <a:pt x="2093" y="3034"/>
                      </a:lnTo>
                      <a:lnTo>
                        <a:pt x="2114" y="3160"/>
                      </a:lnTo>
                      <a:lnTo>
                        <a:pt x="2030" y="3160"/>
                      </a:lnTo>
                      <a:lnTo>
                        <a:pt x="1988" y="3055"/>
                      </a:lnTo>
                      <a:lnTo>
                        <a:pt x="2030" y="2992"/>
                      </a:lnTo>
                      <a:lnTo>
                        <a:pt x="2030" y="2908"/>
                      </a:lnTo>
                      <a:lnTo>
                        <a:pt x="2093" y="2720"/>
                      </a:lnTo>
                      <a:lnTo>
                        <a:pt x="2009" y="2636"/>
                      </a:lnTo>
                      <a:lnTo>
                        <a:pt x="1883" y="2699"/>
                      </a:lnTo>
                      <a:lnTo>
                        <a:pt x="1883" y="2636"/>
                      </a:lnTo>
                      <a:lnTo>
                        <a:pt x="1988" y="2616"/>
                      </a:lnTo>
                      <a:lnTo>
                        <a:pt x="2030" y="2490"/>
                      </a:lnTo>
                      <a:lnTo>
                        <a:pt x="2009" y="2385"/>
                      </a:lnTo>
                      <a:lnTo>
                        <a:pt x="1925" y="2427"/>
                      </a:lnTo>
                      <a:lnTo>
                        <a:pt x="1862" y="2385"/>
                      </a:lnTo>
                      <a:lnTo>
                        <a:pt x="1800" y="2427"/>
                      </a:lnTo>
                      <a:lnTo>
                        <a:pt x="1695" y="2427"/>
                      </a:lnTo>
                      <a:lnTo>
                        <a:pt x="1758" y="2385"/>
                      </a:lnTo>
                      <a:lnTo>
                        <a:pt x="1758" y="2323"/>
                      </a:lnTo>
                      <a:lnTo>
                        <a:pt x="1653" y="2323"/>
                      </a:lnTo>
                      <a:lnTo>
                        <a:pt x="1590" y="2406"/>
                      </a:lnTo>
                      <a:lnTo>
                        <a:pt x="1444" y="2427"/>
                      </a:lnTo>
                      <a:lnTo>
                        <a:pt x="1444" y="2364"/>
                      </a:lnTo>
                      <a:lnTo>
                        <a:pt x="1507" y="2323"/>
                      </a:lnTo>
                      <a:lnTo>
                        <a:pt x="1570" y="2218"/>
                      </a:lnTo>
                      <a:lnTo>
                        <a:pt x="1590" y="2155"/>
                      </a:lnTo>
                      <a:lnTo>
                        <a:pt x="1674" y="2155"/>
                      </a:lnTo>
                      <a:lnTo>
                        <a:pt x="1779" y="2260"/>
                      </a:lnTo>
                      <a:lnTo>
                        <a:pt x="1925" y="2260"/>
                      </a:lnTo>
                      <a:lnTo>
                        <a:pt x="1904" y="2197"/>
                      </a:lnTo>
                      <a:lnTo>
                        <a:pt x="1800" y="2071"/>
                      </a:lnTo>
                      <a:lnTo>
                        <a:pt x="1695" y="2071"/>
                      </a:lnTo>
                      <a:lnTo>
                        <a:pt x="1758" y="2009"/>
                      </a:lnTo>
                      <a:lnTo>
                        <a:pt x="1611" y="1883"/>
                      </a:lnTo>
                      <a:lnTo>
                        <a:pt x="1507" y="1841"/>
                      </a:lnTo>
                      <a:lnTo>
                        <a:pt x="1570" y="1799"/>
                      </a:lnTo>
                      <a:lnTo>
                        <a:pt x="1590" y="1737"/>
                      </a:lnTo>
                      <a:lnTo>
                        <a:pt x="1653" y="1737"/>
                      </a:lnTo>
                      <a:lnTo>
                        <a:pt x="1695" y="1841"/>
                      </a:lnTo>
                      <a:lnTo>
                        <a:pt x="1800" y="1967"/>
                      </a:lnTo>
                      <a:lnTo>
                        <a:pt x="1967" y="1988"/>
                      </a:lnTo>
                      <a:lnTo>
                        <a:pt x="2030" y="2092"/>
                      </a:lnTo>
                      <a:lnTo>
                        <a:pt x="2114" y="2009"/>
                      </a:lnTo>
                      <a:lnTo>
                        <a:pt x="2176" y="2092"/>
                      </a:lnTo>
                      <a:lnTo>
                        <a:pt x="2344" y="2155"/>
                      </a:lnTo>
                      <a:lnTo>
                        <a:pt x="2448" y="2155"/>
                      </a:lnTo>
                      <a:lnTo>
                        <a:pt x="2511" y="2051"/>
                      </a:lnTo>
                      <a:lnTo>
                        <a:pt x="2490" y="1904"/>
                      </a:lnTo>
                      <a:lnTo>
                        <a:pt x="2239" y="1758"/>
                      </a:lnTo>
                      <a:lnTo>
                        <a:pt x="2134" y="1653"/>
                      </a:lnTo>
                      <a:lnTo>
                        <a:pt x="2072" y="1653"/>
                      </a:lnTo>
                      <a:lnTo>
                        <a:pt x="2030" y="1548"/>
                      </a:lnTo>
                      <a:lnTo>
                        <a:pt x="1925" y="1444"/>
                      </a:lnTo>
                      <a:lnTo>
                        <a:pt x="1883" y="1444"/>
                      </a:lnTo>
                      <a:lnTo>
                        <a:pt x="1821" y="1381"/>
                      </a:lnTo>
                      <a:lnTo>
                        <a:pt x="1883" y="1318"/>
                      </a:lnTo>
                      <a:lnTo>
                        <a:pt x="1967" y="1339"/>
                      </a:lnTo>
                      <a:lnTo>
                        <a:pt x="2030" y="1444"/>
                      </a:lnTo>
                      <a:lnTo>
                        <a:pt x="2114" y="1444"/>
                      </a:lnTo>
                      <a:lnTo>
                        <a:pt x="2134" y="1548"/>
                      </a:lnTo>
                      <a:lnTo>
                        <a:pt x="2197" y="1548"/>
                      </a:lnTo>
                      <a:lnTo>
                        <a:pt x="2239" y="1465"/>
                      </a:lnTo>
                      <a:lnTo>
                        <a:pt x="2197" y="1276"/>
                      </a:lnTo>
                      <a:lnTo>
                        <a:pt x="2072" y="1130"/>
                      </a:lnTo>
                      <a:lnTo>
                        <a:pt x="1988" y="1130"/>
                      </a:lnTo>
                      <a:lnTo>
                        <a:pt x="1967" y="1109"/>
                      </a:lnTo>
                      <a:lnTo>
                        <a:pt x="1821" y="1109"/>
                      </a:lnTo>
                      <a:lnTo>
                        <a:pt x="1695" y="1172"/>
                      </a:lnTo>
                      <a:lnTo>
                        <a:pt x="1590" y="1172"/>
                      </a:lnTo>
                      <a:lnTo>
                        <a:pt x="1486" y="1109"/>
                      </a:lnTo>
                      <a:lnTo>
                        <a:pt x="1402" y="1130"/>
                      </a:lnTo>
                      <a:lnTo>
                        <a:pt x="1360" y="1025"/>
                      </a:lnTo>
                      <a:lnTo>
                        <a:pt x="1235" y="1214"/>
                      </a:lnTo>
                      <a:lnTo>
                        <a:pt x="1067" y="1276"/>
                      </a:lnTo>
                      <a:lnTo>
                        <a:pt x="1046" y="1381"/>
                      </a:lnTo>
                      <a:lnTo>
                        <a:pt x="963" y="1423"/>
                      </a:lnTo>
                      <a:lnTo>
                        <a:pt x="963" y="1339"/>
                      </a:lnTo>
                      <a:lnTo>
                        <a:pt x="1046" y="1235"/>
                      </a:lnTo>
                      <a:lnTo>
                        <a:pt x="1088" y="1235"/>
                      </a:lnTo>
                      <a:lnTo>
                        <a:pt x="1339" y="1004"/>
                      </a:lnTo>
                      <a:lnTo>
                        <a:pt x="1360" y="921"/>
                      </a:lnTo>
                      <a:lnTo>
                        <a:pt x="1298" y="816"/>
                      </a:lnTo>
                      <a:lnTo>
                        <a:pt x="1298" y="544"/>
                      </a:lnTo>
                      <a:lnTo>
                        <a:pt x="1339" y="523"/>
                      </a:lnTo>
                      <a:lnTo>
                        <a:pt x="1256" y="419"/>
                      </a:lnTo>
                      <a:lnTo>
                        <a:pt x="1193" y="481"/>
                      </a:lnTo>
                      <a:lnTo>
                        <a:pt x="1088" y="481"/>
                      </a:lnTo>
                      <a:lnTo>
                        <a:pt x="1026" y="419"/>
                      </a:lnTo>
                      <a:lnTo>
                        <a:pt x="1026" y="314"/>
                      </a:lnTo>
                      <a:lnTo>
                        <a:pt x="1026" y="230"/>
                      </a:lnTo>
                      <a:lnTo>
                        <a:pt x="816" y="188"/>
                      </a:lnTo>
                      <a:lnTo>
                        <a:pt x="733" y="84"/>
                      </a:lnTo>
                      <a:lnTo>
                        <a:pt x="628" y="84"/>
                      </a:lnTo>
                      <a:lnTo>
                        <a:pt x="50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7" name="Google Shape;507;p23"/>
                <p:cNvSpPr/>
                <p:nvPr/>
              </p:nvSpPr>
              <p:spPr>
                <a:xfrm>
                  <a:off x="2687175" y="1694400"/>
                  <a:ext cx="33500" cy="37675"/>
                </a:xfrm>
                <a:custGeom>
                  <a:rect b="b" l="l" r="r" t="t"/>
                  <a:pathLst>
                    <a:path extrusionOk="0" h="1507" w="1340">
                      <a:moveTo>
                        <a:pt x="796" y="0"/>
                      </a:moveTo>
                      <a:lnTo>
                        <a:pt x="670" y="21"/>
                      </a:lnTo>
                      <a:lnTo>
                        <a:pt x="607" y="84"/>
                      </a:lnTo>
                      <a:lnTo>
                        <a:pt x="691" y="147"/>
                      </a:lnTo>
                      <a:lnTo>
                        <a:pt x="691" y="231"/>
                      </a:lnTo>
                      <a:lnTo>
                        <a:pt x="628" y="210"/>
                      </a:lnTo>
                      <a:lnTo>
                        <a:pt x="565" y="147"/>
                      </a:lnTo>
                      <a:lnTo>
                        <a:pt x="461" y="126"/>
                      </a:lnTo>
                      <a:lnTo>
                        <a:pt x="419" y="210"/>
                      </a:lnTo>
                      <a:lnTo>
                        <a:pt x="524" y="210"/>
                      </a:lnTo>
                      <a:lnTo>
                        <a:pt x="565" y="251"/>
                      </a:lnTo>
                      <a:lnTo>
                        <a:pt x="524" y="293"/>
                      </a:lnTo>
                      <a:lnTo>
                        <a:pt x="398" y="314"/>
                      </a:lnTo>
                      <a:lnTo>
                        <a:pt x="356" y="335"/>
                      </a:lnTo>
                      <a:lnTo>
                        <a:pt x="398" y="440"/>
                      </a:lnTo>
                      <a:lnTo>
                        <a:pt x="419" y="461"/>
                      </a:lnTo>
                      <a:lnTo>
                        <a:pt x="419" y="523"/>
                      </a:lnTo>
                      <a:lnTo>
                        <a:pt x="293" y="461"/>
                      </a:lnTo>
                      <a:lnTo>
                        <a:pt x="168" y="503"/>
                      </a:lnTo>
                      <a:lnTo>
                        <a:pt x="84" y="565"/>
                      </a:lnTo>
                      <a:lnTo>
                        <a:pt x="42" y="712"/>
                      </a:lnTo>
                      <a:lnTo>
                        <a:pt x="0" y="733"/>
                      </a:lnTo>
                      <a:lnTo>
                        <a:pt x="0" y="754"/>
                      </a:lnTo>
                      <a:lnTo>
                        <a:pt x="63" y="754"/>
                      </a:lnTo>
                      <a:lnTo>
                        <a:pt x="42" y="837"/>
                      </a:lnTo>
                      <a:lnTo>
                        <a:pt x="42" y="879"/>
                      </a:lnTo>
                      <a:lnTo>
                        <a:pt x="63" y="921"/>
                      </a:lnTo>
                      <a:lnTo>
                        <a:pt x="147" y="816"/>
                      </a:lnTo>
                      <a:lnTo>
                        <a:pt x="168" y="837"/>
                      </a:lnTo>
                      <a:lnTo>
                        <a:pt x="105" y="963"/>
                      </a:lnTo>
                      <a:lnTo>
                        <a:pt x="147" y="1026"/>
                      </a:lnTo>
                      <a:lnTo>
                        <a:pt x="210" y="1067"/>
                      </a:lnTo>
                      <a:lnTo>
                        <a:pt x="272" y="1047"/>
                      </a:lnTo>
                      <a:lnTo>
                        <a:pt x="293" y="1067"/>
                      </a:lnTo>
                      <a:lnTo>
                        <a:pt x="314" y="1151"/>
                      </a:lnTo>
                      <a:lnTo>
                        <a:pt x="356" y="1151"/>
                      </a:lnTo>
                      <a:lnTo>
                        <a:pt x="398" y="1088"/>
                      </a:lnTo>
                      <a:lnTo>
                        <a:pt x="461" y="1130"/>
                      </a:lnTo>
                      <a:lnTo>
                        <a:pt x="461" y="1256"/>
                      </a:lnTo>
                      <a:lnTo>
                        <a:pt x="482" y="1298"/>
                      </a:lnTo>
                      <a:lnTo>
                        <a:pt x="586" y="1277"/>
                      </a:lnTo>
                      <a:lnTo>
                        <a:pt x="607" y="1402"/>
                      </a:lnTo>
                      <a:lnTo>
                        <a:pt x="712" y="1402"/>
                      </a:lnTo>
                      <a:lnTo>
                        <a:pt x="837" y="1486"/>
                      </a:lnTo>
                      <a:lnTo>
                        <a:pt x="942" y="1486"/>
                      </a:lnTo>
                      <a:lnTo>
                        <a:pt x="1005" y="1507"/>
                      </a:lnTo>
                      <a:lnTo>
                        <a:pt x="1026" y="1486"/>
                      </a:lnTo>
                      <a:lnTo>
                        <a:pt x="1005" y="1402"/>
                      </a:lnTo>
                      <a:lnTo>
                        <a:pt x="1088" y="1381"/>
                      </a:lnTo>
                      <a:lnTo>
                        <a:pt x="1151" y="1235"/>
                      </a:lnTo>
                      <a:lnTo>
                        <a:pt x="1130" y="1088"/>
                      </a:lnTo>
                      <a:lnTo>
                        <a:pt x="1214" y="942"/>
                      </a:lnTo>
                      <a:lnTo>
                        <a:pt x="1235" y="921"/>
                      </a:lnTo>
                      <a:lnTo>
                        <a:pt x="1319" y="712"/>
                      </a:lnTo>
                      <a:lnTo>
                        <a:pt x="1319" y="565"/>
                      </a:lnTo>
                      <a:lnTo>
                        <a:pt x="1340" y="523"/>
                      </a:lnTo>
                      <a:lnTo>
                        <a:pt x="1319" y="419"/>
                      </a:lnTo>
                      <a:lnTo>
                        <a:pt x="1235" y="335"/>
                      </a:lnTo>
                      <a:lnTo>
                        <a:pt x="1235" y="210"/>
                      </a:lnTo>
                      <a:lnTo>
                        <a:pt x="1193" y="147"/>
                      </a:lnTo>
                      <a:lnTo>
                        <a:pt x="1151" y="42"/>
                      </a:lnTo>
                      <a:lnTo>
                        <a:pt x="1005" y="0"/>
                      </a:lnTo>
                      <a:lnTo>
                        <a:pt x="900" y="42"/>
                      </a:lnTo>
                      <a:lnTo>
                        <a:pt x="79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8" name="Google Shape;508;p23"/>
                <p:cNvSpPr/>
                <p:nvPr/>
              </p:nvSpPr>
              <p:spPr>
                <a:xfrm>
                  <a:off x="2605050" y="1520200"/>
                  <a:ext cx="42400" cy="26175"/>
                </a:xfrm>
                <a:custGeom>
                  <a:rect b="b" l="l" r="r" t="t"/>
                  <a:pathLst>
                    <a:path extrusionOk="0" h="1047" w="1696">
                      <a:moveTo>
                        <a:pt x="1570" y="1"/>
                      </a:moveTo>
                      <a:lnTo>
                        <a:pt x="1486" y="64"/>
                      </a:lnTo>
                      <a:lnTo>
                        <a:pt x="1256" y="64"/>
                      </a:lnTo>
                      <a:lnTo>
                        <a:pt x="1130" y="168"/>
                      </a:lnTo>
                      <a:lnTo>
                        <a:pt x="963" y="168"/>
                      </a:lnTo>
                      <a:lnTo>
                        <a:pt x="921" y="189"/>
                      </a:lnTo>
                      <a:lnTo>
                        <a:pt x="816" y="105"/>
                      </a:lnTo>
                      <a:lnTo>
                        <a:pt x="712" y="84"/>
                      </a:lnTo>
                      <a:lnTo>
                        <a:pt x="356" y="189"/>
                      </a:lnTo>
                      <a:lnTo>
                        <a:pt x="126" y="189"/>
                      </a:lnTo>
                      <a:lnTo>
                        <a:pt x="105" y="273"/>
                      </a:lnTo>
                      <a:lnTo>
                        <a:pt x="0" y="377"/>
                      </a:lnTo>
                      <a:lnTo>
                        <a:pt x="0" y="482"/>
                      </a:lnTo>
                      <a:lnTo>
                        <a:pt x="105" y="461"/>
                      </a:lnTo>
                      <a:lnTo>
                        <a:pt x="231" y="461"/>
                      </a:lnTo>
                      <a:lnTo>
                        <a:pt x="314" y="419"/>
                      </a:lnTo>
                      <a:lnTo>
                        <a:pt x="398" y="461"/>
                      </a:lnTo>
                      <a:lnTo>
                        <a:pt x="503" y="461"/>
                      </a:lnTo>
                      <a:lnTo>
                        <a:pt x="565" y="503"/>
                      </a:lnTo>
                      <a:lnTo>
                        <a:pt x="503" y="587"/>
                      </a:lnTo>
                      <a:lnTo>
                        <a:pt x="544" y="712"/>
                      </a:lnTo>
                      <a:lnTo>
                        <a:pt x="628" y="817"/>
                      </a:lnTo>
                      <a:lnTo>
                        <a:pt x="712" y="712"/>
                      </a:lnTo>
                      <a:lnTo>
                        <a:pt x="712" y="628"/>
                      </a:lnTo>
                      <a:lnTo>
                        <a:pt x="754" y="587"/>
                      </a:lnTo>
                      <a:lnTo>
                        <a:pt x="858" y="712"/>
                      </a:lnTo>
                      <a:lnTo>
                        <a:pt x="837" y="838"/>
                      </a:lnTo>
                      <a:lnTo>
                        <a:pt x="984" y="1005"/>
                      </a:lnTo>
                      <a:lnTo>
                        <a:pt x="1088" y="984"/>
                      </a:lnTo>
                      <a:lnTo>
                        <a:pt x="1151" y="1047"/>
                      </a:lnTo>
                      <a:lnTo>
                        <a:pt x="1360" y="1047"/>
                      </a:lnTo>
                      <a:lnTo>
                        <a:pt x="1465" y="942"/>
                      </a:lnTo>
                      <a:lnTo>
                        <a:pt x="1591" y="900"/>
                      </a:lnTo>
                      <a:lnTo>
                        <a:pt x="1674" y="670"/>
                      </a:lnTo>
                      <a:lnTo>
                        <a:pt x="1591" y="503"/>
                      </a:lnTo>
                      <a:lnTo>
                        <a:pt x="1695" y="356"/>
                      </a:lnTo>
                      <a:lnTo>
                        <a:pt x="1695" y="273"/>
                      </a:lnTo>
                      <a:lnTo>
                        <a:pt x="1612" y="147"/>
                      </a:lnTo>
                      <a:lnTo>
                        <a:pt x="1653" y="64"/>
                      </a:lnTo>
                      <a:lnTo>
                        <a:pt x="1570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9" name="Google Shape;509;p23"/>
                <p:cNvSpPr/>
                <p:nvPr/>
              </p:nvSpPr>
              <p:spPr>
                <a:xfrm>
                  <a:off x="2443425" y="1547400"/>
                  <a:ext cx="109875" cy="60700"/>
                </a:xfrm>
                <a:custGeom>
                  <a:rect b="b" l="l" r="r" t="t"/>
                  <a:pathLst>
                    <a:path extrusionOk="0" h="2428" w="4395">
                      <a:moveTo>
                        <a:pt x="4268" y="1"/>
                      </a:moveTo>
                      <a:lnTo>
                        <a:pt x="4185" y="43"/>
                      </a:lnTo>
                      <a:lnTo>
                        <a:pt x="4059" y="105"/>
                      </a:lnTo>
                      <a:lnTo>
                        <a:pt x="4059" y="252"/>
                      </a:lnTo>
                      <a:lnTo>
                        <a:pt x="4038" y="336"/>
                      </a:lnTo>
                      <a:lnTo>
                        <a:pt x="4059" y="377"/>
                      </a:lnTo>
                      <a:lnTo>
                        <a:pt x="3955" y="419"/>
                      </a:lnTo>
                      <a:lnTo>
                        <a:pt x="3934" y="315"/>
                      </a:lnTo>
                      <a:lnTo>
                        <a:pt x="3892" y="315"/>
                      </a:lnTo>
                      <a:lnTo>
                        <a:pt x="3871" y="377"/>
                      </a:lnTo>
                      <a:lnTo>
                        <a:pt x="3829" y="440"/>
                      </a:lnTo>
                      <a:lnTo>
                        <a:pt x="3766" y="357"/>
                      </a:lnTo>
                      <a:lnTo>
                        <a:pt x="3745" y="168"/>
                      </a:lnTo>
                      <a:lnTo>
                        <a:pt x="3641" y="64"/>
                      </a:lnTo>
                      <a:lnTo>
                        <a:pt x="3578" y="64"/>
                      </a:lnTo>
                      <a:lnTo>
                        <a:pt x="3557" y="126"/>
                      </a:lnTo>
                      <a:lnTo>
                        <a:pt x="3432" y="126"/>
                      </a:lnTo>
                      <a:lnTo>
                        <a:pt x="3306" y="64"/>
                      </a:lnTo>
                      <a:lnTo>
                        <a:pt x="3222" y="64"/>
                      </a:lnTo>
                      <a:lnTo>
                        <a:pt x="2992" y="43"/>
                      </a:lnTo>
                      <a:lnTo>
                        <a:pt x="2846" y="126"/>
                      </a:lnTo>
                      <a:lnTo>
                        <a:pt x="2804" y="231"/>
                      </a:lnTo>
                      <a:lnTo>
                        <a:pt x="2741" y="315"/>
                      </a:lnTo>
                      <a:lnTo>
                        <a:pt x="2699" y="273"/>
                      </a:lnTo>
                      <a:lnTo>
                        <a:pt x="2636" y="273"/>
                      </a:lnTo>
                      <a:lnTo>
                        <a:pt x="2364" y="482"/>
                      </a:lnTo>
                      <a:lnTo>
                        <a:pt x="2281" y="566"/>
                      </a:lnTo>
                      <a:lnTo>
                        <a:pt x="2197" y="566"/>
                      </a:lnTo>
                      <a:lnTo>
                        <a:pt x="2051" y="670"/>
                      </a:lnTo>
                      <a:lnTo>
                        <a:pt x="1946" y="691"/>
                      </a:lnTo>
                      <a:lnTo>
                        <a:pt x="1862" y="775"/>
                      </a:lnTo>
                      <a:lnTo>
                        <a:pt x="1841" y="859"/>
                      </a:lnTo>
                      <a:lnTo>
                        <a:pt x="1653" y="859"/>
                      </a:lnTo>
                      <a:lnTo>
                        <a:pt x="1590" y="880"/>
                      </a:lnTo>
                      <a:lnTo>
                        <a:pt x="1465" y="859"/>
                      </a:lnTo>
                      <a:lnTo>
                        <a:pt x="1423" y="901"/>
                      </a:lnTo>
                      <a:lnTo>
                        <a:pt x="1339" y="901"/>
                      </a:lnTo>
                      <a:lnTo>
                        <a:pt x="1151" y="1068"/>
                      </a:lnTo>
                      <a:lnTo>
                        <a:pt x="1025" y="1152"/>
                      </a:lnTo>
                      <a:lnTo>
                        <a:pt x="900" y="1089"/>
                      </a:lnTo>
                      <a:lnTo>
                        <a:pt x="795" y="1152"/>
                      </a:lnTo>
                      <a:lnTo>
                        <a:pt x="523" y="1193"/>
                      </a:lnTo>
                      <a:lnTo>
                        <a:pt x="398" y="1382"/>
                      </a:lnTo>
                      <a:lnTo>
                        <a:pt x="314" y="1382"/>
                      </a:lnTo>
                      <a:lnTo>
                        <a:pt x="167" y="1403"/>
                      </a:lnTo>
                      <a:lnTo>
                        <a:pt x="105" y="1528"/>
                      </a:lnTo>
                      <a:lnTo>
                        <a:pt x="209" y="1528"/>
                      </a:lnTo>
                      <a:lnTo>
                        <a:pt x="272" y="1591"/>
                      </a:lnTo>
                      <a:lnTo>
                        <a:pt x="167" y="1591"/>
                      </a:lnTo>
                      <a:lnTo>
                        <a:pt x="126" y="1633"/>
                      </a:lnTo>
                      <a:lnTo>
                        <a:pt x="209" y="1717"/>
                      </a:lnTo>
                      <a:lnTo>
                        <a:pt x="188" y="1779"/>
                      </a:lnTo>
                      <a:lnTo>
                        <a:pt x="0" y="1842"/>
                      </a:lnTo>
                      <a:lnTo>
                        <a:pt x="0" y="1905"/>
                      </a:lnTo>
                      <a:lnTo>
                        <a:pt x="126" y="1926"/>
                      </a:lnTo>
                      <a:lnTo>
                        <a:pt x="230" y="1905"/>
                      </a:lnTo>
                      <a:lnTo>
                        <a:pt x="293" y="1821"/>
                      </a:lnTo>
                      <a:lnTo>
                        <a:pt x="377" y="1800"/>
                      </a:lnTo>
                      <a:lnTo>
                        <a:pt x="481" y="1842"/>
                      </a:lnTo>
                      <a:lnTo>
                        <a:pt x="586" y="1989"/>
                      </a:lnTo>
                      <a:lnTo>
                        <a:pt x="586" y="2114"/>
                      </a:lnTo>
                      <a:lnTo>
                        <a:pt x="691" y="2156"/>
                      </a:lnTo>
                      <a:lnTo>
                        <a:pt x="732" y="2114"/>
                      </a:lnTo>
                      <a:lnTo>
                        <a:pt x="732" y="2009"/>
                      </a:lnTo>
                      <a:lnTo>
                        <a:pt x="753" y="1989"/>
                      </a:lnTo>
                      <a:lnTo>
                        <a:pt x="816" y="1821"/>
                      </a:lnTo>
                      <a:lnTo>
                        <a:pt x="858" y="1821"/>
                      </a:lnTo>
                      <a:lnTo>
                        <a:pt x="1004" y="1779"/>
                      </a:lnTo>
                      <a:lnTo>
                        <a:pt x="1067" y="1800"/>
                      </a:lnTo>
                      <a:lnTo>
                        <a:pt x="1046" y="1884"/>
                      </a:lnTo>
                      <a:lnTo>
                        <a:pt x="942" y="1926"/>
                      </a:lnTo>
                      <a:lnTo>
                        <a:pt x="900" y="2093"/>
                      </a:lnTo>
                      <a:lnTo>
                        <a:pt x="942" y="2156"/>
                      </a:lnTo>
                      <a:lnTo>
                        <a:pt x="858" y="2240"/>
                      </a:lnTo>
                      <a:lnTo>
                        <a:pt x="816" y="2323"/>
                      </a:lnTo>
                      <a:lnTo>
                        <a:pt x="858" y="2407"/>
                      </a:lnTo>
                      <a:lnTo>
                        <a:pt x="921" y="2323"/>
                      </a:lnTo>
                      <a:lnTo>
                        <a:pt x="1004" y="2344"/>
                      </a:lnTo>
                      <a:lnTo>
                        <a:pt x="1004" y="2428"/>
                      </a:lnTo>
                      <a:lnTo>
                        <a:pt x="1046" y="2428"/>
                      </a:lnTo>
                      <a:lnTo>
                        <a:pt x="1235" y="2323"/>
                      </a:lnTo>
                      <a:lnTo>
                        <a:pt x="1318" y="2219"/>
                      </a:lnTo>
                      <a:lnTo>
                        <a:pt x="1381" y="2240"/>
                      </a:lnTo>
                      <a:lnTo>
                        <a:pt x="1444" y="2135"/>
                      </a:lnTo>
                      <a:lnTo>
                        <a:pt x="1444" y="2009"/>
                      </a:lnTo>
                      <a:lnTo>
                        <a:pt x="1527" y="2009"/>
                      </a:lnTo>
                      <a:lnTo>
                        <a:pt x="1590" y="1905"/>
                      </a:lnTo>
                      <a:lnTo>
                        <a:pt x="1590" y="1779"/>
                      </a:lnTo>
                      <a:lnTo>
                        <a:pt x="1653" y="1717"/>
                      </a:lnTo>
                      <a:lnTo>
                        <a:pt x="1674" y="1779"/>
                      </a:lnTo>
                      <a:lnTo>
                        <a:pt x="1653" y="1842"/>
                      </a:lnTo>
                      <a:lnTo>
                        <a:pt x="1674" y="1926"/>
                      </a:lnTo>
                      <a:lnTo>
                        <a:pt x="1653" y="2051"/>
                      </a:lnTo>
                      <a:lnTo>
                        <a:pt x="1674" y="2198"/>
                      </a:lnTo>
                      <a:lnTo>
                        <a:pt x="1737" y="2198"/>
                      </a:lnTo>
                      <a:lnTo>
                        <a:pt x="1841" y="2051"/>
                      </a:lnTo>
                      <a:lnTo>
                        <a:pt x="1862" y="1926"/>
                      </a:lnTo>
                      <a:lnTo>
                        <a:pt x="1883" y="1884"/>
                      </a:lnTo>
                      <a:lnTo>
                        <a:pt x="1967" y="1842"/>
                      </a:lnTo>
                      <a:lnTo>
                        <a:pt x="2092" y="1696"/>
                      </a:lnTo>
                      <a:lnTo>
                        <a:pt x="2113" y="1570"/>
                      </a:lnTo>
                      <a:lnTo>
                        <a:pt x="2092" y="1465"/>
                      </a:lnTo>
                      <a:lnTo>
                        <a:pt x="2155" y="1361"/>
                      </a:lnTo>
                      <a:lnTo>
                        <a:pt x="2197" y="1486"/>
                      </a:lnTo>
                      <a:lnTo>
                        <a:pt x="2406" y="1361"/>
                      </a:lnTo>
                      <a:lnTo>
                        <a:pt x="2469" y="1193"/>
                      </a:lnTo>
                      <a:lnTo>
                        <a:pt x="2490" y="1089"/>
                      </a:lnTo>
                      <a:lnTo>
                        <a:pt x="2595" y="1068"/>
                      </a:lnTo>
                      <a:lnTo>
                        <a:pt x="2636" y="1047"/>
                      </a:lnTo>
                      <a:lnTo>
                        <a:pt x="2720" y="1089"/>
                      </a:lnTo>
                      <a:lnTo>
                        <a:pt x="2825" y="984"/>
                      </a:lnTo>
                      <a:lnTo>
                        <a:pt x="2888" y="1047"/>
                      </a:lnTo>
                      <a:lnTo>
                        <a:pt x="2825" y="1256"/>
                      </a:lnTo>
                      <a:lnTo>
                        <a:pt x="2678" y="1403"/>
                      </a:lnTo>
                      <a:lnTo>
                        <a:pt x="2636" y="1507"/>
                      </a:lnTo>
                      <a:lnTo>
                        <a:pt x="2574" y="1591"/>
                      </a:lnTo>
                      <a:lnTo>
                        <a:pt x="2574" y="1633"/>
                      </a:lnTo>
                      <a:lnTo>
                        <a:pt x="2469" y="1696"/>
                      </a:lnTo>
                      <a:lnTo>
                        <a:pt x="2323" y="1926"/>
                      </a:lnTo>
                      <a:lnTo>
                        <a:pt x="2323" y="1989"/>
                      </a:lnTo>
                      <a:lnTo>
                        <a:pt x="2385" y="2093"/>
                      </a:lnTo>
                      <a:lnTo>
                        <a:pt x="2364" y="2198"/>
                      </a:lnTo>
                      <a:lnTo>
                        <a:pt x="2427" y="2219"/>
                      </a:lnTo>
                      <a:lnTo>
                        <a:pt x="2532" y="2261"/>
                      </a:lnTo>
                      <a:lnTo>
                        <a:pt x="2616" y="2198"/>
                      </a:lnTo>
                      <a:lnTo>
                        <a:pt x="2720" y="2135"/>
                      </a:lnTo>
                      <a:lnTo>
                        <a:pt x="2741" y="2030"/>
                      </a:lnTo>
                      <a:lnTo>
                        <a:pt x="2741" y="1926"/>
                      </a:lnTo>
                      <a:lnTo>
                        <a:pt x="2825" y="1842"/>
                      </a:lnTo>
                      <a:lnTo>
                        <a:pt x="2888" y="1737"/>
                      </a:lnTo>
                      <a:lnTo>
                        <a:pt x="2950" y="1737"/>
                      </a:lnTo>
                      <a:lnTo>
                        <a:pt x="3013" y="1717"/>
                      </a:lnTo>
                      <a:lnTo>
                        <a:pt x="3097" y="1779"/>
                      </a:lnTo>
                      <a:lnTo>
                        <a:pt x="3201" y="1779"/>
                      </a:lnTo>
                      <a:lnTo>
                        <a:pt x="3243" y="1717"/>
                      </a:lnTo>
                      <a:lnTo>
                        <a:pt x="3432" y="1717"/>
                      </a:lnTo>
                      <a:lnTo>
                        <a:pt x="3515" y="1612"/>
                      </a:lnTo>
                      <a:lnTo>
                        <a:pt x="3557" y="1403"/>
                      </a:lnTo>
                      <a:lnTo>
                        <a:pt x="3662" y="1256"/>
                      </a:lnTo>
                      <a:lnTo>
                        <a:pt x="3662" y="1152"/>
                      </a:lnTo>
                      <a:lnTo>
                        <a:pt x="3683" y="1089"/>
                      </a:lnTo>
                      <a:lnTo>
                        <a:pt x="3766" y="1214"/>
                      </a:lnTo>
                      <a:lnTo>
                        <a:pt x="3871" y="1256"/>
                      </a:lnTo>
                      <a:lnTo>
                        <a:pt x="3892" y="1193"/>
                      </a:lnTo>
                      <a:lnTo>
                        <a:pt x="3892" y="1110"/>
                      </a:lnTo>
                      <a:lnTo>
                        <a:pt x="3787" y="963"/>
                      </a:lnTo>
                      <a:lnTo>
                        <a:pt x="3787" y="880"/>
                      </a:lnTo>
                      <a:lnTo>
                        <a:pt x="3934" y="775"/>
                      </a:lnTo>
                      <a:lnTo>
                        <a:pt x="4038" y="754"/>
                      </a:lnTo>
                      <a:lnTo>
                        <a:pt x="4143" y="691"/>
                      </a:lnTo>
                      <a:lnTo>
                        <a:pt x="4206" y="733"/>
                      </a:lnTo>
                      <a:lnTo>
                        <a:pt x="4289" y="733"/>
                      </a:lnTo>
                      <a:lnTo>
                        <a:pt x="4394" y="587"/>
                      </a:lnTo>
                      <a:lnTo>
                        <a:pt x="4373" y="524"/>
                      </a:lnTo>
                      <a:lnTo>
                        <a:pt x="4352" y="273"/>
                      </a:lnTo>
                      <a:lnTo>
                        <a:pt x="4373" y="231"/>
                      </a:lnTo>
                      <a:lnTo>
                        <a:pt x="4352" y="168"/>
                      </a:lnTo>
                      <a:lnTo>
                        <a:pt x="4352" y="22"/>
                      </a:lnTo>
                      <a:lnTo>
                        <a:pt x="4268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0" name="Google Shape;510;p23"/>
                <p:cNvSpPr/>
                <p:nvPr/>
              </p:nvSpPr>
              <p:spPr>
                <a:xfrm>
                  <a:off x="2580975" y="1547400"/>
                  <a:ext cx="48150" cy="32475"/>
                </a:xfrm>
                <a:custGeom>
                  <a:rect b="b" l="l" r="r" t="t"/>
                  <a:pathLst>
                    <a:path extrusionOk="0" h="1299" w="1926">
                      <a:moveTo>
                        <a:pt x="796" y="1"/>
                      </a:moveTo>
                      <a:lnTo>
                        <a:pt x="524" y="43"/>
                      </a:lnTo>
                      <a:lnTo>
                        <a:pt x="440" y="43"/>
                      </a:lnTo>
                      <a:lnTo>
                        <a:pt x="336" y="126"/>
                      </a:lnTo>
                      <a:lnTo>
                        <a:pt x="231" y="168"/>
                      </a:lnTo>
                      <a:lnTo>
                        <a:pt x="210" y="315"/>
                      </a:lnTo>
                      <a:lnTo>
                        <a:pt x="64" y="419"/>
                      </a:lnTo>
                      <a:lnTo>
                        <a:pt x="64" y="524"/>
                      </a:lnTo>
                      <a:lnTo>
                        <a:pt x="1" y="629"/>
                      </a:lnTo>
                      <a:lnTo>
                        <a:pt x="22" y="754"/>
                      </a:lnTo>
                      <a:lnTo>
                        <a:pt x="22" y="880"/>
                      </a:lnTo>
                      <a:lnTo>
                        <a:pt x="106" y="880"/>
                      </a:lnTo>
                      <a:lnTo>
                        <a:pt x="231" y="963"/>
                      </a:lnTo>
                      <a:lnTo>
                        <a:pt x="315" y="1110"/>
                      </a:lnTo>
                      <a:lnTo>
                        <a:pt x="231" y="1193"/>
                      </a:lnTo>
                      <a:lnTo>
                        <a:pt x="252" y="1214"/>
                      </a:lnTo>
                      <a:lnTo>
                        <a:pt x="378" y="1214"/>
                      </a:lnTo>
                      <a:lnTo>
                        <a:pt x="524" y="1256"/>
                      </a:lnTo>
                      <a:lnTo>
                        <a:pt x="566" y="1214"/>
                      </a:lnTo>
                      <a:lnTo>
                        <a:pt x="691" y="1298"/>
                      </a:lnTo>
                      <a:lnTo>
                        <a:pt x="838" y="1298"/>
                      </a:lnTo>
                      <a:lnTo>
                        <a:pt x="943" y="1256"/>
                      </a:lnTo>
                      <a:lnTo>
                        <a:pt x="1068" y="1256"/>
                      </a:lnTo>
                      <a:lnTo>
                        <a:pt x="1110" y="1152"/>
                      </a:lnTo>
                      <a:lnTo>
                        <a:pt x="1110" y="1089"/>
                      </a:lnTo>
                      <a:lnTo>
                        <a:pt x="1215" y="1068"/>
                      </a:lnTo>
                      <a:lnTo>
                        <a:pt x="1256" y="984"/>
                      </a:lnTo>
                      <a:lnTo>
                        <a:pt x="1403" y="796"/>
                      </a:lnTo>
                      <a:lnTo>
                        <a:pt x="1382" y="733"/>
                      </a:lnTo>
                      <a:lnTo>
                        <a:pt x="1319" y="754"/>
                      </a:lnTo>
                      <a:lnTo>
                        <a:pt x="1215" y="733"/>
                      </a:lnTo>
                      <a:lnTo>
                        <a:pt x="1215" y="670"/>
                      </a:lnTo>
                      <a:lnTo>
                        <a:pt x="1361" y="545"/>
                      </a:lnTo>
                      <a:lnTo>
                        <a:pt x="1466" y="545"/>
                      </a:lnTo>
                      <a:lnTo>
                        <a:pt x="1738" y="440"/>
                      </a:lnTo>
                      <a:lnTo>
                        <a:pt x="1821" y="461"/>
                      </a:lnTo>
                      <a:lnTo>
                        <a:pt x="1926" y="273"/>
                      </a:lnTo>
                      <a:lnTo>
                        <a:pt x="1905" y="231"/>
                      </a:lnTo>
                      <a:lnTo>
                        <a:pt x="1779" y="210"/>
                      </a:lnTo>
                      <a:lnTo>
                        <a:pt x="1717" y="147"/>
                      </a:lnTo>
                      <a:lnTo>
                        <a:pt x="1591" y="126"/>
                      </a:lnTo>
                      <a:lnTo>
                        <a:pt x="1424" y="126"/>
                      </a:lnTo>
                      <a:lnTo>
                        <a:pt x="1403" y="105"/>
                      </a:lnTo>
                      <a:lnTo>
                        <a:pt x="1256" y="43"/>
                      </a:lnTo>
                      <a:lnTo>
                        <a:pt x="1173" y="64"/>
                      </a:lnTo>
                      <a:lnTo>
                        <a:pt x="1047" y="64"/>
                      </a:lnTo>
                      <a:lnTo>
                        <a:pt x="963" y="43"/>
                      </a:lnTo>
                      <a:lnTo>
                        <a:pt x="859" y="43"/>
                      </a:lnTo>
                      <a:lnTo>
                        <a:pt x="796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1" name="Google Shape;511;p23"/>
                <p:cNvSpPr/>
                <p:nvPr/>
              </p:nvSpPr>
              <p:spPr>
                <a:xfrm>
                  <a:off x="2474800" y="1600250"/>
                  <a:ext cx="142825" cy="88425"/>
                </a:xfrm>
                <a:custGeom>
                  <a:rect b="b" l="l" r="r" t="t"/>
                  <a:pathLst>
                    <a:path extrusionOk="0" h="3537" w="5713">
                      <a:moveTo>
                        <a:pt x="2177" y="0"/>
                      </a:moveTo>
                      <a:lnTo>
                        <a:pt x="1863" y="84"/>
                      </a:lnTo>
                      <a:lnTo>
                        <a:pt x="1800" y="126"/>
                      </a:lnTo>
                      <a:lnTo>
                        <a:pt x="1863" y="188"/>
                      </a:lnTo>
                      <a:lnTo>
                        <a:pt x="1863" y="293"/>
                      </a:lnTo>
                      <a:lnTo>
                        <a:pt x="1988" y="356"/>
                      </a:lnTo>
                      <a:lnTo>
                        <a:pt x="2051" y="460"/>
                      </a:lnTo>
                      <a:lnTo>
                        <a:pt x="1967" y="439"/>
                      </a:lnTo>
                      <a:lnTo>
                        <a:pt x="1842" y="335"/>
                      </a:lnTo>
                      <a:lnTo>
                        <a:pt x="1758" y="335"/>
                      </a:lnTo>
                      <a:lnTo>
                        <a:pt x="1695" y="293"/>
                      </a:lnTo>
                      <a:lnTo>
                        <a:pt x="1591" y="293"/>
                      </a:lnTo>
                      <a:lnTo>
                        <a:pt x="1465" y="335"/>
                      </a:lnTo>
                      <a:lnTo>
                        <a:pt x="1381" y="335"/>
                      </a:lnTo>
                      <a:lnTo>
                        <a:pt x="1319" y="398"/>
                      </a:lnTo>
                      <a:lnTo>
                        <a:pt x="1256" y="502"/>
                      </a:lnTo>
                      <a:lnTo>
                        <a:pt x="1130" y="607"/>
                      </a:lnTo>
                      <a:lnTo>
                        <a:pt x="1214" y="711"/>
                      </a:lnTo>
                      <a:lnTo>
                        <a:pt x="1444" y="753"/>
                      </a:lnTo>
                      <a:lnTo>
                        <a:pt x="1549" y="753"/>
                      </a:lnTo>
                      <a:lnTo>
                        <a:pt x="1653" y="837"/>
                      </a:lnTo>
                      <a:lnTo>
                        <a:pt x="1737" y="837"/>
                      </a:lnTo>
                      <a:lnTo>
                        <a:pt x="1758" y="879"/>
                      </a:lnTo>
                      <a:lnTo>
                        <a:pt x="1695" y="921"/>
                      </a:lnTo>
                      <a:lnTo>
                        <a:pt x="1570" y="879"/>
                      </a:lnTo>
                      <a:lnTo>
                        <a:pt x="1319" y="858"/>
                      </a:lnTo>
                      <a:lnTo>
                        <a:pt x="1109" y="879"/>
                      </a:lnTo>
                      <a:lnTo>
                        <a:pt x="1026" y="858"/>
                      </a:lnTo>
                      <a:lnTo>
                        <a:pt x="921" y="879"/>
                      </a:lnTo>
                      <a:lnTo>
                        <a:pt x="754" y="1046"/>
                      </a:lnTo>
                      <a:lnTo>
                        <a:pt x="607" y="1193"/>
                      </a:lnTo>
                      <a:lnTo>
                        <a:pt x="628" y="1256"/>
                      </a:lnTo>
                      <a:lnTo>
                        <a:pt x="754" y="1256"/>
                      </a:lnTo>
                      <a:lnTo>
                        <a:pt x="942" y="1297"/>
                      </a:lnTo>
                      <a:lnTo>
                        <a:pt x="1068" y="1276"/>
                      </a:lnTo>
                      <a:lnTo>
                        <a:pt x="1214" y="1276"/>
                      </a:lnTo>
                      <a:lnTo>
                        <a:pt x="1256" y="1339"/>
                      </a:lnTo>
                      <a:lnTo>
                        <a:pt x="1340" y="1381"/>
                      </a:lnTo>
                      <a:lnTo>
                        <a:pt x="1214" y="1486"/>
                      </a:lnTo>
                      <a:lnTo>
                        <a:pt x="1068" y="1486"/>
                      </a:lnTo>
                      <a:lnTo>
                        <a:pt x="963" y="1569"/>
                      </a:lnTo>
                      <a:lnTo>
                        <a:pt x="837" y="1548"/>
                      </a:lnTo>
                      <a:lnTo>
                        <a:pt x="712" y="1465"/>
                      </a:lnTo>
                      <a:lnTo>
                        <a:pt x="503" y="1465"/>
                      </a:lnTo>
                      <a:lnTo>
                        <a:pt x="419" y="1444"/>
                      </a:lnTo>
                      <a:lnTo>
                        <a:pt x="314" y="1465"/>
                      </a:lnTo>
                      <a:lnTo>
                        <a:pt x="84" y="1611"/>
                      </a:lnTo>
                      <a:lnTo>
                        <a:pt x="126" y="1674"/>
                      </a:lnTo>
                      <a:lnTo>
                        <a:pt x="126" y="1800"/>
                      </a:lnTo>
                      <a:lnTo>
                        <a:pt x="0" y="1800"/>
                      </a:lnTo>
                      <a:lnTo>
                        <a:pt x="0" y="1862"/>
                      </a:lnTo>
                      <a:lnTo>
                        <a:pt x="189" y="1988"/>
                      </a:lnTo>
                      <a:lnTo>
                        <a:pt x="314" y="2134"/>
                      </a:lnTo>
                      <a:lnTo>
                        <a:pt x="377" y="2134"/>
                      </a:lnTo>
                      <a:lnTo>
                        <a:pt x="398" y="2030"/>
                      </a:lnTo>
                      <a:lnTo>
                        <a:pt x="482" y="2072"/>
                      </a:lnTo>
                      <a:lnTo>
                        <a:pt x="419" y="2134"/>
                      </a:lnTo>
                      <a:lnTo>
                        <a:pt x="544" y="2239"/>
                      </a:lnTo>
                      <a:lnTo>
                        <a:pt x="544" y="2385"/>
                      </a:lnTo>
                      <a:lnTo>
                        <a:pt x="649" y="2427"/>
                      </a:lnTo>
                      <a:lnTo>
                        <a:pt x="733" y="2344"/>
                      </a:lnTo>
                      <a:lnTo>
                        <a:pt x="733" y="2218"/>
                      </a:lnTo>
                      <a:lnTo>
                        <a:pt x="796" y="2239"/>
                      </a:lnTo>
                      <a:lnTo>
                        <a:pt x="900" y="2239"/>
                      </a:lnTo>
                      <a:lnTo>
                        <a:pt x="837" y="2323"/>
                      </a:lnTo>
                      <a:lnTo>
                        <a:pt x="837" y="2427"/>
                      </a:lnTo>
                      <a:lnTo>
                        <a:pt x="963" y="2511"/>
                      </a:lnTo>
                      <a:lnTo>
                        <a:pt x="1068" y="2490"/>
                      </a:lnTo>
                      <a:lnTo>
                        <a:pt x="1109" y="2406"/>
                      </a:lnTo>
                      <a:lnTo>
                        <a:pt x="1277" y="2323"/>
                      </a:lnTo>
                      <a:lnTo>
                        <a:pt x="1319" y="2197"/>
                      </a:lnTo>
                      <a:lnTo>
                        <a:pt x="1340" y="2176"/>
                      </a:lnTo>
                      <a:lnTo>
                        <a:pt x="1423" y="2281"/>
                      </a:lnTo>
                      <a:lnTo>
                        <a:pt x="1465" y="2197"/>
                      </a:lnTo>
                      <a:lnTo>
                        <a:pt x="1591" y="2176"/>
                      </a:lnTo>
                      <a:lnTo>
                        <a:pt x="1674" y="2176"/>
                      </a:lnTo>
                      <a:lnTo>
                        <a:pt x="1549" y="2281"/>
                      </a:lnTo>
                      <a:lnTo>
                        <a:pt x="1423" y="2344"/>
                      </a:lnTo>
                      <a:lnTo>
                        <a:pt x="1423" y="2448"/>
                      </a:lnTo>
                      <a:lnTo>
                        <a:pt x="1570" y="2511"/>
                      </a:lnTo>
                      <a:lnTo>
                        <a:pt x="1674" y="2490"/>
                      </a:lnTo>
                      <a:lnTo>
                        <a:pt x="1737" y="2532"/>
                      </a:lnTo>
                      <a:lnTo>
                        <a:pt x="1842" y="2511"/>
                      </a:lnTo>
                      <a:lnTo>
                        <a:pt x="1946" y="2490"/>
                      </a:lnTo>
                      <a:lnTo>
                        <a:pt x="2009" y="2406"/>
                      </a:lnTo>
                      <a:lnTo>
                        <a:pt x="2093" y="2490"/>
                      </a:lnTo>
                      <a:lnTo>
                        <a:pt x="2093" y="2553"/>
                      </a:lnTo>
                      <a:lnTo>
                        <a:pt x="2260" y="2553"/>
                      </a:lnTo>
                      <a:lnTo>
                        <a:pt x="2407" y="2490"/>
                      </a:lnTo>
                      <a:lnTo>
                        <a:pt x="2407" y="2553"/>
                      </a:lnTo>
                      <a:lnTo>
                        <a:pt x="2574" y="2553"/>
                      </a:lnTo>
                      <a:lnTo>
                        <a:pt x="2637" y="2490"/>
                      </a:lnTo>
                      <a:lnTo>
                        <a:pt x="2700" y="2532"/>
                      </a:lnTo>
                      <a:lnTo>
                        <a:pt x="2616" y="2595"/>
                      </a:lnTo>
                      <a:lnTo>
                        <a:pt x="2595" y="2657"/>
                      </a:lnTo>
                      <a:lnTo>
                        <a:pt x="2323" y="2657"/>
                      </a:lnTo>
                      <a:lnTo>
                        <a:pt x="2218" y="2741"/>
                      </a:lnTo>
                      <a:lnTo>
                        <a:pt x="2156" y="2720"/>
                      </a:lnTo>
                      <a:lnTo>
                        <a:pt x="2009" y="2720"/>
                      </a:lnTo>
                      <a:lnTo>
                        <a:pt x="1842" y="2657"/>
                      </a:lnTo>
                      <a:lnTo>
                        <a:pt x="1653" y="2657"/>
                      </a:lnTo>
                      <a:lnTo>
                        <a:pt x="1486" y="2741"/>
                      </a:lnTo>
                      <a:lnTo>
                        <a:pt x="1381" y="2741"/>
                      </a:lnTo>
                      <a:lnTo>
                        <a:pt x="1256" y="2720"/>
                      </a:lnTo>
                      <a:lnTo>
                        <a:pt x="1172" y="2762"/>
                      </a:lnTo>
                      <a:lnTo>
                        <a:pt x="1005" y="2720"/>
                      </a:lnTo>
                      <a:lnTo>
                        <a:pt x="837" y="2762"/>
                      </a:lnTo>
                      <a:lnTo>
                        <a:pt x="816" y="2950"/>
                      </a:lnTo>
                      <a:lnTo>
                        <a:pt x="837" y="3034"/>
                      </a:lnTo>
                      <a:lnTo>
                        <a:pt x="796" y="3160"/>
                      </a:lnTo>
                      <a:lnTo>
                        <a:pt x="921" y="3285"/>
                      </a:lnTo>
                      <a:lnTo>
                        <a:pt x="963" y="3390"/>
                      </a:lnTo>
                      <a:lnTo>
                        <a:pt x="1130" y="3432"/>
                      </a:lnTo>
                      <a:lnTo>
                        <a:pt x="1319" y="3494"/>
                      </a:lnTo>
                      <a:lnTo>
                        <a:pt x="1465" y="3494"/>
                      </a:lnTo>
                      <a:lnTo>
                        <a:pt x="1633" y="3452"/>
                      </a:lnTo>
                      <a:lnTo>
                        <a:pt x="1779" y="3452"/>
                      </a:lnTo>
                      <a:lnTo>
                        <a:pt x="1800" y="3536"/>
                      </a:lnTo>
                      <a:lnTo>
                        <a:pt x="1946" y="3536"/>
                      </a:lnTo>
                      <a:lnTo>
                        <a:pt x="2072" y="3473"/>
                      </a:lnTo>
                      <a:lnTo>
                        <a:pt x="2093" y="3473"/>
                      </a:lnTo>
                      <a:lnTo>
                        <a:pt x="2218" y="3452"/>
                      </a:lnTo>
                      <a:lnTo>
                        <a:pt x="2260" y="3369"/>
                      </a:lnTo>
                      <a:lnTo>
                        <a:pt x="2386" y="3369"/>
                      </a:lnTo>
                      <a:lnTo>
                        <a:pt x="2428" y="3348"/>
                      </a:lnTo>
                      <a:lnTo>
                        <a:pt x="2469" y="3243"/>
                      </a:lnTo>
                      <a:lnTo>
                        <a:pt x="2532" y="3222"/>
                      </a:lnTo>
                      <a:lnTo>
                        <a:pt x="2616" y="3222"/>
                      </a:lnTo>
                      <a:lnTo>
                        <a:pt x="2679" y="3139"/>
                      </a:lnTo>
                      <a:lnTo>
                        <a:pt x="2741" y="3180"/>
                      </a:lnTo>
                      <a:lnTo>
                        <a:pt x="2909" y="3180"/>
                      </a:lnTo>
                      <a:lnTo>
                        <a:pt x="2930" y="3222"/>
                      </a:lnTo>
                      <a:lnTo>
                        <a:pt x="3055" y="3222"/>
                      </a:lnTo>
                      <a:lnTo>
                        <a:pt x="3118" y="3160"/>
                      </a:lnTo>
                      <a:lnTo>
                        <a:pt x="3306" y="3076"/>
                      </a:lnTo>
                      <a:lnTo>
                        <a:pt x="3369" y="3076"/>
                      </a:lnTo>
                      <a:lnTo>
                        <a:pt x="3453" y="3055"/>
                      </a:lnTo>
                      <a:lnTo>
                        <a:pt x="3453" y="2971"/>
                      </a:lnTo>
                      <a:lnTo>
                        <a:pt x="3537" y="3013"/>
                      </a:lnTo>
                      <a:lnTo>
                        <a:pt x="3557" y="3076"/>
                      </a:lnTo>
                      <a:lnTo>
                        <a:pt x="3516" y="3160"/>
                      </a:lnTo>
                      <a:lnTo>
                        <a:pt x="3516" y="3222"/>
                      </a:lnTo>
                      <a:lnTo>
                        <a:pt x="3662" y="3264"/>
                      </a:lnTo>
                      <a:lnTo>
                        <a:pt x="3746" y="3243"/>
                      </a:lnTo>
                      <a:lnTo>
                        <a:pt x="3767" y="3160"/>
                      </a:lnTo>
                      <a:lnTo>
                        <a:pt x="3892" y="3118"/>
                      </a:lnTo>
                      <a:lnTo>
                        <a:pt x="3934" y="3118"/>
                      </a:lnTo>
                      <a:lnTo>
                        <a:pt x="3955" y="3180"/>
                      </a:lnTo>
                      <a:lnTo>
                        <a:pt x="3871" y="3264"/>
                      </a:lnTo>
                      <a:lnTo>
                        <a:pt x="3892" y="3348"/>
                      </a:lnTo>
                      <a:lnTo>
                        <a:pt x="4039" y="3390"/>
                      </a:lnTo>
                      <a:lnTo>
                        <a:pt x="4206" y="3369"/>
                      </a:lnTo>
                      <a:lnTo>
                        <a:pt x="4394" y="3285"/>
                      </a:lnTo>
                      <a:lnTo>
                        <a:pt x="4478" y="3285"/>
                      </a:lnTo>
                      <a:lnTo>
                        <a:pt x="4583" y="3264"/>
                      </a:lnTo>
                      <a:lnTo>
                        <a:pt x="4666" y="3327"/>
                      </a:lnTo>
                      <a:lnTo>
                        <a:pt x="4708" y="3285"/>
                      </a:lnTo>
                      <a:lnTo>
                        <a:pt x="4708" y="3243"/>
                      </a:lnTo>
                      <a:lnTo>
                        <a:pt x="4771" y="3222"/>
                      </a:lnTo>
                      <a:lnTo>
                        <a:pt x="4834" y="3222"/>
                      </a:lnTo>
                      <a:lnTo>
                        <a:pt x="4876" y="3139"/>
                      </a:lnTo>
                      <a:lnTo>
                        <a:pt x="4876" y="3055"/>
                      </a:lnTo>
                      <a:lnTo>
                        <a:pt x="4980" y="2971"/>
                      </a:lnTo>
                      <a:lnTo>
                        <a:pt x="5085" y="2971"/>
                      </a:lnTo>
                      <a:lnTo>
                        <a:pt x="5190" y="2804"/>
                      </a:lnTo>
                      <a:lnTo>
                        <a:pt x="5190" y="2720"/>
                      </a:lnTo>
                      <a:lnTo>
                        <a:pt x="5210" y="2657"/>
                      </a:lnTo>
                      <a:lnTo>
                        <a:pt x="5294" y="2657"/>
                      </a:lnTo>
                      <a:lnTo>
                        <a:pt x="5399" y="2616"/>
                      </a:lnTo>
                      <a:lnTo>
                        <a:pt x="5524" y="2490"/>
                      </a:lnTo>
                      <a:lnTo>
                        <a:pt x="5650" y="2218"/>
                      </a:lnTo>
                      <a:lnTo>
                        <a:pt x="5713" y="2072"/>
                      </a:lnTo>
                      <a:lnTo>
                        <a:pt x="5650" y="1967"/>
                      </a:lnTo>
                      <a:lnTo>
                        <a:pt x="5566" y="1779"/>
                      </a:lnTo>
                      <a:lnTo>
                        <a:pt x="5441" y="1695"/>
                      </a:lnTo>
                      <a:lnTo>
                        <a:pt x="5357" y="1695"/>
                      </a:lnTo>
                      <a:lnTo>
                        <a:pt x="5190" y="1820"/>
                      </a:lnTo>
                      <a:lnTo>
                        <a:pt x="5190" y="1925"/>
                      </a:lnTo>
                      <a:lnTo>
                        <a:pt x="5106" y="2072"/>
                      </a:lnTo>
                      <a:lnTo>
                        <a:pt x="5127" y="2092"/>
                      </a:lnTo>
                      <a:lnTo>
                        <a:pt x="5106" y="2134"/>
                      </a:lnTo>
                      <a:lnTo>
                        <a:pt x="5022" y="2134"/>
                      </a:lnTo>
                      <a:lnTo>
                        <a:pt x="4918" y="2239"/>
                      </a:lnTo>
                      <a:lnTo>
                        <a:pt x="4897" y="2197"/>
                      </a:lnTo>
                      <a:lnTo>
                        <a:pt x="4980" y="2009"/>
                      </a:lnTo>
                      <a:lnTo>
                        <a:pt x="5001" y="1883"/>
                      </a:lnTo>
                      <a:lnTo>
                        <a:pt x="4834" y="1800"/>
                      </a:lnTo>
                      <a:lnTo>
                        <a:pt x="4771" y="1820"/>
                      </a:lnTo>
                      <a:lnTo>
                        <a:pt x="4687" y="1904"/>
                      </a:lnTo>
                      <a:lnTo>
                        <a:pt x="4499" y="2009"/>
                      </a:lnTo>
                      <a:lnTo>
                        <a:pt x="4457" y="2113"/>
                      </a:lnTo>
                      <a:lnTo>
                        <a:pt x="4394" y="2030"/>
                      </a:lnTo>
                      <a:lnTo>
                        <a:pt x="4415" y="1925"/>
                      </a:lnTo>
                      <a:lnTo>
                        <a:pt x="4583" y="1800"/>
                      </a:lnTo>
                      <a:lnTo>
                        <a:pt x="4771" y="1695"/>
                      </a:lnTo>
                      <a:lnTo>
                        <a:pt x="4834" y="1569"/>
                      </a:lnTo>
                      <a:lnTo>
                        <a:pt x="4813" y="1507"/>
                      </a:lnTo>
                      <a:lnTo>
                        <a:pt x="4666" y="1507"/>
                      </a:lnTo>
                      <a:lnTo>
                        <a:pt x="4562" y="1548"/>
                      </a:lnTo>
                      <a:lnTo>
                        <a:pt x="4499" y="1548"/>
                      </a:lnTo>
                      <a:lnTo>
                        <a:pt x="4499" y="1486"/>
                      </a:lnTo>
                      <a:lnTo>
                        <a:pt x="4583" y="1402"/>
                      </a:lnTo>
                      <a:lnTo>
                        <a:pt x="4771" y="1276"/>
                      </a:lnTo>
                      <a:lnTo>
                        <a:pt x="4813" y="1276"/>
                      </a:lnTo>
                      <a:lnTo>
                        <a:pt x="4876" y="1235"/>
                      </a:lnTo>
                      <a:lnTo>
                        <a:pt x="4876" y="942"/>
                      </a:lnTo>
                      <a:lnTo>
                        <a:pt x="4834" y="921"/>
                      </a:lnTo>
                      <a:lnTo>
                        <a:pt x="4834" y="753"/>
                      </a:lnTo>
                      <a:lnTo>
                        <a:pt x="4876" y="649"/>
                      </a:lnTo>
                      <a:lnTo>
                        <a:pt x="4876" y="565"/>
                      </a:lnTo>
                      <a:lnTo>
                        <a:pt x="4938" y="502"/>
                      </a:lnTo>
                      <a:lnTo>
                        <a:pt x="5022" y="502"/>
                      </a:lnTo>
                      <a:lnTo>
                        <a:pt x="5085" y="419"/>
                      </a:lnTo>
                      <a:lnTo>
                        <a:pt x="5022" y="335"/>
                      </a:lnTo>
                      <a:lnTo>
                        <a:pt x="5043" y="251"/>
                      </a:lnTo>
                      <a:lnTo>
                        <a:pt x="4897" y="188"/>
                      </a:lnTo>
                      <a:lnTo>
                        <a:pt x="4813" y="188"/>
                      </a:lnTo>
                      <a:lnTo>
                        <a:pt x="4562" y="419"/>
                      </a:lnTo>
                      <a:lnTo>
                        <a:pt x="4415" y="460"/>
                      </a:lnTo>
                      <a:lnTo>
                        <a:pt x="4374" y="565"/>
                      </a:lnTo>
                      <a:lnTo>
                        <a:pt x="4394" y="628"/>
                      </a:lnTo>
                      <a:lnTo>
                        <a:pt x="4290" y="628"/>
                      </a:lnTo>
                      <a:lnTo>
                        <a:pt x="4248" y="607"/>
                      </a:lnTo>
                      <a:lnTo>
                        <a:pt x="4143" y="649"/>
                      </a:lnTo>
                      <a:lnTo>
                        <a:pt x="4039" y="816"/>
                      </a:lnTo>
                      <a:lnTo>
                        <a:pt x="4081" y="942"/>
                      </a:lnTo>
                      <a:lnTo>
                        <a:pt x="4081" y="1067"/>
                      </a:lnTo>
                      <a:lnTo>
                        <a:pt x="4143" y="1130"/>
                      </a:lnTo>
                      <a:lnTo>
                        <a:pt x="4206" y="1297"/>
                      </a:lnTo>
                      <a:lnTo>
                        <a:pt x="4143" y="1465"/>
                      </a:lnTo>
                      <a:lnTo>
                        <a:pt x="4039" y="1465"/>
                      </a:lnTo>
                      <a:lnTo>
                        <a:pt x="3871" y="1507"/>
                      </a:lnTo>
                      <a:lnTo>
                        <a:pt x="3788" y="1507"/>
                      </a:lnTo>
                      <a:lnTo>
                        <a:pt x="3746" y="1569"/>
                      </a:lnTo>
                      <a:lnTo>
                        <a:pt x="3788" y="1674"/>
                      </a:lnTo>
                      <a:lnTo>
                        <a:pt x="3788" y="1758"/>
                      </a:lnTo>
                      <a:lnTo>
                        <a:pt x="3892" y="1883"/>
                      </a:lnTo>
                      <a:lnTo>
                        <a:pt x="3955" y="2072"/>
                      </a:lnTo>
                      <a:lnTo>
                        <a:pt x="3767" y="2134"/>
                      </a:lnTo>
                      <a:lnTo>
                        <a:pt x="3788" y="2197"/>
                      </a:lnTo>
                      <a:lnTo>
                        <a:pt x="3829" y="2239"/>
                      </a:lnTo>
                      <a:lnTo>
                        <a:pt x="3746" y="2281"/>
                      </a:lnTo>
                      <a:lnTo>
                        <a:pt x="3662" y="2134"/>
                      </a:lnTo>
                      <a:lnTo>
                        <a:pt x="3453" y="2092"/>
                      </a:lnTo>
                      <a:lnTo>
                        <a:pt x="3411" y="2113"/>
                      </a:lnTo>
                      <a:lnTo>
                        <a:pt x="3265" y="2092"/>
                      </a:lnTo>
                      <a:lnTo>
                        <a:pt x="3244" y="2009"/>
                      </a:lnTo>
                      <a:lnTo>
                        <a:pt x="3202" y="1967"/>
                      </a:lnTo>
                      <a:lnTo>
                        <a:pt x="3118" y="2030"/>
                      </a:lnTo>
                      <a:lnTo>
                        <a:pt x="2993" y="2092"/>
                      </a:lnTo>
                      <a:lnTo>
                        <a:pt x="2930" y="2030"/>
                      </a:lnTo>
                      <a:lnTo>
                        <a:pt x="2930" y="1820"/>
                      </a:lnTo>
                      <a:lnTo>
                        <a:pt x="3034" y="1758"/>
                      </a:lnTo>
                      <a:lnTo>
                        <a:pt x="3118" y="1507"/>
                      </a:lnTo>
                      <a:lnTo>
                        <a:pt x="3034" y="1507"/>
                      </a:lnTo>
                      <a:lnTo>
                        <a:pt x="2909" y="1465"/>
                      </a:lnTo>
                      <a:lnTo>
                        <a:pt x="2804" y="1486"/>
                      </a:lnTo>
                      <a:lnTo>
                        <a:pt x="2783" y="1402"/>
                      </a:lnTo>
                      <a:lnTo>
                        <a:pt x="2888" y="1381"/>
                      </a:lnTo>
                      <a:lnTo>
                        <a:pt x="2993" y="1402"/>
                      </a:lnTo>
                      <a:lnTo>
                        <a:pt x="3034" y="1339"/>
                      </a:lnTo>
                      <a:lnTo>
                        <a:pt x="3013" y="1088"/>
                      </a:lnTo>
                      <a:lnTo>
                        <a:pt x="2909" y="963"/>
                      </a:lnTo>
                      <a:lnTo>
                        <a:pt x="2951" y="879"/>
                      </a:lnTo>
                      <a:lnTo>
                        <a:pt x="3013" y="858"/>
                      </a:lnTo>
                      <a:lnTo>
                        <a:pt x="3034" y="774"/>
                      </a:lnTo>
                      <a:lnTo>
                        <a:pt x="2951" y="711"/>
                      </a:lnTo>
                      <a:lnTo>
                        <a:pt x="2951" y="649"/>
                      </a:lnTo>
                      <a:lnTo>
                        <a:pt x="2909" y="565"/>
                      </a:lnTo>
                      <a:lnTo>
                        <a:pt x="2825" y="565"/>
                      </a:lnTo>
                      <a:lnTo>
                        <a:pt x="2783" y="523"/>
                      </a:lnTo>
                      <a:lnTo>
                        <a:pt x="2700" y="565"/>
                      </a:lnTo>
                      <a:lnTo>
                        <a:pt x="2490" y="565"/>
                      </a:lnTo>
                      <a:lnTo>
                        <a:pt x="2428" y="502"/>
                      </a:lnTo>
                      <a:lnTo>
                        <a:pt x="2532" y="335"/>
                      </a:lnTo>
                      <a:lnTo>
                        <a:pt x="2616" y="293"/>
                      </a:lnTo>
                      <a:lnTo>
                        <a:pt x="2574" y="126"/>
                      </a:lnTo>
                      <a:lnTo>
                        <a:pt x="2469" y="21"/>
                      </a:lnTo>
                      <a:lnTo>
                        <a:pt x="2281" y="21"/>
                      </a:lnTo>
                      <a:lnTo>
                        <a:pt x="217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2" name="Google Shape;512;p23"/>
                <p:cNvSpPr/>
                <p:nvPr/>
              </p:nvSpPr>
              <p:spPr>
                <a:xfrm>
                  <a:off x="2638000" y="1637900"/>
                  <a:ext cx="69075" cy="67500"/>
                </a:xfrm>
                <a:custGeom>
                  <a:rect b="b" l="l" r="r" t="t"/>
                  <a:pathLst>
                    <a:path extrusionOk="0" h="2700" w="2763">
                      <a:moveTo>
                        <a:pt x="1884" y="1"/>
                      </a:moveTo>
                      <a:lnTo>
                        <a:pt x="1758" y="84"/>
                      </a:lnTo>
                      <a:lnTo>
                        <a:pt x="1654" y="84"/>
                      </a:lnTo>
                      <a:lnTo>
                        <a:pt x="1612" y="126"/>
                      </a:lnTo>
                      <a:lnTo>
                        <a:pt x="1507" y="126"/>
                      </a:lnTo>
                      <a:lnTo>
                        <a:pt x="1423" y="189"/>
                      </a:lnTo>
                      <a:lnTo>
                        <a:pt x="1423" y="335"/>
                      </a:lnTo>
                      <a:lnTo>
                        <a:pt x="1403" y="398"/>
                      </a:lnTo>
                      <a:lnTo>
                        <a:pt x="1423" y="545"/>
                      </a:lnTo>
                      <a:lnTo>
                        <a:pt x="1528" y="649"/>
                      </a:lnTo>
                      <a:lnTo>
                        <a:pt x="1549" y="733"/>
                      </a:lnTo>
                      <a:lnTo>
                        <a:pt x="1549" y="733"/>
                      </a:lnTo>
                      <a:lnTo>
                        <a:pt x="1444" y="691"/>
                      </a:lnTo>
                      <a:lnTo>
                        <a:pt x="1361" y="691"/>
                      </a:lnTo>
                      <a:lnTo>
                        <a:pt x="1340" y="733"/>
                      </a:lnTo>
                      <a:lnTo>
                        <a:pt x="1528" y="858"/>
                      </a:lnTo>
                      <a:lnTo>
                        <a:pt x="1528" y="963"/>
                      </a:lnTo>
                      <a:lnTo>
                        <a:pt x="1423" y="1005"/>
                      </a:lnTo>
                      <a:lnTo>
                        <a:pt x="1403" y="1151"/>
                      </a:lnTo>
                      <a:lnTo>
                        <a:pt x="1444" y="1235"/>
                      </a:lnTo>
                      <a:lnTo>
                        <a:pt x="1340" y="1319"/>
                      </a:lnTo>
                      <a:lnTo>
                        <a:pt x="1235" y="1256"/>
                      </a:lnTo>
                      <a:lnTo>
                        <a:pt x="1235" y="1214"/>
                      </a:lnTo>
                      <a:lnTo>
                        <a:pt x="1256" y="1110"/>
                      </a:lnTo>
                      <a:lnTo>
                        <a:pt x="1235" y="796"/>
                      </a:lnTo>
                      <a:lnTo>
                        <a:pt x="1151" y="712"/>
                      </a:lnTo>
                      <a:lnTo>
                        <a:pt x="1131" y="628"/>
                      </a:lnTo>
                      <a:lnTo>
                        <a:pt x="1151" y="586"/>
                      </a:lnTo>
                      <a:lnTo>
                        <a:pt x="1151" y="482"/>
                      </a:lnTo>
                      <a:lnTo>
                        <a:pt x="1110" y="419"/>
                      </a:lnTo>
                      <a:lnTo>
                        <a:pt x="1089" y="314"/>
                      </a:lnTo>
                      <a:lnTo>
                        <a:pt x="1026" y="273"/>
                      </a:lnTo>
                      <a:lnTo>
                        <a:pt x="900" y="314"/>
                      </a:lnTo>
                      <a:lnTo>
                        <a:pt x="879" y="377"/>
                      </a:lnTo>
                      <a:lnTo>
                        <a:pt x="775" y="461"/>
                      </a:lnTo>
                      <a:lnTo>
                        <a:pt x="733" y="524"/>
                      </a:lnTo>
                      <a:lnTo>
                        <a:pt x="796" y="566"/>
                      </a:lnTo>
                      <a:lnTo>
                        <a:pt x="838" y="566"/>
                      </a:lnTo>
                      <a:lnTo>
                        <a:pt x="900" y="628"/>
                      </a:lnTo>
                      <a:lnTo>
                        <a:pt x="796" y="670"/>
                      </a:lnTo>
                      <a:lnTo>
                        <a:pt x="775" y="733"/>
                      </a:lnTo>
                      <a:lnTo>
                        <a:pt x="670" y="796"/>
                      </a:lnTo>
                      <a:lnTo>
                        <a:pt x="628" y="942"/>
                      </a:lnTo>
                      <a:lnTo>
                        <a:pt x="733" y="984"/>
                      </a:lnTo>
                      <a:lnTo>
                        <a:pt x="733" y="1026"/>
                      </a:lnTo>
                      <a:lnTo>
                        <a:pt x="607" y="1068"/>
                      </a:lnTo>
                      <a:lnTo>
                        <a:pt x="587" y="1172"/>
                      </a:lnTo>
                      <a:lnTo>
                        <a:pt x="628" y="1256"/>
                      </a:lnTo>
                      <a:lnTo>
                        <a:pt x="670" y="1361"/>
                      </a:lnTo>
                      <a:lnTo>
                        <a:pt x="607" y="1423"/>
                      </a:lnTo>
                      <a:lnTo>
                        <a:pt x="566" y="1382"/>
                      </a:lnTo>
                      <a:lnTo>
                        <a:pt x="566" y="1235"/>
                      </a:lnTo>
                      <a:lnTo>
                        <a:pt x="503" y="1214"/>
                      </a:lnTo>
                      <a:lnTo>
                        <a:pt x="503" y="1110"/>
                      </a:lnTo>
                      <a:lnTo>
                        <a:pt x="461" y="1130"/>
                      </a:lnTo>
                      <a:lnTo>
                        <a:pt x="294" y="1130"/>
                      </a:lnTo>
                      <a:lnTo>
                        <a:pt x="273" y="1214"/>
                      </a:lnTo>
                      <a:lnTo>
                        <a:pt x="335" y="1256"/>
                      </a:lnTo>
                      <a:lnTo>
                        <a:pt x="252" y="1298"/>
                      </a:lnTo>
                      <a:lnTo>
                        <a:pt x="168" y="1235"/>
                      </a:lnTo>
                      <a:lnTo>
                        <a:pt x="84" y="1298"/>
                      </a:lnTo>
                      <a:lnTo>
                        <a:pt x="1" y="1256"/>
                      </a:lnTo>
                      <a:lnTo>
                        <a:pt x="1" y="1402"/>
                      </a:lnTo>
                      <a:lnTo>
                        <a:pt x="63" y="1444"/>
                      </a:lnTo>
                      <a:lnTo>
                        <a:pt x="147" y="1444"/>
                      </a:lnTo>
                      <a:lnTo>
                        <a:pt x="189" y="1465"/>
                      </a:lnTo>
                      <a:lnTo>
                        <a:pt x="252" y="1444"/>
                      </a:lnTo>
                      <a:lnTo>
                        <a:pt x="356" y="1444"/>
                      </a:lnTo>
                      <a:lnTo>
                        <a:pt x="419" y="1465"/>
                      </a:lnTo>
                      <a:lnTo>
                        <a:pt x="503" y="1444"/>
                      </a:lnTo>
                      <a:lnTo>
                        <a:pt x="628" y="1507"/>
                      </a:lnTo>
                      <a:lnTo>
                        <a:pt x="796" y="1465"/>
                      </a:lnTo>
                      <a:lnTo>
                        <a:pt x="879" y="1528"/>
                      </a:lnTo>
                      <a:lnTo>
                        <a:pt x="984" y="1528"/>
                      </a:lnTo>
                      <a:lnTo>
                        <a:pt x="1444" y="1612"/>
                      </a:lnTo>
                      <a:lnTo>
                        <a:pt x="1507" y="1654"/>
                      </a:lnTo>
                      <a:lnTo>
                        <a:pt x="1423" y="1695"/>
                      </a:lnTo>
                      <a:lnTo>
                        <a:pt x="1298" y="1674"/>
                      </a:lnTo>
                      <a:lnTo>
                        <a:pt x="1151" y="1674"/>
                      </a:lnTo>
                      <a:lnTo>
                        <a:pt x="1047" y="1737"/>
                      </a:lnTo>
                      <a:lnTo>
                        <a:pt x="879" y="1758"/>
                      </a:lnTo>
                      <a:lnTo>
                        <a:pt x="921" y="1758"/>
                      </a:lnTo>
                      <a:lnTo>
                        <a:pt x="984" y="1800"/>
                      </a:lnTo>
                      <a:lnTo>
                        <a:pt x="921" y="1842"/>
                      </a:lnTo>
                      <a:lnTo>
                        <a:pt x="754" y="1779"/>
                      </a:lnTo>
                      <a:lnTo>
                        <a:pt x="670" y="1758"/>
                      </a:lnTo>
                      <a:lnTo>
                        <a:pt x="587" y="1800"/>
                      </a:lnTo>
                      <a:lnTo>
                        <a:pt x="607" y="1863"/>
                      </a:lnTo>
                      <a:lnTo>
                        <a:pt x="587" y="1905"/>
                      </a:lnTo>
                      <a:lnTo>
                        <a:pt x="524" y="1863"/>
                      </a:lnTo>
                      <a:lnTo>
                        <a:pt x="482" y="1863"/>
                      </a:lnTo>
                      <a:lnTo>
                        <a:pt x="503" y="1905"/>
                      </a:lnTo>
                      <a:lnTo>
                        <a:pt x="503" y="1967"/>
                      </a:lnTo>
                      <a:lnTo>
                        <a:pt x="566" y="2009"/>
                      </a:lnTo>
                      <a:lnTo>
                        <a:pt x="649" y="2051"/>
                      </a:lnTo>
                      <a:lnTo>
                        <a:pt x="607" y="2114"/>
                      </a:lnTo>
                      <a:lnTo>
                        <a:pt x="670" y="2198"/>
                      </a:lnTo>
                      <a:lnTo>
                        <a:pt x="607" y="2198"/>
                      </a:lnTo>
                      <a:lnTo>
                        <a:pt x="566" y="2114"/>
                      </a:lnTo>
                      <a:lnTo>
                        <a:pt x="503" y="2114"/>
                      </a:lnTo>
                      <a:lnTo>
                        <a:pt x="461" y="2218"/>
                      </a:lnTo>
                      <a:lnTo>
                        <a:pt x="461" y="2281"/>
                      </a:lnTo>
                      <a:lnTo>
                        <a:pt x="440" y="2323"/>
                      </a:lnTo>
                      <a:lnTo>
                        <a:pt x="440" y="2428"/>
                      </a:lnTo>
                      <a:lnTo>
                        <a:pt x="503" y="2491"/>
                      </a:lnTo>
                      <a:lnTo>
                        <a:pt x="607" y="2491"/>
                      </a:lnTo>
                      <a:lnTo>
                        <a:pt x="670" y="2532"/>
                      </a:lnTo>
                      <a:lnTo>
                        <a:pt x="712" y="2532"/>
                      </a:lnTo>
                      <a:lnTo>
                        <a:pt x="775" y="2470"/>
                      </a:lnTo>
                      <a:lnTo>
                        <a:pt x="900" y="2407"/>
                      </a:lnTo>
                      <a:lnTo>
                        <a:pt x="817" y="2511"/>
                      </a:lnTo>
                      <a:lnTo>
                        <a:pt x="859" y="2595"/>
                      </a:lnTo>
                      <a:lnTo>
                        <a:pt x="921" y="2595"/>
                      </a:lnTo>
                      <a:lnTo>
                        <a:pt x="1005" y="2511"/>
                      </a:lnTo>
                      <a:lnTo>
                        <a:pt x="1026" y="2574"/>
                      </a:lnTo>
                      <a:lnTo>
                        <a:pt x="1068" y="2679"/>
                      </a:lnTo>
                      <a:lnTo>
                        <a:pt x="1382" y="2700"/>
                      </a:lnTo>
                      <a:lnTo>
                        <a:pt x="1444" y="2595"/>
                      </a:lnTo>
                      <a:lnTo>
                        <a:pt x="1423" y="2511"/>
                      </a:lnTo>
                      <a:lnTo>
                        <a:pt x="1444" y="2407"/>
                      </a:lnTo>
                      <a:lnTo>
                        <a:pt x="1507" y="2365"/>
                      </a:lnTo>
                      <a:lnTo>
                        <a:pt x="1528" y="2407"/>
                      </a:lnTo>
                      <a:lnTo>
                        <a:pt x="1528" y="2511"/>
                      </a:lnTo>
                      <a:lnTo>
                        <a:pt x="1570" y="2616"/>
                      </a:lnTo>
                      <a:lnTo>
                        <a:pt x="1612" y="2574"/>
                      </a:lnTo>
                      <a:lnTo>
                        <a:pt x="1612" y="2470"/>
                      </a:lnTo>
                      <a:lnTo>
                        <a:pt x="1612" y="2407"/>
                      </a:lnTo>
                      <a:lnTo>
                        <a:pt x="1654" y="2323"/>
                      </a:lnTo>
                      <a:lnTo>
                        <a:pt x="1675" y="2281"/>
                      </a:lnTo>
                      <a:lnTo>
                        <a:pt x="1570" y="2302"/>
                      </a:lnTo>
                      <a:lnTo>
                        <a:pt x="1486" y="2344"/>
                      </a:lnTo>
                      <a:lnTo>
                        <a:pt x="1528" y="2239"/>
                      </a:lnTo>
                      <a:lnTo>
                        <a:pt x="1633" y="2198"/>
                      </a:lnTo>
                      <a:lnTo>
                        <a:pt x="1695" y="2135"/>
                      </a:lnTo>
                      <a:lnTo>
                        <a:pt x="1758" y="2072"/>
                      </a:lnTo>
                      <a:lnTo>
                        <a:pt x="1758" y="1988"/>
                      </a:lnTo>
                      <a:lnTo>
                        <a:pt x="1821" y="1967"/>
                      </a:lnTo>
                      <a:lnTo>
                        <a:pt x="1905" y="1988"/>
                      </a:lnTo>
                      <a:lnTo>
                        <a:pt x="1905" y="2072"/>
                      </a:lnTo>
                      <a:lnTo>
                        <a:pt x="1905" y="2156"/>
                      </a:lnTo>
                      <a:lnTo>
                        <a:pt x="1947" y="2093"/>
                      </a:lnTo>
                      <a:lnTo>
                        <a:pt x="2072" y="1926"/>
                      </a:lnTo>
                      <a:lnTo>
                        <a:pt x="2072" y="1863"/>
                      </a:lnTo>
                      <a:lnTo>
                        <a:pt x="1947" y="1779"/>
                      </a:lnTo>
                      <a:lnTo>
                        <a:pt x="1947" y="1737"/>
                      </a:lnTo>
                      <a:lnTo>
                        <a:pt x="1988" y="1674"/>
                      </a:lnTo>
                      <a:lnTo>
                        <a:pt x="2051" y="1716"/>
                      </a:lnTo>
                      <a:lnTo>
                        <a:pt x="2135" y="1716"/>
                      </a:lnTo>
                      <a:lnTo>
                        <a:pt x="2156" y="1612"/>
                      </a:lnTo>
                      <a:lnTo>
                        <a:pt x="2156" y="1549"/>
                      </a:lnTo>
                      <a:lnTo>
                        <a:pt x="2260" y="1423"/>
                      </a:lnTo>
                      <a:lnTo>
                        <a:pt x="2281" y="1340"/>
                      </a:lnTo>
                      <a:lnTo>
                        <a:pt x="2407" y="1214"/>
                      </a:lnTo>
                      <a:lnTo>
                        <a:pt x="2511" y="1151"/>
                      </a:lnTo>
                      <a:lnTo>
                        <a:pt x="2553" y="1089"/>
                      </a:lnTo>
                      <a:lnTo>
                        <a:pt x="2511" y="942"/>
                      </a:lnTo>
                      <a:lnTo>
                        <a:pt x="2616" y="775"/>
                      </a:lnTo>
                      <a:lnTo>
                        <a:pt x="2742" y="691"/>
                      </a:lnTo>
                      <a:lnTo>
                        <a:pt x="2763" y="586"/>
                      </a:lnTo>
                      <a:lnTo>
                        <a:pt x="2700" y="482"/>
                      </a:lnTo>
                      <a:lnTo>
                        <a:pt x="2595" y="461"/>
                      </a:lnTo>
                      <a:lnTo>
                        <a:pt x="2553" y="356"/>
                      </a:lnTo>
                      <a:lnTo>
                        <a:pt x="2595" y="356"/>
                      </a:lnTo>
                      <a:lnTo>
                        <a:pt x="2616" y="294"/>
                      </a:lnTo>
                      <a:lnTo>
                        <a:pt x="2595" y="252"/>
                      </a:lnTo>
                      <a:lnTo>
                        <a:pt x="2616" y="168"/>
                      </a:lnTo>
                      <a:lnTo>
                        <a:pt x="2595" y="84"/>
                      </a:lnTo>
                      <a:lnTo>
                        <a:pt x="2511" y="84"/>
                      </a:lnTo>
                      <a:lnTo>
                        <a:pt x="2553" y="147"/>
                      </a:lnTo>
                      <a:lnTo>
                        <a:pt x="2553" y="252"/>
                      </a:lnTo>
                      <a:lnTo>
                        <a:pt x="2470" y="273"/>
                      </a:lnTo>
                      <a:lnTo>
                        <a:pt x="2386" y="189"/>
                      </a:lnTo>
                      <a:lnTo>
                        <a:pt x="2302" y="273"/>
                      </a:lnTo>
                      <a:lnTo>
                        <a:pt x="2302" y="461"/>
                      </a:lnTo>
                      <a:lnTo>
                        <a:pt x="2260" y="503"/>
                      </a:lnTo>
                      <a:lnTo>
                        <a:pt x="2198" y="503"/>
                      </a:lnTo>
                      <a:lnTo>
                        <a:pt x="2156" y="566"/>
                      </a:lnTo>
                      <a:lnTo>
                        <a:pt x="2093" y="566"/>
                      </a:lnTo>
                      <a:lnTo>
                        <a:pt x="2093" y="482"/>
                      </a:lnTo>
                      <a:lnTo>
                        <a:pt x="2177" y="398"/>
                      </a:lnTo>
                      <a:lnTo>
                        <a:pt x="2219" y="168"/>
                      </a:lnTo>
                      <a:lnTo>
                        <a:pt x="2156" y="105"/>
                      </a:lnTo>
                      <a:lnTo>
                        <a:pt x="2072" y="126"/>
                      </a:lnTo>
                      <a:lnTo>
                        <a:pt x="1988" y="84"/>
                      </a:lnTo>
                      <a:lnTo>
                        <a:pt x="1967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3" name="Google Shape;513;p23"/>
                <p:cNvSpPr/>
                <p:nvPr/>
              </p:nvSpPr>
              <p:spPr>
                <a:xfrm>
                  <a:off x="2686125" y="1510800"/>
                  <a:ext cx="62275" cy="87900"/>
                </a:xfrm>
                <a:custGeom>
                  <a:rect b="b" l="l" r="r" t="t"/>
                  <a:pathLst>
                    <a:path extrusionOk="0" h="3516" w="2491">
                      <a:moveTo>
                        <a:pt x="1026" y="0"/>
                      </a:moveTo>
                      <a:lnTo>
                        <a:pt x="921" y="63"/>
                      </a:lnTo>
                      <a:lnTo>
                        <a:pt x="879" y="147"/>
                      </a:lnTo>
                      <a:lnTo>
                        <a:pt x="754" y="230"/>
                      </a:lnTo>
                      <a:lnTo>
                        <a:pt x="733" y="335"/>
                      </a:lnTo>
                      <a:lnTo>
                        <a:pt x="607" y="481"/>
                      </a:lnTo>
                      <a:lnTo>
                        <a:pt x="607" y="586"/>
                      </a:lnTo>
                      <a:lnTo>
                        <a:pt x="712" y="649"/>
                      </a:lnTo>
                      <a:lnTo>
                        <a:pt x="754" y="586"/>
                      </a:lnTo>
                      <a:lnTo>
                        <a:pt x="879" y="565"/>
                      </a:lnTo>
                      <a:lnTo>
                        <a:pt x="921" y="628"/>
                      </a:lnTo>
                      <a:lnTo>
                        <a:pt x="775" y="753"/>
                      </a:lnTo>
                      <a:lnTo>
                        <a:pt x="649" y="837"/>
                      </a:lnTo>
                      <a:lnTo>
                        <a:pt x="545" y="984"/>
                      </a:lnTo>
                      <a:lnTo>
                        <a:pt x="545" y="1046"/>
                      </a:lnTo>
                      <a:lnTo>
                        <a:pt x="712" y="963"/>
                      </a:lnTo>
                      <a:lnTo>
                        <a:pt x="858" y="837"/>
                      </a:lnTo>
                      <a:lnTo>
                        <a:pt x="942" y="837"/>
                      </a:lnTo>
                      <a:lnTo>
                        <a:pt x="1026" y="774"/>
                      </a:lnTo>
                      <a:lnTo>
                        <a:pt x="1068" y="858"/>
                      </a:lnTo>
                      <a:lnTo>
                        <a:pt x="1047" y="984"/>
                      </a:lnTo>
                      <a:lnTo>
                        <a:pt x="963" y="984"/>
                      </a:lnTo>
                      <a:lnTo>
                        <a:pt x="838" y="1109"/>
                      </a:lnTo>
                      <a:lnTo>
                        <a:pt x="775" y="1193"/>
                      </a:lnTo>
                      <a:lnTo>
                        <a:pt x="838" y="1276"/>
                      </a:lnTo>
                      <a:lnTo>
                        <a:pt x="984" y="1256"/>
                      </a:lnTo>
                      <a:lnTo>
                        <a:pt x="1089" y="1297"/>
                      </a:lnTo>
                      <a:lnTo>
                        <a:pt x="963" y="1381"/>
                      </a:lnTo>
                      <a:lnTo>
                        <a:pt x="817" y="1465"/>
                      </a:lnTo>
                      <a:lnTo>
                        <a:pt x="712" y="1402"/>
                      </a:lnTo>
                      <a:lnTo>
                        <a:pt x="712" y="1486"/>
                      </a:lnTo>
                      <a:lnTo>
                        <a:pt x="838" y="1528"/>
                      </a:lnTo>
                      <a:lnTo>
                        <a:pt x="838" y="1590"/>
                      </a:lnTo>
                      <a:lnTo>
                        <a:pt x="649" y="1779"/>
                      </a:lnTo>
                      <a:lnTo>
                        <a:pt x="607" y="1779"/>
                      </a:lnTo>
                      <a:lnTo>
                        <a:pt x="545" y="1611"/>
                      </a:lnTo>
                      <a:lnTo>
                        <a:pt x="440" y="1569"/>
                      </a:lnTo>
                      <a:lnTo>
                        <a:pt x="335" y="1423"/>
                      </a:lnTo>
                      <a:lnTo>
                        <a:pt x="126" y="1528"/>
                      </a:lnTo>
                      <a:lnTo>
                        <a:pt x="126" y="1590"/>
                      </a:lnTo>
                      <a:lnTo>
                        <a:pt x="1" y="1800"/>
                      </a:lnTo>
                      <a:lnTo>
                        <a:pt x="105" y="1925"/>
                      </a:lnTo>
                      <a:lnTo>
                        <a:pt x="105" y="2051"/>
                      </a:lnTo>
                      <a:lnTo>
                        <a:pt x="189" y="2093"/>
                      </a:lnTo>
                      <a:lnTo>
                        <a:pt x="294" y="2009"/>
                      </a:lnTo>
                      <a:lnTo>
                        <a:pt x="356" y="2009"/>
                      </a:lnTo>
                      <a:lnTo>
                        <a:pt x="545" y="2051"/>
                      </a:lnTo>
                      <a:lnTo>
                        <a:pt x="733" y="2051"/>
                      </a:lnTo>
                      <a:lnTo>
                        <a:pt x="754" y="2113"/>
                      </a:lnTo>
                      <a:lnTo>
                        <a:pt x="942" y="2051"/>
                      </a:lnTo>
                      <a:lnTo>
                        <a:pt x="942" y="2134"/>
                      </a:lnTo>
                      <a:lnTo>
                        <a:pt x="838" y="2155"/>
                      </a:lnTo>
                      <a:lnTo>
                        <a:pt x="775" y="2239"/>
                      </a:lnTo>
                      <a:lnTo>
                        <a:pt x="817" y="2344"/>
                      </a:lnTo>
                      <a:lnTo>
                        <a:pt x="963" y="2323"/>
                      </a:lnTo>
                      <a:lnTo>
                        <a:pt x="1089" y="2427"/>
                      </a:lnTo>
                      <a:lnTo>
                        <a:pt x="1172" y="2616"/>
                      </a:lnTo>
                      <a:lnTo>
                        <a:pt x="1256" y="2616"/>
                      </a:lnTo>
                      <a:lnTo>
                        <a:pt x="1298" y="2657"/>
                      </a:lnTo>
                      <a:lnTo>
                        <a:pt x="1256" y="2741"/>
                      </a:lnTo>
                      <a:lnTo>
                        <a:pt x="1256" y="2867"/>
                      </a:lnTo>
                      <a:lnTo>
                        <a:pt x="1068" y="3201"/>
                      </a:lnTo>
                      <a:lnTo>
                        <a:pt x="1130" y="3390"/>
                      </a:lnTo>
                      <a:lnTo>
                        <a:pt x="1172" y="3494"/>
                      </a:lnTo>
                      <a:lnTo>
                        <a:pt x="1256" y="3494"/>
                      </a:lnTo>
                      <a:lnTo>
                        <a:pt x="1361" y="3473"/>
                      </a:lnTo>
                      <a:lnTo>
                        <a:pt x="1403" y="3515"/>
                      </a:lnTo>
                      <a:lnTo>
                        <a:pt x="1486" y="3515"/>
                      </a:lnTo>
                      <a:lnTo>
                        <a:pt x="1654" y="3411"/>
                      </a:lnTo>
                      <a:lnTo>
                        <a:pt x="1654" y="3348"/>
                      </a:lnTo>
                      <a:lnTo>
                        <a:pt x="1758" y="3285"/>
                      </a:lnTo>
                      <a:lnTo>
                        <a:pt x="1821" y="3160"/>
                      </a:lnTo>
                      <a:lnTo>
                        <a:pt x="1863" y="3034"/>
                      </a:lnTo>
                      <a:lnTo>
                        <a:pt x="1884" y="2846"/>
                      </a:lnTo>
                      <a:lnTo>
                        <a:pt x="1988" y="2678"/>
                      </a:lnTo>
                      <a:lnTo>
                        <a:pt x="1905" y="2657"/>
                      </a:lnTo>
                      <a:lnTo>
                        <a:pt x="1905" y="2574"/>
                      </a:lnTo>
                      <a:lnTo>
                        <a:pt x="1988" y="2532"/>
                      </a:lnTo>
                      <a:lnTo>
                        <a:pt x="2072" y="2365"/>
                      </a:lnTo>
                      <a:lnTo>
                        <a:pt x="2135" y="2365"/>
                      </a:lnTo>
                      <a:lnTo>
                        <a:pt x="2219" y="2260"/>
                      </a:lnTo>
                      <a:lnTo>
                        <a:pt x="2344" y="2197"/>
                      </a:lnTo>
                      <a:lnTo>
                        <a:pt x="2386" y="2030"/>
                      </a:lnTo>
                      <a:lnTo>
                        <a:pt x="2386" y="1925"/>
                      </a:lnTo>
                      <a:lnTo>
                        <a:pt x="2491" y="1841"/>
                      </a:lnTo>
                      <a:lnTo>
                        <a:pt x="2491" y="1800"/>
                      </a:lnTo>
                      <a:lnTo>
                        <a:pt x="2428" y="1695"/>
                      </a:lnTo>
                      <a:lnTo>
                        <a:pt x="2407" y="1569"/>
                      </a:lnTo>
                      <a:lnTo>
                        <a:pt x="2344" y="1569"/>
                      </a:lnTo>
                      <a:lnTo>
                        <a:pt x="2239" y="1507"/>
                      </a:lnTo>
                      <a:lnTo>
                        <a:pt x="2114" y="1507"/>
                      </a:lnTo>
                      <a:lnTo>
                        <a:pt x="2093" y="1465"/>
                      </a:lnTo>
                      <a:lnTo>
                        <a:pt x="2135" y="1360"/>
                      </a:lnTo>
                      <a:lnTo>
                        <a:pt x="2302" y="1276"/>
                      </a:lnTo>
                      <a:lnTo>
                        <a:pt x="2302" y="1193"/>
                      </a:lnTo>
                      <a:lnTo>
                        <a:pt x="2239" y="1109"/>
                      </a:lnTo>
                      <a:lnTo>
                        <a:pt x="2239" y="984"/>
                      </a:lnTo>
                      <a:lnTo>
                        <a:pt x="2281" y="879"/>
                      </a:lnTo>
                      <a:lnTo>
                        <a:pt x="2177" y="774"/>
                      </a:lnTo>
                      <a:lnTo>
                        <a:pt x="2093" y="774"/>
                      </a:lnTo>
                      <a:lnTo>
                        <a:pt x="1967" y="858"/>
                      </a:lnTo>
                      <a:lnTo>
                        <a:pt x="1779" y="900"/>
                      </a:lnTo>
                      <a:lnTo>
                        <a:pt x="1758" y="984"/>
                      </a:lnTo>
                      <a:lnTo>
                        <a:pt x="1675" y="1088"/>
                      </a:lnTo>
                      <a:lnTo>
                        <a:pt x="1591" y="1067"/>
                      </a:lnTo>
                      <a:lnTo>
                        <a:pt x="1570" y="963"/>
                      </a:lnTo>
                      <a:lnTo>
                        <a:pt x="1695" y="900"/>
                      </a:lnTo>
                      <a:lnTo>
                        <a:pt x="1758" y="837"/>
                      </a:lnTo>
                      <a:lnTo>
                        <a:pt x="1758" y="670"/>
                      </a:lnTo>
                      <a:lnTo>
                        <a:pt x="1800" y="460"/>
                      </a:lnTo>
                      <a:lnTo>
                        <a:pt x="1758" y="356"/>
                      </a:lnTo>
                      <a:lnTo>
                        <a:pt x="1695" y="272"/>
                      </a:lnTo>
                      <a:lnTo>
                        <a:pt x="1654" y="168"/>
                      </a:lnTo>
                      <a:lnTo>
                        <a:pt x="1507" y="105"/>
                      </a:lnTo>
                      <a:lnTo>
                        <a:pt x="1403" y="147"/>
                      </a:lnTo>
                      <a:lnTo>
                        <a:pt x="1277" y="105"/>
                      </a:lnTo>
                      <a:lnTo>
                        <a:pt x="1130" y="230"/>
                      </a:lnTo>
                      <a:lnTo>
                        <a:pt x="1047" y="209"/>
                      </a:lnTo>
                      <a:lnTo>
                        <a:pt x="1047" y="21"/>
                      </a:lnTo>
                      <a:lnTo>
                        <a:pt x="102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4" name="Google Shape;514;p23"/>
                <p:cNvSpPr/>
                <p:nvPr/>
              </p:nvSpPr>
              <p:spPr>
                <a:xfrm>
                  <a:off x="2799125" y="1455875"/>
                  <a:ext cx="96775" cy="158525"/>
                </a:xfrm>
                <a:custGeom>
                  <a:rect b="b" l="l" r="r" t="t"/>
                  <a:pathLst>
                    <a:path extrusionOk="0" h="6341" w="3871">
                      <a:moveTo>
                        <a:pt x="2385" y="0"/>
                      </a:moveTo>
                      <a:lnTo>
                        <a:pt x="2385" y="126"/>
                      </a:lnTo>
                      <a:lnTo>
                        <a:pt x="2302" y="272"/>
                      </a:lnTo>
                      <a:lnTo>
                        <a:pt x="2385" y="356"/>
                      </a:lnTo>
                      <a:lnTo>
                        <a:pt x="2490" y="356"/>
                      </a:lnTo>
                      <a:lnTo>
                        <a:pt x="2595" y="314"/>
                      </a:lnTo>
                      <a:lnTo>
                        <a:pt x="2741" y="377"/>
                      </a:lnTo>
                      <a:lnTo>
                        <a:pt x="2783" y="460"/>
                      </a:lnTo>
                      <a:lnTo>
                        <a:pt x="2888" y="481"/>
                      </a:lnTo>
                      <a:lnTo>
                        <a:pt x="2888" y="565"/>
                      </a:lnTo>
                      <a:lnTo>
                        <a:pt x="2699" y="733"/>
                      </a:lnTo>
                      <a:lnTo>
                        <a:pt x="2616" y="733"/>
                      </a:lnTo>
                      <a:lnTo>
                        <a:pt x="2490" y="649"/>
                      </a:lnTo>
                      <a:lnTo>
                        <a:pt x="2385" y="649"/>
                      </a:lnTo>
                      <a:lnTo>
                        <a:pt x="2281" y="628"/>
                      </a:lnTo>
                      <a:lnTo>
                        <a:pt x="2281" y="628"/>
                      </a:lnTo>
                      <a:lnTo>
                        <a:pt x="2323" y="733"/>
                      </a:lnTo>
                      <a:lnTo>
                        <a:pt x="2406" y="753"/>
                      </a:lnTo>
                      <a:lnTo>
                        <a:pt x="2323" y="837"/>
                      </a:lnTo>
                      <a:lnTo>
                        <a:pt x="2218" y="858"/>
                      </a:lnTo>
                      <a:lnTo>
                        <a:pt x="2072" y="691"/>
                      </a:lnTo>
                      <a:lnTo>
                        <a:pt x="1904" y="774"/>
                      </a:lnTo>
                      <a:lnTo>
                        <a:pt x="1862" y="942"/>
                      </a:lnTo>
                      <a:lnTo>
                        <a:pt x="1779" y="1005"/>
                      </a:lnTo>
                      <a:lnTo>
                        <a:pt x="1779" y="1088"/>
                      </a:lnTo>
                      <a:lnTo>
                        <a:pt x="1883" y="1109"/>
                      </a:lnTo>
                      <a:lnTo>
                        <a:pt x="1904" y="1256"/>
                      </a:lnTo>
                      <a:lnTo>
                        <a:pt x="2051" y="1318"/>
                      </a:lnTo>
                      <a:lnTo>
                        <a:pt x="2051" y="1381"/>
                      </a:lnTo>
                      <a:lnTo>
                        <a:pt x="1946" y="1381"/>
                      </a:lnTo>
                      <a:lnTo>
                        <a:pt x="1946" y="1465"/>
                      </a:lnTo>
                      <a:lnTo>
                        <a:pt x="1988" y="1528"/>
                      </a:lnTo>
                      <a:lnTo>
                        <a:pt x="1988" y="1611"/>
                      </a:lnTo>
                      <a:lnTo>
                        <a:pt x="1904" y="1590"/>
                      </a:lnTo>
                      <a:lnTo>
                        <a:pt x="1841" y="1528"/>
                      </a:lnTo>
                      <a:lnTo>
                        <a:pt x="1695" y="1507"/>
                      </a:lnTo>
                      <a:lnTo>
                        <a:pt x="1590" y="1423"/>
                      </a:lnTo>
                      <a:lnTo>
                        <a:pt x="1528" y="1402"/>
                      </a:lnTo>
                      <a:lnTo>
                        <a:pt x="1423" y="1486"/>
                      </a:lnTo>
                      <a:lnTo>
                        <a:pt x="1381" y="1569"/>
                      </a:lnTo>
                      <a:lnTo>
                        <a:pt x="1465" y="1674"/>
                      </a:lnTo>
                      <a:lnTo>
                        <a:pt x="1423" y="1779"/>
                      </a:lnTo>
                      <a:lnTo>
                        <a:pt x="1360" y="1737"/>
                      </a:lnTo>
                      <a:lnTo>
                        <a:pt x="1360" y="1674"/>
                      </a:lnTo>
                      <a:lnTo>
                        <a:pt x="1276" y="1611"/>
                      </a:lnTo>
                      <a:lnTo>
                        <a:pt x="1151" y="1569"/>
                      </a:lnTo>
                      <a:lnTo>
                        <a:pt x="1109" y="1569"/>
                      </a:lnTo>
                      <a:lnTo>
                        <a:pt x="1025" y="1486"/>
                      </a:lnTo>
                      <a:lnTo>
                        <a:pt x="942" y="1465"/>
                      </a:lnTo>
                      <a:lnTo>
                        <a:pt x="921" y="1528"/>
                      </a:lnTo>
                      <a:lnTo>
                        <a:pt x="963" y="1674"/>
                      </a:lnTo>
                      <a:lnTo>
                        <a:pt x="963" y="1800"/>
                      </a:lnTo>
                      <a:lnTo>
                        <a:pt x="1004" y="1946"/>
                      </a:lnTo>
                      <a:lnTo>
                        <a:pt x="1109" y="2009"/>
                      </a:lnTo>
                      <a:lnTo>
                        <a:pt x="1235" y="2030"/>
                      </a:lnTo>
                      <a:lnTo>
                        <a:pt x="1276" y="2093"/>
                      </a:lnTo>
                      <a:lnTo>
                        <a:pt x="1256" y="2113"/>
                      </a:lnTo>
                      <a:lnTo>
                        <a:pt x="1130" y="2113"/>
                      </a:lnTo>
                      <a:lnTo>
                        <a:pt x="1256" y="2197"/>
                      </a:lnTo>
                      <a:lnTo>
                        <a:pt x="1318" y="2260"/>
                      </a:lnTo>
                      <a:lnTo>
                        <a:pt x="1423" y="2344"/>
                      </a:lnTo>
                      <a:lnTo>
                        <a:pt x="1548" y="2344"/>
                      </a:lnTo>
                      <a:lnTo>
                        <a:pt x="1632" y="2260"/>
                      </a:lnTo>
                      <a:lnTo>
                        <a:pt x="1674" y="2260"/>
                      </a:lnTo>
                      <a:lnTo>
                        <a:pt x="1674" y="2344"/>
                      </a:lnTo>
                      <a:lnTo>
                        <a:pt x="1590" y="2427"/>
                      </a:lnTo>
                      <a:lnTo>
                        <a:pt x="1548" y="2616"/>
                      </a:lnTo>
                      <a:lnTo>
                        <a:pt x="1486" y="2616"/>
                      </a:lnTo>
                      <a:lnTo>
                        <a:pt x="1339" y="2469"/>
                      </a:lnTo>
                      <a:lnTo>
                        <a:pt x="1025" y="2427"/>
                      </a:lnTo>
                      <a:lnTo>
                        <a:pt x="921" y="2260"/>
                      </a:lnTo>
                      <a:lnTo>
                        <a:pt x="837" y="2239"/>
                      </a:lnTo>
                      <a:lnTo>
                        <a:pt x="795" y="2155"/>
                      </a:lnTo>
                      <a:lnTo>
                        <a:pt x="753" y="2155"/>
                      </a:lnTo>
                      <a:lnTo>
                        <a:pt x="712" y="2302"/>
                      </a:lnTo>
                      <a:lnTo>
                        <a:pt x="712" y="2344"/>
                      </a:lnTo>
                      <a:lnTo>
                        <a:pt x="649" y="2406"/>
                      </a:lnTo>
                      <a:lnTo>
                        <a:pt x="712" y="2574"/>
                      </a:lnTo>
                      <a:lnTo>
                        <a:pt x="628" y="2637"/>
                      </a:lnTo>
                      <a:lnTo>
                        <a:pt x="544" y="2616"/>
                      </a:lnTo>
                      <a:lnTo>
                        <a:pt x="544" y="2762"/>
                      </a:lnTo>
                      <a:lnTo>
                        <a:pt x="502" y="2783"/>
                      </a:lnTo>
                      <a:lnTo>
                        <a:pt x="502" y="3034"/>
                      </a:lnTo>
                      <a:lnTo>
                        <a:pt x="586" y="3097"/>
                      </a:lnTo>
                      <a:lnTo>
                        <a:pt x="732" y="3097"/>
                      </a:lnTo>
                      <a:lnTo>
                        <a:pt x="837" y="3160"/>
                      </a:lnTo>
                      <a:lnTo>
                        <a:pt x="942" y="3139"/>
                      </a:lnTo>
                      <a:lnTo>
                        <a:pt x="942" y="3181"/>
                      </a:lnTo>
                      <a:lnTo>
                        <a:pt x="858" y="3243"/>
                      </a:lnTo>
                      <a:lnTo>
                        <a:pt x="753" y="3181"/>
                      </a:lnTo>
                      <a:lnTo>
                        <a:pt x="586" y="3181"/>
                      </a:lnTo>
                      <a:lnTo>
                        <a:pt x="523" y="3160"/>
                      </a:lnTo>
                      <a:lnTo>
                        <a:pt x="419" y="3181"/>
                      </a:lnTo>
                      <a:lnTo>
                        <a:pt x="272" y="3369"/>
                      </a:lnTo>
                      <a:lnTo>
                        <a:pt x="230" y="3473"/>
                      </a:lnTo>
                      <a:lnTo>
                        <a:pt x="314" y="3557"/>
                      </a:lnTo>
                      <a:lnTo>
                        <a:pt x="293" y="3599"/>
                      </a:lnTo>
                      <a:lnTo>
                        <a:pt x="209" y="3620"/>
                      </a:lnTo>
                      <a:lnTo>
                        <a:pt x="209" y="3725"/>
                      </a:lnTo>
                      <a:lnTo>
                        <a:pt x="293" y="3787"/>
                      </a:lnTo>
                      <a:lnTo>
                        <a:pt x="335" y="3725"/>
                      </a:lnTo>
                      <a:lnTo>
                        <a:pt x="502" y="3725"/>
                      </a:lnTo>
                      <a:lnTo>
                        <a:pt x="586" y="3662"/>
                      </a:lnTo>
                      <a:lnTo>
                        <a:pt x="628" y="3704"/>
                      </a:lnTo>
                      <a:lnTo>
                        <a:pt x="628" y="3787"/>
                      </a:lnTo>
                      <a:lnTo>
                        <a:pt x="523" y="3808"/>
                      </a:lnTo>
                      <a:lnTo>
                        <a:pt x="440" y="3913"/>
                      </a:lnTo>
                      <a:lnTo>
                        <a:pt x="502" y="3976"/>
                      </a:lnTo>
                      <a:lnTo>
                        <a:pt x="586" y="3976"/>
                      </a:lnTo>
                      <a:lnTo>
                        <a:pt x="691" y="3892"/>
                      </a:lnTo>
                      <a:lnTo>
                        <a:pt x="753" y="3892"/>
                      </a:lnTo>
                      <a:lnTo>
                        <a:pt x="858" y="3808"/>
                      </a:lnTo>
                      <a:lnTo>
                        <a:pt x="858" y="3871"/>
                      </a:lnTo>
                      <a:lnTo>
                        <a:pt x="816" y="3934"/>
                      </a:lnTo>
                      <a:lnTo>
                        <a:pt x="858" y="3976"/>
                      </a:lnTo>
                      <a:lnTo>
                        <a:pt x="1046" y="3976"/>
                      </a:lnTo>
                      <a:lnTo>
                        <a:pt x="1067" y="4018"/>
                      </a:lnTo>
                      <a:lnTo>
                        <a:pt x="963" y="4038"/>
                      </a:lnTo>
                      <a:lnTo>
                        <a:pt x="963" y="4122"/>
                      </a:lnTo>
                      <a:lnTo>
                        <a:pt x="1067" y="4143"/>
                      </a:lnTo>
                      <a:lnTo>
                        <a:pt x="1172" y="4122"/>
                      </a:lnTo>
                      <a:lnTo>
                        <a:pt x="1318" y="4206"/>
                      </a:lnTo>
                      <a:lnTo>
                        <a:pt x="1590" y="4290"/>
                      </a:lnTo>
                      <a:lnTo>
                        <a:pt x="1632" y="4331"/>
                      </a:lnTo>
                      <a:lnTo>
                        <a:pt x="1381" y="4310"/>
                      </a:lnTo>
                      <a:lnTo>
                        <a:pt x="1276" y="4331"/>
                      </a:lnTo>
                      <a:lnTo>
                        <a:pt x="1130" y="4227"/>
                      </a:lnTo>
                      <a:lnTo>
                        <a:pt x="963" y="4290"/>
                      </a:lnTo>
                      <a:lnTo>
                        <a:pt x="963" y="4352"/>
                      </a:lnTo>
                      <a:lnTo>
                        <a:pt x="1130" y="4415"/>
                      </a:lnTo>
                      <a:lnTo>
                        <a:pt x="1339" y="4436"/>
                      </a:lnTo>
                      <a:lnTo>
                        <a:pt x="1569" y="4436"/>
                      </a:lnTo>
                      <a:lnTo>
                        <a:pt x="1653" y="4499"/>
                      </a:lnTo>
                      <a:lnTo>
                        <a:pt x="1423" y="4541"/>
                      </a:lnTo>
                      <a:lnTo>
                        <a:pt x="1339" y="4520"/>
                      </a:lnTo>
                      <a:lnTo>
                        <a:pt x="1109" y="4499"/>
                      </a:lnTo>
                      <a:lnTo>
                        <a:pt x="942" y="4457"/>
                      </a:lnTo>
                      <a:lnTo>
                        <a:pt x="900" y="4394"/>
                      </a:lnTo>
                      <a:lnTo>
                        <a:pt x="753" y="4352"/>
                      </a:lnTo>
                      <a:lnTo>
                        <a:pt x="607" y="4206"/>
                      </a:lnTo>
                      <a:lnTo>
                        <a:pt x="544" y="4248"/>
                      </a:lnTo>
                      <a:lnTo>
                        <a:pt x="481" y="4331"/>
                      </a:lnTo>
                      <a:lnTo>
                        <a:pt x="293" y="4352"/>
                      </a:lnTo>
                      <a:lnTo>
                        <a:pt x="209" y="4415"/>
                      </a:lnTo>
                      <a:lnTo>
                        <a:pt x="188" y="4624"/>
                      </a:lnTo>
                      <a:lnTo>
                        <a:pt x="314" y="4729"/>
                      </a:lnTo>
                      <a:lnTo>
                        <a:pt x="314" y="4854"/>
                      </a:lnTo>
                      <a:lnTo>
                        <a:pt x="272" y="4917"/>
                      </a:lnTo>
                      <a:lnTo>
                        <a:pt x="188" y="4729"/>
                      </a:lnTo>
                      <a:lnTo>
                        <a:pt x="126" y="4729"/>
                      </a:lnTo>
                      <a:lnTo>
                        <a:pt x="63" y="4980"/>
                      </a:lnTo>
                      <a:lnTo>
                        <a:pt x="84" y="5126"/>
                      </a:lnTo>
                      <a:lnTo>
                        <a:pt x="168" y="5147"/>
                      </a:lnTo>
                      <a:lnTo>
                        <a:pt x="188" y="5126"/>
                      </a:lnTo>
                      <a:lnTo>
                        <a:pt x="272" y="5126"/>
                      </a:lnTo>
                      <a:lnTo>
                        <a:pt x="335" y="5252"/>
                      </a:lnTo>
                      <a:lnTo>
                        <a:pt x="419" y="5273"/>
                      </a:lnTo>
                      <a:lnTo>
                        <a:pt x="335" y="5294"/>
                      </a:lnTo>
                      <a:lnTo>
                        <a:pt x="272" y="5336"/>
                      </a:lnTo>
                      <a:lnTo>
                        <a:pt x="188" y="5231"/>
                      </a:lnTo>
                      <a:lnTo>
                        <a:pt x="21" y="5252"/>
                      </a:lnTo>
                      <a:lnTo>
                        <a:pt x="0" y="5461"/>
                      </a:lnTo>
                      <a:lnTo>
                        <a:pt x="63" y="5503"/>
                      </a:lnTo>
                      <a:lnTo>
                        <a:pt x="126" y="5482"/>
                      </a:lnTo>
                      <a:lnTo>
                        <a:pt x="84" y="5566"/>
                      </a:lnTo>
                      <a:lnTo>
                        <a:pt x="84" y="5817"/>
                      </a:lnTo>
                      <a:lnTo>
                        <a:pt x="168" y="5754"/>
                      </a:lnTo>
                      <a:lnTo>
                        <a:pt x="230" y="5775"/>
                      </a:lnTo>
                      <a:lnTo>
                        <a:pt x="230" y="5963"/>
                      </a:lnTo>
                      <a:lnTo>
                        <a:pt x="398" y="6005"/>
                      </a:lnTo>
                      <a:lnTo>
                        <a:pt x="628" y="6173"/>
                      </a:lnTo>
                      <a:lnTo>
                        <a:pt x="732" y="6110"/>
                      </a:lnTo>
                      <a:lnTo>
                        <a:pt x="795" y="6005"/>
                      </a:lnTo>
                      <a:lnTo>
                        <a:pt x="753" y="5922"/>
                      </a:lnTo>
                      <a:lnTo>
                        <a:pt x="921" y="5922"/>
                      </a:lnTo>
                      <a:lnTo>
                        <a:pt x="942" y="6026"/>
                      </a:lnTo>
                      <a:lnTo>
                        <a:pt x="921" y="6131"/>
                      </a:lnTo>
                      <a:lnTo>
                        <a:pt x="942" y="6235"/>
                      </a:lnTo>
                      <a:lnTo>
                        <a:pt x="1004" y="6214"/>
                      </a:lnTo>
                      <a:lnTo>
                        <a:pt x="1067" y="5963"/>
                      </a:lnTo>
                      <a:lnTo>
                        <a:pt x="1067" y="5712"/>
                      </a:lnTo>
                      <a:lnTo>
                        <a:pt x="1130" y="5566"/>
                      </a:lnTo>
                      <a:lnTo>
                        <a:pt x="1256" y="5440"/>
                      </a:lnTo>
                      <a:lnTo>
                        <a:pt x="1318" y="5294"/>
                      </a:lnTo>
                      <a:lnTo>
                        <a:pt x="1318" y="5461"/>
                      </a:lnTo>
                      <a:lnTo>
                        <a:pt x="1172" y="5670"/>
                      </a:lnTo>
                      <a:lnTo>
                        <a:pt x="1151" y="5817"/>
                      </a:lnTo>
                      <a:lnTo>
                        <a:pt x="1172" y="5922"/>
                      </a:lnTo>
                      <a:lnTo>
                        <a:pt x="1130" y="6131"/>
                      </a:lnTo>
                      <a:lnTo>
                        <a:pt x="1172" y="6235"/>
                      </a:lnTo>
                      <a:lnTo>
                        <a:pt x="1151" y="6319"/>
                      </a:lnTo>
                      <a:lnTo>
                        <a:pt x="1214" y="6340"/>
                      </a:lnTo>
                      <a:lnTo>
                        <a:pt x="1256" y="6298"/>
                      </a:lnTo>
                      <a:lnTo>
                        <a:pt x="1339" y="6173"/>
                      </a:lnTo>
                      <a:lnTo>
                        <a:pt x="1528" y="5984"/>
                      </a:lnTo>
                      <a:lnTo>
                        <a:pt x="1590" y="5691"/>
                      </a:lnTo>
                      <a:lnTo>
                        <a:pt x="1674" y="5650"/>
                      </a:lnTo>
                      <a:lnTo>
                        <a:pt x="1674" y="5754"/>
                      </a:lnTo>
                      <a:lnTo>
                        <a:pt x="1632" y="5880"/>
                      </a:lnTo>
                      <a:lnTo>
                        <a:pt x="1632" y="5963"/>
                      </a:lnTo>
                      <a:lnTo>
                        <a:pt x="1737" y="5984"/>
                      </a:lnTo>
                      <a:lnTo>
                        <a:pt x="1862" y="5859"/>
                      </a:lnTo>
                      <a:lnTo>
                        <a:pt x="1946" y="5775"/>
                      </a:lnTo>
                      <a:lnTo>
                        <a:pt x="1946" y="5670"/>
                      </a:lnTo>
                      <a:lnTo>
                        <a:pt x="1841" y="5650"/>
                      </a:lnTo>
                      <a:lnTo>
                        <a:pt x="1841" y="5608"/>
                      </a:lnTo>
                      <a:lnTo>
                        <a:pt x="1946" y="5566"/>
                      </a:lnTo>
                      <a:lnTo>
                        <a:pt x="1946" y="5398"/>
                      </a:lnTo>
                      <a:lnTo>
                        <a:pt x="1904" y="5336"/>
                      </a:lnTo>
                      <a:lnTo>
                        <a:pt x="1904" y="5231"/>
                      </a:lnTo>
                      <a:lnTo>
                        <a:pt x="2072" y="5126"/>
                      </a:lnTo>
                      <a:lnTo>
                        <a:pt x="2113" y="4938"/>
                      </a:lnTo>
                      <a:lnTo>
                        <a:pt x="2218" y="4875"/>
                      </a:lnTo>
                      <a:lnTo>
                        <a:pt x="2281" y="4813"/>
                      </a:lnTo>
                      <a:lnTo>
                        <a:pt x="2281" y="4917"/>
                      </a:lnTo>
                      <a:lnTo>
                        <a:pt x="2281" y="4959"/>
                      </a:lnTo>
                      <a:lnTo>
                        <a:pt x="2197" y="4980"/>
                      </a:lnTo>
                      <a:lnTo>
                        <a:pt x="2113" y="5168"/>
                      </a:lnTo>
                      <a:lnTo>
                        <a:pt x="2051" y="5294"/>
                      </a:lnTo>
                      <a:lnTo>
                        <a:pt x="2009" y="5461"/>
                      </a:lnTo>
                      <a:lnTo>
                        <a:pt x="2072" y="5566"/>
                      </a:lnTo>
                      <a:lnTo>
                        <a:pt x="2092" y="5691"/>
                      </a:lnTo>
                      <a:lnTo>
                        <a:pt x="2155" y="5650"/>
                      </a:lnTo>
                      <a:lnTo>
                        <a:pt x="2260" y="5461"/>
                      </a:lnTo>
                      <a:lnTo>
                        <a:pt x="2469" y="5273"/>
                      </a:lnTo>
                      <a:lnTo>
                        <a:pt x="2532" y="5147"/>
                      </a:lnTo>
                      <a:lnTo>
                        <a:pt x="2532" y="4980"/>
                      </a:lnTo>
                      <a:lnTo>
                        <a:pt x="2616" y="4875"/>
                      </a:lnTo>
                      <a:lnTo>
                        <a:pt x="2699" y="4854"/>
                      </a:lnTo>
                      <a:lnTo>
                        <a:pt x="2699" y="4917"/>
                      </a:lnTo>
                      <a:lnTo>
                        <a:pt x="2678" y="4959"/>
                      </a:lnTo>
                      <a:lnTo>
                        <a:pt x="2678" y="5085"/>
                      </a:lnTo>
                      <a:lnTo>
                        <a:pt x="2741" y="5064"/>
                      </a:lnTo>
                      <a:lnTo>
                        <a:pt x="2888" y="4875"/>
                      </a:lnTo>
                      <a:lnTo>
                        <a:pt x="2971" y="4875"/>
                      </a:lnTo>
                      <a:lnTo>
                        <a:pt x="3139" y="4917"/>
                      </a:lnTo>
                      <a:lnTo>
                        <a:pt x="3327" y="4854"/>
                      </a:lnTo>
                      <a:lnTo>
                        <a:pt x="3432" y="4834"/>
                      </a:lnTo>
                      <a:lnTo>
                        <a:pt x="3494" y="4750"/>
                      </a:lnTo>
                      <a:lnTo>
                        <a:pt x="3620" y="4729"/>
                      </a:lnTo>
                      <a:lnTo>
                        <a:pt x="3662" y="4624"/>
                      </a:lnTo>
                      <a:lnTo>
                        <a:pt x="3662" y="4541"/>
                      </a:lnTo>
                      <a:lnTo>
                        <a:pt x="3683" y="4457"/>
                      </a:lnTo>
                      <a:lnTo>
                        <a:pt x="3620" y="4394"/>
                      </a:lnTo>
                      <a:lnTo>
                        <a:pt x="3662" y="4227"/>
                      </a:lnTo>
                      <a:lnTo>
                        <a:pt x="3662" y="3976"/>
                      </a:lnTo>
                      <a:lnTo>
                        <a:pt x="3620" y="3976"/>
                      </a:lnTo>
                      <a:lnTo>
                        <a:pt x="3536" y="4122"/>
                      </a:lnTo>
                      <a:lnTo>
                        <a:pt x="3411" y="4290"/>
                      </a:lnTo>
                      <a:lnTo>
                        <a:pt x="3348" y="4290"/>
                      </a:lnTo>
                      <a:lnTo>
                        <a:pt x="3348" y="4206"/>
                      </a:lnTo>
                      <a:lnTo>
                        <a:pt x="3432" y="4101"/>
                      </a:lnTo>
                      <a:lnTo>
                        <a:pt x="3536" y="4018"/>
                      </a:lnTo>
                      <a:lnTo>
                        <a:pt x="3557" y="3934"/>
                      </a:lnTo>
                      <a:lnTo>
                        <a:pt x="3432" y="3829"/>
                      </a:lnTo>
                      <a:lnTo>
                        <a:pt x="3411" y="3725"/>
                      </a:lnTo>
                      <a:lnTo>
                        <a:pt x="3348" y="3725"/>
                      </a:lnTo>
                      <a:lnTo>
                        <a:pt x="3306" y="3766"/>
                      </a:lnTo>
                      <a:lnTo>
                        <a:pt x="3264" y="3829"/>
                      </a:lnTo>
                      <a:lnTo>
                        <a:pt x="3201" y="3787"/>
                      </a:lnTo>
                      <a:lnTo>
                        <a:pt x="3097" y="3808"/>
                      </a:lnTo>
                      <a:lnTo>
                        <a:pt x="3013" y="3871"/>
                      </a:lnTo>
                      <a:lnTo>
                        <a:pt x="2909" y="3829"/>
                      </a:lnTo>
                      <a:lnTo>
                        <a:pt x="2950" y="3787"/>
                      </a:lnTo>
                      <a:lnTo>
                        <a:pt x="3222" y="3683"/>
                      </a:lnTo>
                      <a:lnTo>
                        <a:pt x="3327" y="3662"/>
                      </a:lnTo>
                      <a:lnTo>
                        <a:pt x="3536" y="3453"/>
                      </a:lnTo>
                      <a:lnTo>
                        <a:pt x="3578" y="3390"/>
                      </a:lnTo>
                      <a:lnTo>
                        <a:pt x="3725" y="3160"/>
                      </a:lnTo>
                      <a:lnTo>
                        <a:pt x="3766" y="2971"/>
                      </a:lnTo>
                      <a:lnTo>
                        <a:pt x="3725" y="2950"/>
                      </a:lnTo>
                      <a:lnTo>
                        <a:pt x="3641" y="2971"/>
                      </a:lnTo>
                      <a:lnTo>
                        <a:pt x="3578" y="3034"/>
                      </a:lnTo>
                      <a:lnTo>
                        <a:pt x="3536" y="2950"/>
                      </a:lnTo>
                      <a:lnTo>
                        <a:pt x="3578" y="2888"/>
                      </a:lnTo>
                      <a:lnTo>
                        <a:pt x="3641" y="2846"/>
                      </a:lnTo>
                      <a:lnTo>
                        <a:pt x="3725" y="2867"/>
                      </a:lnTo>
                      <a:lnTo>
                        <a:pt x="3766" y="2783"/>
                      </a:lnTo>
                      <a:lnTo>
                        <a:pt x="3766" y="2657"/>
                      </a:lnTo>
                      <a:lnTo>
                        <a:pt x="3871" y="2553"/>
                      </a:lnTo>
                      <a:lnTo>
                        <a:pt x="3871" y="2427"/>
                      </a:lnTo>
                      <a:lnTo>
                        <a:pt x="3850" y="2365"/>
                      </a:lnTo>
                      <a:lnTo>
                        <a:pt x="3850" y="2302"/>
                      </a:lnTo>
                      <a:lnTo>
                        <a:pt x="3745" y="2260"/>
                      </a:lnTo>
                      <a:lnTo>
                        <a:pt x="3641" y="2302"/>
                      </a:lnTo>
                      <a:lnTo>
                        <a:pt x="3494" y="2553"/>
                      </a:lnTo>
                      <a:lnTo>
                        <a:pt x="3494" y="2678"/>
                      </a:lnTo>
                      <a:lnTo>
                        <a:pt x="3557" y="2762"/>
                      </a:lnTo>
                      <a:lnTo>
                        <a:pt x="3473" y="2846"/>
                      </a:lnTo>
                      <a:lnTo>
                        <a:pt x="3432" y="2888"/>
                      </a:lnTo>
                      <a:lnTo>
                        <a:pt x="3369" y="2867"/>
                      </a:lnTo>
                      <a:lnTo>
                        <a:pt x="3411" y="2825"/>
                      </a:lnTo>
                      <a:lnTo>
                        <a:pt x="3348" y="2762"/>
                      </a:lnTo>
                      <a:lnTo>
                        <a:pt x="3348" y="2657"/>
                      </a:lnTo>
                      <a:lnTo>
                        <a:pt x="3453" y="2448"/>
                      </a:lnTo>
                      <a:lnTo>
                        <a:pt x="3432" y="2344"/>
                      </a:lnTo>
                      <a:lnTo>
                        <a:pt x="3453" y="2302"/>
                      </a:lnTo>
                      <a:lnTo>
                        <a:pt x="3473" y="2323"/>
                      </a:lnTo>
                      <a:lnTo>
                        <a:pt x="3557" y="2302"/>
                      </a:lnTo>
                      <a:lnTo>
                        <a:pt x="3536" y="2134"/>
                      </a:lnTo>
                      <a:lnTo>
                        <a:pt x="3453" y="2030"/>
                      </a:lnTo>
                      <a:lnTo>
                        <a:pt x="3348" y="2030"/>
                      </a:lnTo>
                      <a:lnTo>
                        <a:pt x="3222" y="2051"/>
                      </a:lnTo>
                      <a:lnTo>
                        <a:pt x="3160" y="2155"/>
                      </a:lnTo>
                      <a:lnTo>
                        <a:pt x="3139" y="2113"/>
                      </a:lnTo>
                      <a:lnTo>
                        <a:pt x="3118" y="2051"/>
                      </a:lnTo>
                      <a:lnTo>
                        <a:pt x="3139" y="1904"/>
                      </a:lnTo>
                      <a:lnTo>
                        <a:pt x="3055" y="1737"/>
                      </a:lnTo>
                      <a:lnTo>
                        <a:pt x="3097" y="1507"/>
                      </a:lnTo>
                      <a:lnTo>
                        <a:pt x="3097" y="1318"/>
                      </a:lnTo>
                      <a:lnTo>
                        <a:pt x="3139" y="1193"/>
                      </a:lnTo>
                      <a:lnTo>
                        <a:pt x="3160" y="1005"/>
                      </a:lnTo>
                      <a:lnTo>
                        <a:pt x="3139" y="858"/>
                      </a:lnTo>
                      <a:lnTo>
                        <a:pt x="3243" y="670"/>
                      </a:lnTo>
                      <a:lnTo>
                        <a:pt x="3243" y="523"/>
                      </a:lnTo>
                      <a:lnTo>
                        <a:pt x="3139" y="419"/>
                      </a:lnTo>
                      <a:lnTo>
                        <a:pt x="3118" y="272"/>
                      </a:lnTo>
                      <a:lnTo>
                        <a:pt x="2950" y="147"/>
                      </a:lnTo>
                      <a:lnTo>
                        <a:pt x="2909" y="63"/>
                      </a:lnTo>
                      <a:lnTo>
                        <a:pt x="2741" y="0"/>
                      </a:lnTo>
                      <a:lnTo>
                        <a:pt x="2699" y="21"/>
                      </a:lnTo>
                      <a:lnTo>
                        <a:pt x="2699" y="105"/>
                      </a:lnTo>
                      <a:lnTo>
                        <a:pt x="2678" y="126"/>
                      </a:lnTo>
                      <a:lnTo>
                        <a:pt x="251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5" name="Google Shape;515;p23"/>
                <p:cNvSpPr/>
                <p:nvPr/>
              </p:nvSpPr>
              <p:spPr>
                <a:xfrm>
                  <a:off x="2744725" y="1557875"/>
                  <a:ext cx="36625" cy="48150"/>
                </a:xfrm>
                <a:custGeom>
                  <a:rect b="b" l="l" r="r" t="t"/>
                  <a:pathLst>
                    <a:path extrusionOk="0" h="1926" w="1465">
                      <a:moveTo>
                        <a:pt x="711" y="0"/>
                      </a:moveTo>
                      <a:lnTo>
                        <a:pt x="586" y="105"/>
                      </a:lnTo>
                      <a:lnTo>
                        <a:pt x="502" y="168"/>
                      </a:lnTo>
                      <a:lnTo>
                        <a:pt x="502" y="356"/>
                      </a:lnTo>
                      <a:lnTo>
                        <a:pt x="419" y="419"/>
                      </a:lnTo>
                      <a:lnTo>
                        <a:pt x="356" y="377"/>
                      </a:lnTo>
                      <a:lnTo>
                        <a:pt x="272" y="544"/>
                      </a:lnTo>
                      <a:lnTo>
                        <a:pt x="272" y="733"/>
                      </a:lnTo>
                      <a:lnTo>
                        <a:pt x="188" y="837"/>
                      </a:lnTo>
                      <a:lnTo>
                        <a:pt x="272" y="963"/>
                      </a:lnTo>
                      <a:lnTo>
                        <a:pt x="147" y="963"/>
                      </a:lnTo>
                      <a:lnTo>
                        <a:pt x="167" y="1005"/>
                      </a:lnTo>
                      <a:lnTo>
                        <a:pt x="272" y="1088"/>
                      </a:lnTo>
                      <a:lnTo>
                        <a:pt x="398" y="1256"/>
                      </a:lnTo>
                      <a:lnTo>
                        <a:pt x="377" y="1360"/>
                      </a:lnTo>
                      <a:lnTo>
                        <a:pt x="356" y="1360"/>
                      </a:lnTo>
                      <a:lnTo>
                        <a:pt x="209" y="1256"/>
                      </a:lnTo>
                      <a:lnTo>
                        <a:pt x="84" y="1256"/>
                      </a:lnTo>
                      <a:lnTo>
                        <a:pt x="63" y="1318"/>
                      </a:lnTo>
                      <a:lnTo>
                        <a:pt x="0" y="1402"/>
                      </a:lnTo>
                      <a:lnTo>
                        <a:pt x="105" y="1465"/>
                      </a:lnTo>
                      <a:lnTo>
                        <a:pt x="147" y="1590"/>
                      </a:lnTo>
                      <a:lnTo>
                        <a:pt x="188" y="1632"/>
                      </a:lnTo>
                      <a:lnTo>
                        <a:pt x="105" y="1737"/>
                      </a:lnTo>
                      <a:lnTo>
                        <a:pt x="105" y="1883"/>
                      </a:lnTo>
                      <a:lnTo>
                        <a:pt x="251" y="1821"/>
                      </a:lnTo>
                      <a:lnTo>
                        <a:pt x="272" y="1737"/>
                      </a:lnTo>
                      <a:lnTo>
                        <a:pt x="356" y="1737"/>
                      </a:lnTo>
                      <a:lnTo>
                        <a:pt x="377" y="1883"/>
                      </a:lnTo>
                      <a:lnTo>
                        <a:pt x="460" y="1883"/>
                      </a:lnTo>
                      <a:lnTo>
                        <a:pt x="607" y="1842"/>
                      </a:lnTo>
                      <a:lnTo>
                        <a:pt x="711" y="1883"/>
                      </a:lnTo>
                      <a:lnTo>
                        <a:pt x="837" y="1779"/>
                      </a:lnTo>
                      <a:lnTo>
                        <a:pt x="900" y="1821"/>
                      </a:lnTo>
                      <a:lnTo>
                        <a:pt x="900" y="1925"/>
                      </a:lnTo>
                      <a:lnTo>
                        <a:pt x="983" y="1925"/>
                      </a:lnTo>
                      <a:lnTo>
                        <a:pt x="1025" y="1883"/>
                      </a:lnTo>
                      <a:lnTo>
                        <a:pt x="1235" y="1737"/>
                      </a:lnTo>
                      <a:lnTo>
                        <a:pt x="1235" y="1632"/>
                      </a:lnTo>
                      <a:lnTo>
                        <a:pt x="1214" y="1465"/>
                      </a:lnTo>
                      <a:lnTo>
                        <a:pt x="1151" y="1465"/>
                      </a:lnTo>
                      <a:lnTo>
                        <a:pt x="1109" y="1402"/>
                      </a:lnTo>
                      <a:lnTo>
                        <a:pt x="1193" y="1360"/>
                      </a:lnTo>
                      <a:lnTo>
                        <a:pt x="1297" y="1381"/>
                      </a:lnTo>
                      <a:lnTo>
                        <a:pt x="1339" y="1298"/>
                      </a:lnTo>
                      <a:lnTo>
                        <a:pt x="1465" y="1214"/>
                      </a:lnTo>
                      <a:lnTo>
                        <a:pt x="1423" y="984"/>
                      </a:lnTo>
                      <a:lnTo>
                        <a:pt x="1360" y="900"/>
                      </a:lnTo>
                      <a:lnTo>
                        <a:pt x="1360" y="837"/>
                      </a:lnTo>
                      <a:lnTo>
                        <a:pt x="1235" y="837"/>
                      </a:lnTo>
                      <a:lnTo>
                        <a:pt x="1193" y="691"/>
                      </a:lnTo>
                      <a:lnTo>
                        <a:pt x="1193" y="649"/>
                      </a:lnTo>
                      <a:lnTo>
                        <a:pt x="1130" y="586"/>
                      </a:lnTo>
                      <a:lnTo>
                        <a:pt x="1109" y="482"/>
                      </a:lnTo>
                      <a:lnTo>
                        <a:pt x="1046" y="461"/>
                      </a:lnTo>
                      <a:lnTo>
                        <a:pt x="1004" y="377"/>
                      </a:lnTo>
                      <a:lnTo>
                        <a:pt x="1025" y="272"/>
                      </a:lnTo>
                      <a:lnTo>
                        <a:pt x="983" y="168"/>
                      </a:lnTo>
                      <a:lnTo>
                        <a:pt x="83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6" name="Google Shape;516;p23"/>
                <p:cNvSpPr/>
                <p:nvPr/>
              </p:nvSpPr>
              <p:spPr>
                <a:xfrm>
                  <a:off x="2789175" y="1410350"/>
                  <a:ext cx="386600" cy="302375"/>
                </a:xfrm>
                <a:custGeom>
                  <a:rect b="b" l="l" r="r" t="t"/>
                  <a:pathLst>
                    <a:path extrusionOk="0" h="12095" w="15464">
                      <a:moveTo>
                        <a:pt x="9625" y="1"/>
                      </a:moveTo>
                      <a:lnTo>
                        <a:pt x="9521" y="105"/>
                      </a:lnTo>
                      <a:lnTo>
                        <a:pt x="9416" y="105"/>
                      </a:lnTo>
                      <a:lnTo>
                        <a:pt x="9353" y="168"/>
                      </a:lnTo>
                      <a:lnTo>
                        <a:pt x="9416" y="252"/>
                      </a:lnTo>
                      <a:lnTo>
                        <a:pt x="9521" y="273"/>
                      </a:lnTo>
                      <a:lnTo>
                        <a:pt x="9584" y="315"/>
                      </a:lnTo>
                      <a:lnTo>
                        <a:pt x="9458" y="315"/>
                      </a:lnTo>
                      <a:lnTo>
                        <a:pt x="9395" y="377"/>
                      </a:lnTo>
                      <a:lnTo>
                        <a:pt x="9458" y="461"/>
                      </a:lnTo>
                      <a:lnTo>
                        <a:pt x="9584" y="566"/>
                      </a:lnTo>
                      <a:lnTo>
                        <a:pt x="9563" y="629"/>
                      </a:lnTo>
                      <a:lnTo>
                        <a:pt x="9521" y="691"/>
                      </a:lnTo>
                      <a:lnTo>
                        <a:pt x="9625" y="796"/>
                      </a:lnTo>
                      <a:lnTo>
                        <a:pt x="9709" y="817"/>
                      </a:lnTo>
                      <a:lnTo>
                        <a:pt x="9709" y="880"/>
                      </a:lnTo>
                      <a:lnTo>
                        <a:pt x="9605" y="901"/>
                      </a:lnTo>
                      <a:lnTo>
                        <a:pt x="9605" y="942"/>
                      </a:lnTo>
                      <a:lnTo>
                        <a:pt x="9395" y="712"/>
                      </a:lnTo>
                      <a:lnTo>
                        <a:pt x="9353" y="712"/>
                      </a:lnTo>
                      <a:lnTo>
                        <a:pt x="9312" y="796"/>
                      </a:lnTo>
                      <a:lnTo>
                        <a:pt x="9312" y="901"/>
                      </a:lnTo>
                      <a:lnTo>
                        <a:pt x="9270" y="880"/>
                      </a:lnTo>
                      <a:lnTo>
                        <a:pt x="9249" y="691"/>
                      </a:lnTo>
                      <a:lnTo>
                        <a:pt x="9270" y="566"/>
                      </a:lnTo>
                      <a:lnTo>
                        <a:pt x="9186" y="419"/>
                      </a:lnTo>
                      <a:lnTo>
                        <a:pt x="9186" y="273"/>
                      </a:lnTo>
                      <a:lnTo>
                        <a:pt x="9123" y="210"/>
                      </a:lnTo>
                      <a:lnTo>
                        <a:pt x="9081" y="252"/>
                      </a:lnTo>
                      <a:lnTo>
                        <a:pt x="8956" y="147"/>
                      </a:lnTo>
                      <a:lnTo>
                        <a:pt x="8872" y="105"/>
                      </a:lnTo>
                      <a:lnTo>
                        <a:pt x="8851" y="252"/>
                      </a:lnTo>
                      <a:lnTo>
                        <a:pt x="8872" y="461"/>
                      </a:lnTo>
                      <a:lnTo>
                        <a:pt x="8851" y="670"/>
                      </a:lnTo>
                      <a:lnTo>
                        <a:pt x="8893" y="817"/>
                      </a:lnTo>
                      <a:lnTo>
                        <a:pt x="8935" y="984"/>
                      </a:lnTo>
                      <a:lnTo>
                        <a:pt x="8935" y="1047"/>
                      </a:lnTo>
                      <a:lnTo>
                        <a:pt x="8935" y="1193"/>
                      </a:lnTo>
                      <a:lnTo>
                        <a:pt x="8872" y="1235"/>
                      </a:lnTo>
                      <a:lnTo>
                        <a:pt x="8830" y="1131"/>
                      </a:lnTo>
                      <a:lnTo>
                        <a:pt x="8788" y="984"/>
                      </a:lnTo>
                      <a:lnTo>
                        <a:pt x="8747" y="901"/>
                      </a:lnTo>
                      <a:lnTo>
                        <a:pt x="8747" y="775"/>
                      </a:lnTo>
                      <a:lnTo>
                        <a:pt x="8726" y="629"/>
                      </a:lnTo>
                      <a:lnTo>
                        <a:pt x="8684" y="482"/>
                      </a:lnTo>
                      <a:lnTo>
                        <a:pt x="8475" y="357"/>
                      </a:lnTo>
                      <a:lnTo>
                        <a:pt x="8412" y="357"/>
                      </a:lnTo>
                      <a:lnTo>
                        <a:pt x="8370" y="482"/>
                      </a:lnTo>
                      <a:lnTo>
                        <a:pt x="8349" y="524"/>
                      </a:lnTo>
                      <a:lnTo>
                        <a:pt x="8370" y="691"/>
                      </a:lnTo>
                      <a:lnTo>
                        <a:pt x="8558" y="817"/>
                      </a:lnTo>
                      <a:lnTo>
                        <a:pt x="8558" y="901"/>
                      </a:lnTo>
                      <a:lnTo>
                        <a:pt x="8370" y="880"/>
                      </a:lnTo>
                      <a:lnTo>
                        <a:pt x="8328" y="838"/>
                      </a:lnTo>
                      <a:lnTo>
                        <a:pt x="8244" y="838"/>
                      </a:lnTo>
                      <a:lnTo>
                        <a:pt x="8161" y="921"/>
                      </a:lnTo>
                      <a:lnTo>
                        <a:pt x="8244" y="1131"/>
                      </a:lnTo>
                      <a:lnTo>
                        <a:pt x="8224" y="1193"/>
                      </a:lnTo>
                      <a:lnTo>
                        <a:pt x="8077" y="1235"/>
                      </a:lnTo>
                      <a:lnTo>
                        <a:pt x="8035" y="1340"/>
                      </a:lnTo>
                      <a:lnTo>
                        <a:pt x="7952" y="1403"/>
                      </a:lnTo>
                      <a:lnTo>
                        <a:pt x="7910" y="1319"/>
                      </a:lnTo>
                      <a:lnTo>
                        <a:pt x="7910" y="1214"/>
                      </a:lnTo>
                      <a:lnTo>
                        <a:pt x="7847" y="1214"/>
                      </a:lnTo>
                      <a:lnTo>
                        <a:pt x="7784" y="1361"/>
                      </a:lnTo>
                      <a:lnTo>
                        <a:pt x="7700" y="1403"/>
                      </a:lnTo>
                      <a:lnTo>
                        <a:pt x="7680" y="1131"/>
                      </a:lnTo>
                      <a:lnTo>
                        <a:pt x="7700" y="984"/>
                      </a:lnTo>
                      <a:lnTo>
                        <a:pt x="7700" y="921"/>
                      </a:lnTo>
                      <a:lnTo>
                        <a:pt x="7491" y="838"/>
                      </a:lnTo>
                      <a:lnTo>
                        <a:pt x="7470" y="775"/>
                      </a:lnTo>
                      <a:lnTo>
                        <a:pt x="7533" y="691"/>
                      </a:lnTo>
                      <a:lnTo>
                        <a:pt x="7554" y="608"/>
                      </a:lnTo>
                      <a:lnTo>
                        <a:pt x="7470" y="566"/>
                      </a:lnTo>
                      <a:lnTo>
                        <a:pt x="7261" y="524"/>
                      </a:lnTo>
                      <a:lnTo>
                        <a:pt x="7219" y="482"/>
                      </a:lnTo>
                      <a:lnTo>
                        <a:pt x="7073" y="524"/>
                      </a:lnTo>
                      <a:lnTo>
                        <a:pt x="7031" y="629"/>
                      </a:lnTo>
                      <a:lnTo>
                        <a:pt x="7115" y="712"/>
                      </a:lnTo>
                      <a:lnTo>
                        <a:pt x="7115" y="921"/>
                      </a:lnTo>
                      <a:lnTo>
                        <a:pt x="7073" y="984"/>
                      </a:lnTo>
                      <a:lnTo>
                        <a:pt x="6968" y="942"/>
                      </a:lnTo>
                      <a:lnTo>
                        <a:pt x="6864" y="984"/>
                      </a:lnTo>
                      <a:lnTo>
                        <a:pt x="6780" y="901"/>
                      </a:lnTo>
                      <a:lnTo>
                        <a:pt x="6654" y="901"/>
                      </a:lnTo>
                      <a:lnTo>
                        <a:pt x="6633" y="1026"/>
                      </a:lnTo>
                      <a:lnTo>
                        <a:pt x="6675" y="1089"/>
                      </a:lnTo>
                      <a:lnTo>
                        <a:pt x="6738" y="1193"/>
                      </a:lnTo>
                      <a:lnTo>
                        <a:pt x="6801" y="1256"/>
                      </a:lnTo>
                      <a:lnTo>
                        <a:pt x="6801" y="1403"/>
                      </a:lnTo>
                      <a:lnTo>
                        <a:pt x="6864" y="1465"/>
                      </a:lnTo>
                      <a:lnTo>
                        <a:pt x="6905" y="1465"/>
                      </a:lnTo>
                      <a:lnTo>
                        <a:pt x="7010" y="1633"/>
                      </a:lnTo>
                      <a:lnTo>
                        <a:pt x="7010" y="1779"/>
                      </a:lnTo>
                      <a:lnTo>
                        <a:pt x="6968" y="1842"/>
                      </a:lnTo>
                      <a:lnTo>
                        <a:pt x="6989" y="1717"/>
                      </a:lnTo>
                      <a:lnTo>
                        <a:pt x="6947" y="1717"/>
                      </a:lnTo>
                      <a:lnTo>
                        <a:pt x="6843" y="1842"/>
                      </a:lnTo>
                      <a:lnTo>
                        <a:pt x="6780" y="1758"/>
                      </a:lnTo>
                      <a:lnTo>
                        <a:pt x="6780" y="1654"/>
                      </a:lnTo>
                      <a:lnTo>
                        <a:pt x="6801" y="1633"/>
                      </a:lnTo>
                      <a:lnTo>
                        <a:pt x="6780" y="1549"/>
                      </a:lnTo>
                      <a:lnTo>
                        <a:pt x="6738" y="1612"/>
                      </a:lnTo>
                      <a:lnTo>
                        <a:pt x="6654" y="1612"/>
                      </a:lnTo>
                      <a:lnTo>
                        <a:pt x="6654" y="1758"/>
                      </a:lnTo>
                      <a:lnTo>
                        <a:pt x="6592" y="1842"/>
                      </a:lnTo>
                      <a:lnTo>
                        <a:pt x="6571" y="1758"/>
                      </a:lnTo>
                      <a:lnTo>
                        <a:pt x="6508" y="1675"/>
                      </a:lnTo>
                      <a:lnTo>
                        <a:pt x="6550" y="1570"/>
                      </a:lnTo>
                      <a:lnTo>
                        <a:pt x="6550" y="1424"/>
                      </a:lnTo>
                      <a:lnTo>
                        <a:pt x="6445" y="1298"/>
                      </a:lnTo>
                      <a:lnTo>
                        <a:pt x="6382" y="1298"/>
                      </a:lnTo>
                      <a:lnTo>
                        <a:pt x="6257" y="1465"/>
                      </a:lnTo>
                      <a:lnTo>
                        <a:pt x="6215" y="1507"/>
                      </a:lnTo>
                      <a:lnTo>
                        <a:pt x="6215" y="1633"/>
                      </a:lnTo>
                      <a:lnTo>
                        <a:pt x="6257" y="1717"/>
                      </a:lnTo>
                      <a:lnTo>
                        <a:pt x="6215" y="1758"/>
                      </a:lnTo>
                      <a:lnTo>
                        <a:pt x="6131" y="1675"/>
                      </a:lnTo>
                      <a:lnTo>
                        <a:pt x="6152" y="1612"/>
                      </a:lnTo>
                      <a:lnTo>
                        <a:pt x="6110" y="1528"/>
                      </a:lnTo>
                      <a:lnTo>
                        <a:pt x="6131" y="1424"/>
                      </a:lnTo>
                      <a:lnTo>
                        <a:pt x="6110" y="1298"/>
                      </a:lnTo>
                      <a:lnTo>
                        <a:pt x="5985" y="1235"/>
                      </a:lnTo>
                      <a:lnTo>
                        <a:pt x="5985" y="1089"/>
                      </a:lnTo>
                      <a:lnTo>
                        <a:pt x="5985" y="984"/>
                      </a:lnTo>
                      <a:lnTo>
                        <a:pt x="5943" y="984"/>
                      </a:lnTo>
                      <a:lnTo>
                        <a:pt x="5796" y="1110"/>
                      </a:lnTo>
                      <a:lnTo>
                        <a:pt x="5713" y="1131"/>
                      </a:lnTo>
                      <a:lnTo>
                        <a:pt x="5692" y="1256"/>
                      </a:lnTo>
                      <a:lnTo>
                        <a:pt x="5713" y="1340"/>
                      </a:lnTo>
                      <a:lnTo>
                        <a:pt x="5692" y="1403"/>
                      </a:lnTo>
                      <a:lnTo>
                        <a:pt x="5692" y="1465"/>
                      </a:lnTo>
                      <a:lnTo>
                        <a:pt x="5608" y="1528"/>
                      </a:lnTo>
                      <a:lnTo>
                        <a:pt x="5608" y="1445"/>
                      </a:lnTo>
                      <a:lnTo>
                        <a:pt x="5629" y="1403"/>
                      </a:lnTo>
                      <a:lnTo>
                        <a:pt x="5608" y="1340"/>
                      </a:lnTo>
                      <a:lnTo>
                        <a:pt x="5524" y="1424"/>
                      </a:lnTo>
                      <a:lnTo>
                        <a:pt x="5462" y="1570"/>
                      </a:lnTo>
                      <a:lnTo>
                        <a:pt x="5399" y="1612"/>
                      </a:lnTo>
                      <a:lnTo>
                        <a:pt x="5399" y="1340"/>
                      </a:lnTo>
                      <a:lnTo>
                        <a:pt x="5420" y="1256"/>
                      </a:lnTo>
                      <a:lnTo>
                        <a:pt x="5420" y="1193"/>
                      </a:lnTo>
                      <a:lnTo>
                        <a:pt x="5336" y="1152"/>
                      </a:lnTo>
                      <a:lnTo>
                        <a:pt x="5273" y="1214"/>
                      </a:lnTo>
                      <a:lnTo>
                        <a:pt x="5022" y="1214"/>
                      </a:lnTo>
                      <a:lnTo>
                        <a:pt x="4876" y="1319"/>
                      </a:lnTo>
                      <a:lnTo>
                        <a:pt x="4771" y="1298"/>
                      </a:lnTo>
                      <a:lnTo>
                        <a:pt x="4646" y="1361"/>
                      </a:lnTo>
                      <a:lnTo>
                        <a:pt x="4583" y="1465"/>
                      </a:lnTo>
                      <a:lnTo>
                        <a:pt x="4457" y="1465"/>
                      </a:lnTo>
                      <a:lnTo>
                        <a:pt x="4353" y="1528"/>
                      </a:lnTo>
                      <a:lnTo>
                        <a:pt x="4332" y="1654"/>
                      </a:lnTo>
                      <a:lnTo>
                        <a:pt x="4248" y="1612"/>
                      </a:lnTo>
                      <a:lnTo>
                        <a:pt x="4227" y="1633"/>
                      </a:lnTo>
                      <a:lnTo>
                        <a:pt x="4248" y="1737"/>
                      </a:lnTo>
                      <a:lnTo>
                        <a:pt x="4290" y="1758"/>
                      </a:lnTo>
                      <a:lnTo>
                        <a:pt x="4269" y="1863"/>
                      </a:lnTo>
                      <a:lnTo>
                        <a:pt x="4290" y="1968"/>
                      </a:lnTo>
                      <a:lnTo>
                        <a:pt x="4415" y="1947"/>
                      </a:lnTo>
                      <a:lnTo>
                        <a:pt x="4478" y="1863"/>
                      </a:lnTo>
                      <a:lnTo>
                        <a:pt x="4478" y="1779"/>
                      </a:lnTo>
                      <a:lnTo>
                        <a:pt x="4604" y="1758"/>
                      </a:lnTo>
                      <a:lnTo>
                        <a:pt x="4667" y="1717"/>
                      </a:lnTo>
                      <a:lnTo>
                        <a:pt x="4708" y="1675"/>
                      </a:lnTo>
                      <a:lnTo>
                        <a:pt x="4750" y="1821"/>
                      </a:lnTo>
                      <a:lnTo>
                        <a:pt x="4813" y="1758"/>
                      </a:lnTo>
                      <a:lnTo>
                        <a:pt x="4855" y="1654"/>
                      </a:lnTo>
                      <a:lnTo>
                        <a:pt x="4897" y="1633"/>
                      </a:lnTo>
                      <a:lnTo>
                        <a:pt x="4876" y="1779"/>
                      </a:lnTo>
                      <a:lnTo>
                        <a:pt x="4918" y="1842"/>
                      </a:lnTo>
                      <a:lnTo>
                        <a:pt x="5064" y="1842"/>
                      </a:lnTo>
                      <a:lnTo>
                        <a:pt x="4939" y="1884"/>
                      </a:lnTo>
                      <a:lnTo>
                        <a:pt x="4771" y="1926"/>
                      </a:lnTo>
                      <a:lnTo>
                        <a:pt x="4604" y="2051"/>
                      </a:lnTo>
                      <a:lnTo>
                        <a:pt x="4478" y="2093"/>
                      </a:lnTo>
                      <a:lnTo>
                        <a:pt x="4499" y="2198"/>
                      </a:lnTo>
                      <a:lnTo>
                        <a:pt x="4499" y="2281"/>
                      </a:lnTo>
                      <a:lnTo>
                        <a:pt x="4583" y="2281"/>
                      </a:lnTo>
                      <a:lnTo>
                        <a:pt x="4667" y="2198"/>
                      </a:lnTo>
                      <a:lnTo>
                        <a:pt x="4771" y="2198"/>
                      </a:lnTo>
                      <a:lnTo>
                        <a:pt x="4918" y="2156"/>
                      </a:lnTo>
                      <a:lnTo>
                        <a:pt x="5127" y="2135"/>
                      </a:lnTo>
                      <a:lnTo>
                        <a:pt x="5378" y="2072"/>
                      </a:lnTo>
                      <a:lnTo>
                        <a:pt x="5420" y="2135"/>
                      </a:lnTo>
                      <a:lnTo>
                        <a:pt x="5420" y="2198"/>
                      </a:lnTo>
                      <a:lnTo>
                        <a:pt x="5336" y="2240"/>
                      </a:lnTo>
                      <a:lnTo>
                        <a:pt x="5273" y="2177"/>
                      </a:lnTo>
                      <a:lnTo>
                        <a:pt x="5169" y="2177"/>
                      </a:lnTo>
                      <a:lnTo>
                        <a:pt x="5064" y="2261"/>
                      </a:lnTo>
                      <a:lnTo>
                        <a:pt x="4876" y="2261"/>
                      </a:lnTo>
                      <a:lnTo>
                        <a:pt x="4708" y="2386"/>
                      </a:lnTo>
                      <a:lnTo>
                        <a:pt x="4562" y="2386"/>
                      </a:lnTo>
                      <a:lnTo>
                        <a:pt x="4541" y="2449"/>
                      </a:lnTo>
                      <a:lnTo>
                        <a:pt x="4604" y="2554"/>
                      </a:lnTo>
                      <a:lnTo>
                        <a:pt x="4708" y="2554"/>
                      </a:lnTo>
                      <a:lnTo>
                        <a:pt x="4813" y="2616"/>
                      </a:lnTo>
                      <a:lnTo>
                        <a:pt x="4750" y="2658"/>
                      </a:lnTo>
                      <a:lnTo>
                        <a:pt x="4562" y="2658"/>
                      </a:lnTo>
                      <a:lnTo>
                        <a:pt x="4478" y="2574"/>
                      </a:lnTo>
                      <a:lnTo>
                        <a:pt x="4415" y="2574"/>
                      </a:lnTo>
                      <a:lnTo>
                        <a:pt x="4353" y="2616"/>
                      </a:lnTo>
                      <a:lnTo>
                        <a:pt x="4353" y="2763"/>
                      </a:lnTo>
                      <a:lnTo>
                        <a:pt x="4290" y="2826"/>
                      </a:lnTo>
                      <a:lnTo>
                        <a:pt x="4332" y="2909"/>
                      </a:lnTo>
                      <a:lnTo>
                        <a:pt x="4415" y="2972"/>
                      </a:lnTo>
                      <a:lnTo>
                        <a:pt x="4562" y="2909"/>
                      </a:lnTo>
                      <a:lnTo>
                        <a:pt x="4750" y="3014"/>
                      </a:lnTo>
                      <a:lnTo>
                        <a:pt x="4897" y="2993"/>
                      </a:lnTo>
                      <a:lnTo>
                        <a:pt x="4918" y="3035"/>
                      </a:lnTo>
                      <a:lnTo>
                        <a:pt x="5022" y="3035"/>
                      </a:lnTo>
                      <a:lnTo>
                        <a:pt x="5169" y="3139"/>
                      </a:lnTo>
                      <a:lnTo>
                        <a:pt x="5231" y="3139"/>
                      </a:lnTo>
                      <a:lnTo>
                        <a:pt x="5315" y="3118"/>
                      </a:lnTo>
                      <a:lnTo>
                        <a:pt x="5462" y="3139"/>
                      </a:lnTo>
                      <a:lnTo>
                        <a:pt x="5545" y="3139"/>
                      </a:lnTo>
                      <a:lnTo>
                        <a:pt x="5713" y="3035"/>
                      </a:lnTo>
                      <a:lnTo>
                        <a:pt x="5943" y="3035"/>
                      </a:lnTo>
                      <a:lnTo>
                        <a:pt x="6110" y="3014"/>
                      </a:lnTo>
                      <a:lnTo>
                        <a:pt x="6173" y="2972"/>
                      </a:lnTo>
                      <a:lnTo>
                        <a:pt x="6236" y="2930"/>
                      </a:lnTo>
                      <a:lnTo>
                        <a:pt x="6320" y="2930"/>
                      </a:lnTo>
                      <a:lnTo>
                        <a:pt x="6320" y="2993"/>
                      </a:lnTo>
                      <a:lnTo>
                        <a:pt x="6278" y="3077"/>
                      </a:lnTo>
                      <a:lnTo>
                        <a:pt x="6068" y="3098"/>
                      </a:lnTo>
                      <a:lnTo>
                        <a:pt x="5838" y="3139"/>
                      </a:lnTo>
                      <a:lnTo>
                        <a:pt x="5755" y="3202"/>
                      </a:lnTo>
                      <a:lnTo>
                        <a:pt x="5650" y="3223"/>
                      </a:lnTo>
                      <a:lnTo>
                        <a:pt x="5629" y="3244"/>
                      </a:lnTo>
                      <a:lnTo>
                        <a:pt x="5462" y="3223"/>
                      </a:lnTo>
                      <a:lnTo>
                        <a:pt x="5336" y="3286"/>
                      </a:lnTo>
                      <a:lnTo>
                        <a:pt x="5231" y="3286"/>
                      </a:lnTo>
                      <a:lnTo>
                        <a:pt x="5190" y="3223"/>
                      </a:lnTo>
                      <a:lnTo>
                        <a:pt x="5085" y="3223"/>
                      </a:lnTo>
                      <a:lnTo>
                        <a:pt x="4897" y="3118"/>
                      </a:lnTo>
                      <a:lnTo>
                        <a:pt x="4562" y="3118"/>
                      </a:lnTo>
                      <a:lnTo>
                        <a:pt x="4499" y="3077"/>
                      </a:lnTo>
                      <a:lnTo>
                        <a:pt x="4374" y="3098"/>
                      </a:lnTo>
                      <a:lnTo>
                        <a:pt x="4269" y="3077"/>
                      </a:lnTo>
                      <a:lnTo>
                        <a:pt x="4227" y="3118"/>
                      </a:lnTo>
                      <a:lnTo>
                        <a:pt x="4248" y="3286"/>
                      </a:lnTo>
                      <a:lnTo>
                        <a:pt x="4290" y="3328"/>
                      </a:lnTo>
                      <a:lnTo>
                        <a:pt x="4290" y="3516"/>
                      </a:lnTo>
                      <a:lnTo>
                        <a:pt x="4353" y="3642"/>
                      </a:lnTo>
                      <a:lnTo>
                        <a:pt x="4395" y="3704"/>
                      </a:lnTo>
                      <a:lnTo>
                        <a:pt x="4478" y="3725"/>
                      </a:lnTo>
                      <a:lnTo>
                        <a:pt x="4646" y="3934"/>
                      </a:lnTo>
                      <a:lnTo>
                        <a:pt x="4708" y="3976"/>
                      </a:lnTo>
                      <a:lnTo>
                        <a:pt x="4771" y="3955"/>
                      </a:lnTo>
                      <a:lnTo>
                        <a:pt x="4897" y="3767"/>
                      </a:lnTo>
                      <a:lnTo>
                        <a:pt x="5106" y="3662"/>
                      </a:lnTo>
                      <a:lnTo>
                        <a:pt x="5315" y="3537"/>
                      </a:lnTo>
                      <a:lnTo>
                        <a:pt x="5441" y="3432"/>
                      </a:lnTo>
                      <a:lnTo>
                        <a:pt x="5503" y="3349"/>
                      </a:lnTo>
                      <a:lnTo>
                        <a:pt x="5545" y="3349"/>
                      </a:lnTo>
                      <a:lnTo>
                        <a:pt x="5817" y="3411"/>
                      </a:lnTo>
                      <a:lnTo>
                        <a:pt x="6027" y="3390"/>
                      </a:lnTo>
                      <a:lnTo>
                        <a:pt x="6173" y="3390"/>
                      </a:lnTo>
                      <a:lnTo>
                        <a:pt x="6320" y="3495"/>
                      </a:lnTo>
                      <a:lnTo>
                        <a:pt x="6571" y="3516"/>
                      </a:lnTo>
                      <a:lnTo>
                        <a:pt x="6780" y="3516"/>
                      </a:lnTo>
                      <a:lnTo>
                        <a:pt x="6864" y="3558"/>
                      </a:lnTo>
                      <a:lnTo>
                        <a:pt x="6843" y="3600"/>
                      </a:lnTo>
                      <a:lnTo>
                        <a:pt x="6654" y="3621"/>
                      </a:lnTo>
                      <a:lnTo>
                        <a:pt x="6550" y="3600"/>
                      </a:lnTo>
                      <a:lnTo>
                        <a:pt x="6361" y="3558"/>
                      </a:lnTo>
                      <a:lnTo>
                        <a:pt x="6152" y="3453"/>
                      </a:lnTo>
                      <a:lnTo>
                        <a:pt x="6047" y="3453"/>
                      </a:lnTo>
                      <a:lnTo>
                        <a:pt x="5964" y="3495"/>
                      </a:lnTo>
                      <a:lnTo>
                        <a:pt x="5734" y="3453"/>
                      </a:lnTo>
                      <a:lnTo>
                        <a:pt x="5608" y="3432"/>
                      </a:lnTo>
                      <a:lnTo>
                        <a:pt x="5545" y="3516"/>
                      </a:lnTo>
                      <a:lnTo>
                        <a:pt x="5399" y="3600"/>
                      </a:lnTo>
                      <a:lnTo>
                        <a:pt x="5294" y="3725"/>
                      </a:lnTo>
                      <a:lnTo>
                        <a:pt x="5106" y="3830"/>
                      </a:lnTo>
                      <a:lnTo>
                        <a:pt x="5022" y="3976"/>
                      </a:lnTo>
                      <a:lnTo>
                        <a:pt x="4939" y="4060"/>
                      </a:lnTo>
                      <a:lnTo>
                        <a:pt x="4918" y="4123"/>
                      </a:lnTo>
                      <a:lnTo>
                        <a:pt x="5064" y="4227"/>
                      </a:lnTo>
                      <a:lnTo>
                        <a:pt x="5190" y="4227"/>
                      </a:lnTo>
                      <a:lnTo>
                        <a:pt x="5190" y="4290"/>
                      </a:lnTo>
                      <a:lnTo>
                        <a:pt x="5294" y="4395"/>
                      </a:lnTo>
                      <a:lnTo>
                        <a:pt x="5503" y="4395"/>
                      </a:lnTo>
                      <a:lnTo>
                        <a:pt x="5755" y="4478"/>
                      </a:lnTo>
                      <a:lnTo>
                        <a:pt x="5943" y="4478"/>
                      </a:lnTo>
                      <a:lnTo>
                        <a:pt x="6110" y="4332"/>
                      </a:lnTo>
                      <a:lnTo>
                        <a:pt x="6131" y="4144"/>
                      </a:lnTo>
                      <a:lnTo>
                        <a:pt x="6278" y="4081"/>
                      </a:lnTo>
                      <a:lnTo>
                        <a:pt x="6382" y="4123"/>
                      </a:lnTo>
                      <a:lnTo>
                        <a:pt x="6257" y="4165"/>
                      </a:lnTo>
                      <a:lnTo>
                        <a:pt x="6257" y="4269"/>
                      </a:lnTo>
                      <a:lnTo>
                        <a:pt x="6361" y="4290"/>
                      </a:lnTo>
                      <a:lnTo>
                        <a:pt x="6508" y="4248"/>
                      </a:lnTo>
                      <a:lnTo>
                        <a:pt x="6654" y="4269"/>
                      </a:lnTo>
                      <a:lnTo>
                        <a:pt x="6780" y="4186"/>
                      </a:lnTo>
                      <a:lnTo>
                        <a:pt x="6884" y="4227"/>
                      </a:lnTo>
                      <a:lnTo>
                        <a:pt x="6780" y="4332"/>
                      </a:lnTo>
                      <a:lnTo>
                        <a:pt x="6571" y="4353"/>
                      </a:lnTo>
                      <a:lnTo>
                        <a:pt x="6466" y="4374"/>
                      </a:lnTo>
                      <a:lnTo>
                        <a:pt x="6320" y="4374"/>
                      </a:lnTo>
                      <a:lnTo>
                        <a:pt x="6152" y="4541"/>
                      </a:lnTo>
                      <a:lnTo>
                        <a:pt x="6173" y="4604"/>
                      </a:lnTo>
                      <a:lnTo>
                        <a:pt x="6257" y="4646"/>
                      </a:lnTo>
                      <a:lnTo>
                        <a:pt x="6445" y="4604"/>
                      </a:lnTo>
                      <a:lnTo>
                        <a:pt x="6571" y="4771"/>
                      </a:lnTo>
                      <a:lnTo>
                        <a:pt x="7010" y="4771"/>
                      </a:lnTo>
                      <a:lnTo>
                        <a:pt x="7156" y="4750"/>
                      </a:lnTo>
                      <a:lnTo>
                        <a:pt x="7554" y="4583"/>
                      </a:lnTo>
                      <a:lnTo>
                        <a:pt x="7680" y="4562"/>
                      </a:lnTo>
                      <a:lnTo>
                        <a:pt x="7889" y="4395"/>
                      </a:lnTo>
                      <a:lnTo>
                        <a:pt x="7847" y="4353"/>
                      </a:lnTo>
                      <a:lnTo>
                        <a:pt x="7805" y="4353"/>
                      </a:lnTo>
                      <a:lnTo>
                        <a:pt x="7952" y="4165"/>
                      </a:lnTo>
                      <a:lnTo>
                        <a:pt x="8056" y="4165"/>
                      </a:lnTo>
                      <a:lnTo>
                        <a:pt x="8140" y="4039"/>
                      </a:lnTo>
                      <a:lnTo>
                        <a:pt x="8161" y="4060"/>
                      </a:lnTo>
                      <a:lnTo>
                        <a:pt x="8224" y="4165"/>
                      </a:lnTo>
                      <a:lnTo>
                        <a:pt x="8265" y="4165"/>
                      </a:lnTo>
                      <a:lnTo>
                        <a:pt x="8265" y="4060"/>
                      </a:lnTo>
                      <a:lnTo>
                        <a:pt x="8579" y="3830"/>
                      </a:lnTo>
                      <a:lnTo>
                        <a:pt x="8788" y="3809"/>
                      </a:lnTo>
                      <a:lnTo>
                        <a:pt x="9123" y="3662"/>
                      </a:lnTo>
                      <a:lnTo>
                        <a:pt x="9123" y="3746"/>
                      </a:lnTo>
                      <a:lnTo>
                        <a:pt x="8851" y="3872"/>
                      </a:lnTo>
                      <a:lnTo>
                        <a:pt x="8684" y="3872"/>
                      </a:lnTo>
                      <a:lnTo>
                        <a:pt x="8370" y="4060"/>
                      </a:lnTo>
                      <a:lnTo>
                        <a:pt x="8328" y="4227"/>
                      </a:lnTo>
                      <a:lnTo>
                        <a:pt x="8203" y="4332"/>
                      </a:lnTo>
                      <a:lnTo>
                        <a:pt x="8056" y="4332"/>
                      </a:lnTo>
                      <a:lnTo>
                        <a:pt x="8014" y="4478"/>
                      </a:lnTo>
                      <a:lnTo>
                        <a:pt x="7952" y="4541"/>
                      </a:lnTo>
                      <a:lnTo>
                        <a:pt x="7952" y="4583"/>
                      </a:lnTo>
                      <a:lnTo>
                        <a:pt x="8244" y="4562"/>
                      </a:lnTo>
                      <a:lnTo>
                        <a:pt x="8328" y="4604"/>
                      </a:lnTo>
                      <a:lnTo>
                        <a:pt x="8454" y="4604"/>
                      </a:lnTo>
                      <a:lnTo>
                        <a:pt x="8579" y="4688"/>
                      </a:lnTo>
                      <a:lnTo>
                        <a:pt x="8558" y="4750"/>
                      </a:lnTo>
                      <a:lnTo>
                        <a:pt x="8663" y="4792"/>
                      </a:lnTo>
                      <a:lnTo>
                        <a:pt x="8747" y="4792"/>
                      </a:lnTo>
                      <a:lnTo>
                        <a:pt x="8788" y="4855"/>
                      </a:lnTo>
                      <a:lnTo>
                        <a:pt x="8663" y="4876"/>
                      </a:lnTo>
                      <a:lnTo>
                        <a:pt x="8558" y="4918"/>
                      </a:lnTo>
                      <a:lnTo>
                        <a:pt x="8433" y="4813"/>
                      </a:lnTo>
                      <a:lnTo>
                        <a:pt x="8224" y="4750"/>
                      </a:lnTo>
                      <a:lnTo>
                        <a:pt x="7952" y="4771"/>
                      </a:lnTo>
                      <a:lnTo>
                        <a:pt x="7554" y="4813"/>
                      </a:lnTo>
                      <a:lnTo>
                        <a:pt x="7408" y="4876"/>
                      </a:lnTo>
                      <a:lnTo>
                        <a:pt x="7303" y="4876"/>
                      </a:lnTo>
                      <a:lnTo>
                        <a:pt x="7303" y="4918"/>
                      </a:lnTo>
                      <a:lnTo>
                        <a:pt x="7324" y="4981"/>
                      </a:lnTo>
                      <a:lnTo>
                        <a:pt x="7512" y="5022"/>
                      </a:lnTo>
                      <a:lnTo>
                        <a:pt x="7680" y="5022"/>
                      </a:lnTo>
                      <a:lnTo>
                        <a:pt x="7784" y="5085"/>
                      </a:lnTo>
                      <a:lnTo>
                        <a:pt x="7784" y="5169"/>
                      </a:lnTo>
                      <a:lnTo>
                        <a:pt x="7638" y="5190"/>
                      </a:lnTo>
                      <a:lnTo>
                        <a:pt x="7533" y="5106"/>
                      </a:lnTo>
                      <a:lnTo>
                        <a:pt x="7324" y="5085"/>
                      </a:lnTo>
                      <a:lnTo>
                        <a:pt x="7219" y="5002"/>
                      </a:lnTo>
                      <a:lnTo>
                        <a:pt x="7115" y="4981"/>
                      </a:lnTo>
                      <a:lnTo>
                        <a:pt x="6947" y="5064"/>
                      </a:lnTo>
                      <a:lnTo>
                        <a:pt x="6696" y="5085"/>
                      </a:lnTo>
                      <a:lnTo>
                        <a:pt x="6508" y="5002"/>
                      </a:lnTo>
                      <a:lnTo>
                        <a:pt x="6361" y="5002"/>
                      </a:lnTo>
                      <a:lnTo>
                        <a:pt x="6215" y="4960"/>
                      </a:lnTo>
                      <a:lnTo>
                        <a:pt x="6131" y="4897"/>
                      </a:lnTo>
                      <a:lnTo>
                        <a:pt x="5922" y="4918"/>
                      </a:lnTo>
                      <a:lnTo>
                        <a:pt x="5859" y="5064"/>
                      </a:lnTo>
                      <a:lnTo>
                        <a:pt x="5922" y="5169"/>
                      </a:lnTo>
                      <a:lnTo>
                        <a:pt x="5922" y="5587"/>
                      </a:lnTo>
                      <a:lnTo>
                        <a:pt x="5943" y="5629"/>
                      </a:lnTo>
                      <a:lnTo>
                        <a:pt x="5838" y="5755"/>
                      </a:lnTo>
                      <a:lnTo>
                        <a:pt x="5838" y="5839"/>
                      </a:lnTo>
                      <a:lnTo>
                        <a:pt x="5922" y="5901"/>
                      </a:lnTo>
                      <a:lnTo>
                        <a:pt x="5985" y="6006"/>
                      </a:lnTo>
                      <a:lnTo>
                        <a:pt x="6131" y="6006"/>
                      </a:lnTo>
                      <a:lnTo>
                        <a:pt x="6236" y="6069"/>
                      </a:lnTo>
                      <a:lnTo>
                        <a:pt x="6110" y="6048"/>
                      </a:lnTo>
                      <a:lnTo>
                        <a:pt x="6027" y="6111"/>
                      </a:lnTo>
                      <a:lnTo>
                        <a:pt x="5985" y="6173"/>
                      </a:lnTo>
                      <a:lnTo>
                        <a:pt x="5964" y="6069"/>
                      </a:lnTo>
                      <a:lnTo>
                        <a:pt x="5859" y="5964"/>
                      </a:lnTo>
                      <a:lnTo>
                        <a:pt x="5817" y="5964"/>
                      </a:lnTo>
                      <a:lnTo>
                        <a:pt x="5796" y="6027"/>
                      </a:lnTo>
                      <a:lnTo>
                        <a:pt x="5713" y="5922"/>
                      </a:lnTo>
                      <a:lnTo>
                        <a:pt x="5692" y="5734"/>
                      </a:lnTo>
                      <a:lnTo>
                        <a:pt x="5692" y="5525"/>
                      </a:lnTo>
                      <a:lnTo>
                        <a:pt x="5629" y="5232"/>
                      </a:lnTo>
                      <a:lnTo>
                        <a:pt x="5503" y="5085"/>
                      </a:lnTo>
                      <a:lnTo>
                        <a:pt x="5503" y="4981"/>
                      </a:lnTo>
                      <a:lnTo>
                        <a:pt x="5231" y="4792"/>
                      </a:lnTo>
                      <a:lnTo>
                        <a:pt x="5169" y="4792"/>
                      </a:lnTo>
                      <a:lnTo>
                        <a:pt x="5001" y="4688"/>
                      </a:lnTo>
                      <a:lnTo>
                        <a:pt x="4980" y="4583"/>
                      </a:lnTo>
                      <a:lnTo>
                        <a:pt x="4876" y="4541"/>
                      </a:lnTo>
                      <a:lnTo>
                        <a:pt x="4708" y="4583"/>
                      </a:lnTo>
                      <a:lnTo>
                        <a:pt x="4353" y="4981"/>
                      </a:lnTo>
                      <a:lnTo>
                        <a:pt x="4290" y="5106"/>
                      </a:lnTo>
                      <a:lnTo>
                        <a:pt x="4290" y="5211"/>
                      </a:lnTo>
                      <a:lnTo>
                        <a:pt x="4374" y="5274"/>
                      </a:lnTo>
                      <a:lnTo>
                        <a:pt x="4499" y="5315"/>
                      </a:lnTo>
                      <a:lnTo>
                        <a:pt x="4562" y="5441"/>
                      </a:lnTo>
                      <a:lnTo>
                        <a:pt x="4562" y="5525"/>
                      </a:lnTo>
                      <a:lnTo>
                        <a:pt x="4541" y="5546"/>
                      </a:lnTo>
                      <a:lnTo>
                        <a:pt x="4457" y="5420"/>
                      </a:lnTo>
                      <a:lnTo>
                        <a:pt x="4374" y="5399"/>
                      </a:lnTo>
                      <a:lnTo>
                        <a:pt x="4290" y="5336"/>
                      </a:lnTo>
                      <a:lnTo>
                        <a:pt x="4248" y="5378"/>
                      </a:lnTo>
                      <a:lnTo>
                        <a:pt x="4164" y="5399"/>
                      </a:lnTo>
                      <a:lnTo>
                        <a:pt x="4143" y="5483"/>
                      </a:lnTo>
                      <a:lnTo>
                        <a:pt x="4185" y="5608"/>
                      </a:lnTo>
                      <a:lnTo>
                        <a:pt x="4269" y="5650"/>
                      </a:lnTo>
                      <a:lnTo>
                        <a:pt x="4332" y="5818"/>
                      </a:lnTo>
                      <a:lnTo>
                        <a:pt x="4353" y="6131"/>
                      </a:lnTo>
                      <a:lnTo>
                        <a:pt x="4269" y="6278"/>
                      </a:lnTo>
                      <a:lnTo>
                        <a:pt x="4269" y="6445"/>
                      </a:lnTo>
                      <a:lnTo>
                        <a:pt x="4185" y="6634"/>
                      </a:lnTo>
                      <a:lnTo>
                        <a:pt x="4185" y="6759"/>
                      </a:lnTo>
                      <a:lnTo>
                        <a:pt x="4227" y="6780"/>
                      </a:lnTo>
                      <a:lnTo>
                        <a:pt x="4290" y="6759"/>
                      </a:lnTo>
                      <a:lnTo>
                        <a:pt x="4290" y="6759"/>
                      </a:lnTo>
                      <a:lnTo>
                        <a:pt x="4269" y="6906"/>
                      </a:lnTo>
                      <a:lnTo>
                        <a:pt x="4185" y="7052"/>
                      </a:lnTo>
                      <a:lnTo>
                        <a:pt x="4143" y="6968"/>
                      </a:lnTo>
                      <a:lnTo>
                        <a:pt x="4123" y="6864"/>
                      </a:lnTo>
                      <a:lnTo>
                        <a:pt x="4018" y="6780"/>
                      </a:lnTo>
                      <a:lnTo>
                        <a:pt x="3934" y="6864"/>
                      </a:lnTo>
                      <a:lnTo>
                        <a:pt x="3934" y="7052"/>
                      </a:lnTo>
                      <a:lnTo>
                        <a:pt x="4081" y="7303"/>
                      </a:lnTo>
                      <a:lnTo>
                        <a:pt x="4248" y="7282"/>
                      </a:lnTo>
                      <a:lnTo>
                        <a:pt x="4353" y="7324"/>
                      </a:lnTo>
                      <a:lnTo>
                        <a:pt x="4395" y="7408"/>
                      </a:lnTo>
                      <a:lnTo>
                        <a:pt x="4583" y="7408"/>
                      </a:lnTo>
                      <a:lnTo>
                        <a:pt x="4792" y="7491"/>
                      </a:lnTo>
                      <a:lnTo>
                        <a:pt x="4876" y="7408"/>
                      </a:lnTo>
                      <a:lnTo>
                        <a:pt x="5001" y="7324"/>
                      </a:lnTo>
                      <a:lnTo>
                        <a:pt x="5001" y="7261"/>
                      </a:lnTo>
                      <a:lnTo>
                        <a:pt x="5085" y="7219"/>
                      </a:lnTo>
                      <a:lnTo>
                        <a:pt x="5085" y="7303"/>
                      </a:lnTo>
                      <a:lnTo>
                        <a:pt x="5022" y="7408"/>
                      </a:lnTo>
                      <a:lnTo>
                        <a:pt x="5022" y="7533"/>
                      </a:lnTo>
                      <a:lnTo>
                        <a:pt x="4980" y="7596"/>
                      </a:lnTo>
                      <a:lnTo>
                        <a:pt x="4876" y="7533"/>
                      </a:lnTo>
                      <a:lnTo>
                        <a:pt x="4646" y="7533"/>
                      </a:lnTo>
                      <a:lnTo>
                        <a:pt x="4541" y="7575"/>
                      </a:lnTo>
                      <a:lnTo>
                        <a:pt x="4541" y="7680"/>
                      </a:lnTo>
                      <a:lnTo>
                        <a:pt x="4583" y="7701"/>
                      </a:lnTo>
                      <a:lnTo>
                        <a:pt x="4708" y="7701"/>
                      </a:lnTo>
                      <a:lnTo>
                        <a:pt x="4750" y="7784"/>
                      </a:lnTo>
                      <a:lnTo>
                        <a:pt x="4646" y="7784"/>
                      </a:lnTo>
                      <a:lnTo>
                        <a:pt x="4646" y="7952"/>
                      </a:lnTo>
                      <a:lnTo>
                        <a:pt x="4478" y="7722"/>
                      </a:lnTo>
                      <a:lnTo>
                        <a:pt x="4395" y="7722"/>
                      </a:lnTo>
                      <a:lnTo>
                        <a:pt x="4353" y="7617"/>
                      </a:lnTo>
                      <a:lnTo>
                        <a:pt x="4290" y="7533"/>
                      </a:lnTo>
                      <a:lnTo>
                        <a:pt x="4039" y="7366"/>
                      </a:lnTo>
                      <a:lnTo>
                        <a:pt x="3976" y="7366"/>
                      </a:lnTo>
                      <a:lnTo>
                        <a:pt x="3830" y="7199"/>
                      </a:lnTo>
                      <a:lnTo>
                        <a:pt x="3830" y="7178"/>
                      </a:lnTo>
                      <a:lnTo>
                        <a:pt x="3725" y="7178"/>
                      </a:lnTo>
                      <a:lnTo>
                        <a:pt x="3620" y="7261"/>
                      </a:lnTo>
                      <a:lnTo>
                        <a:pt x="3516" y="7261"/>
                      </a:lnTo>
                      <a:lnTo>
                        <a:pt x="3432" y="7303"/>
                      </a:lnTo>
                      <a:lnTo>
                        <a:pt x="3286" y="7261"/>
                      </a:lnTo>
                      <a:lnTo>
                        <a:pt x="3034" y="7303"/>
                      </a:lnTo>
                      <a:lnTo>
                        <a:pt x="2972" y="7282"/>
                      </a:lnTo>
                      <a:lnTo>
                        <a:pt x="2783" y="7471"/>
                      </a:lnTo>
                      <a:lnTo>
                        <a:pt x="2700" y="7617"/>
                      </a:lnTo>
                      <a:lnTo>
                        <a:pt x="2700" y="7743"/>
                      </a:lnTo>
                      <a:lnTo>
                        <a:pt x="2595" y="7784"/>
                      </a:lnTo>
                      <a:lnTo>
                        <a:pt x="2490" y="7847"/>
                      </a:lnTo>
                      <a:lnTo>
                        <a:pt x="2365" y="7910"/>
                      </a:lnTo>
                      <a:lnTo>
                        <a:pt x="2344" y="7994"/>
                      </a:lnTo>
                      <a:lnTo>
                        <a:pt x="2198" y="8098"/>
                      </a:lnTo>
                      <a:lnTo>
                        <a:pt x="2177" y="8224"/>
                      </a:lnTo>
                      <a:lnTo>
                        <a:pt x="2260" y="8224"/>
                      </a:lnTo>
                      <a:lnTo>
                        <a:pt x="2281" y="8307"/>
                      </a:lnTo>
                      <a:lnTo>
                        <a:pt x="2177" y="8307"/>
                      </a:lnTo>
                      <a:lnTo>
                        <a:pt x="2093" y="8349"/>
                      </a:lnTo>
                      <a:lnTo>
                        <a:pt x="2260" y="8475"/>
                      </a:lnTo>
                      <a:lnTo>
                        <a:pt x="2407" y="8517"/>
                      </a:lnTo>
                      <a:lnTo>
                        <a:pt x="2511" y="8433"/>
                      </a:lnTo>
                      <a:lnTo>
                        <a:pt x="2490" y="8349"/>
                      </a:lnTo>
                      <a:lnTo>
                        <a:pt x="2658" y="8370"/>
                      </a:lnTo>
                      <a:lnTo>
                        <a:pt x="2825" y="8245"/>
                      </a:lnTo>
                      <a:lnTo>
                        <a:pt x="2825" y="8349"/>
                      </a:lnTo>
                      <a:lnTo>
                        <a:pt x="2700" y="8412"/>
                      </a:lnTo>
                      <a:lnTo>
                        <a:pt x="2616" y="8538"/>
                      </a:lnTo>
                      <a:lnTo>
                        <a:pt x="2616" y="8621"/>
                      </a:lnTo>
                      <a:lnTo>
                        <a:pt x="2783" y="8621"/>
                      </a:lnTo>
                      <a:lnTo>
                        <a:pt x="2888" y="8642"/>
                      </a:lnTo>
                      <a:lnTo>
                        <a:pt x="3014" y="8475"/>
                      </a:lnTo>
                      <a:lnTo>
                        <a:pt x="3202" y="8349"/>
                      </a:lnTo>
                      <a:lnTo>
                        <a:pt x="3307" y="8119"/>
                      </a:lnTo>
                      <a:lnTo>
                        <a:pt x="3453" y="7931"/>
                      </a:lnTo>
                      <a:lnTo>
                        <a:pt x="3558" y="7910"/>
                      </a:lnTo>
                      <a:lnTo>
                        <a:pt x="3558" y="7910"/>
                      </a:lnTo>
                      <a:lnTo>
                        <a:pt x="3537" y="7994"/>
                      </a:lnTo>
                      <a:lnTo>
                        <a:pt x="3453" y="8035"/>
                      </a:lnTo>
                      <a:lnTo>
                        <a:pt x="3307" y="8245"/>
                      </a:lnTo>
                      <a:lnTo>
                        <a:pt x="3348" y="8349"/>
                      </a:lnTo>
                      <a:lnTo>
                        <a:pt x="3244" y="8349"/>
                      </a:lnTo>
                      <a:lnTo>
                        <a:pt x="3181" y="8454"/>
                      </a:lnTo>
                      <a:lnTo>
                        <a:pt x="3202" y="8538"/>
                      </a:lnTo>
                      <a:lnTo>
                        <a:pt x="3286" y="8538"/>
                      </a:lnTo>
                      <a:lnTo>
                        <a:pt x="3223" y="8580"/>
                      </a:lnTo>
                      <a:lnTo>
                        <a:pt x="3139" y="8580"/>
                      </a:lnTo>
                      <a:lnTo>
                        <a:pt x="3034" y="8684"/>
                      </a:lnTo>
                      <a:lnTo>
                        <a:pt x="3076" y="8747"/>
                      </a:lnTo>
                      <a:lnTo>
                        <a:pt x="3202" y="8747"/>
                      </a:lnTo>
                      <a:lnTo>
                        <a:pt x="3118" y="8789"/>
                      </a:lnTo>
                      <a:lnTo>
                        <a:pt x="2993" y="8747"/>
                      </a:lnTo>
                      <a:lnTo>
                        <a:pt x="2888" y="8747"/>
                      </a:lnTo>
                      <a:lnTo>
                        <a:pt x="2804" y="8789"/>
                      </a:lnTo>
                      <a:lnTo>
                        <a:pt x="2721" y="8831"/>
                      </a:lnTo>
                      <a:lnTo>
                        <a:pt x="2679" y="8872"/>
                      </a:lnTo>
                      <a:lnTo>
                        <a:pt x="2721" y="8977"/>
                      </a:lnTo>
                      <a:lnTo>
                        <a:pt x="2804" y="8977"/>
                      </a:lnTo>
                      <a:lnTo>
                        <a:pt x="2867" y="8935"/>
                      </a:lnTo>
                      <a:lnTo>
                        <a:pt x="2909" y="8956"/>
                      </a:lnTo>
                      <a:lnTo>
                        <a:pt x="3014" y="8956"/>
                      </a:lnTo>
                      <a:lnTo>
                        <a:pt x="3014" y="9040"/>
                      </a:lnTo>
                      <a:lnTo>
                        <a:pt x="2930" y="9040"/>
                      </a:lnTo>
                      <a:lnTo>
                        <a:pt x="2825" y="8998"/>
                      </a:lnTo>
                      <a:lnTo>
                        <a:pt x="2783" y="9040"/>
                      </a:lnTo>
                      <a:lnTo>
                        <a:pt x="2783" y="9082"/>
                      </a:lnTo>
                      <a:lnTo>
                        <a:pt x="2888" y="9103"/>
                      </a:lnTo>
                      <a:lnTo>
                        <a:pt x="2867" y="9144"/>
                      </a:lnTo>
                      <a:lnTo>
                        <a:pt x="2783" y="9186"/>
                      </a:lnTo>
                      <a:lnTo>
                        <a:pt x="2700" y="9186"/>
                      </a:lnTo>
                      <a:lnTo>
                        <a:pt x="2700" y="9249"/>
                      </a:lnTo>
                      <a:lnTo>
                        <a:pt x="2783" y="9396"/>
                      </a:lnTo>
                      <a:lnTo>
                        <a:pt x="2867" y="9396"/>
                      </a:lnTo>
                      <a:lnTo>
                        <a:pt x="2909" y="9312"/>
                      </a:lnTo>
                      <a:lnTo>
                        <a:pt x="3034" y="9207"/>
                      </a:lnTo>
                      <a:lnTo>
                        <a:pt x="3014" y="9312"/>
                      </a:lnTo>
                      <a:lnTo>
                        <a:pt x="2909" y="9396"/>
                      </a:lnTo>
                      <a:lnTo>
                        <a:pt x="2825" y="9479"/>
                      </a:lnTo>
                      <a:lnTo>
                        <a:pt x="2804" y="9563"/>
                      </a:lnTo>
                      <a:lnTo>
                        <a:pt x="2972" y="9626"/>
                      </a:lnTo>
                      <a:lnTo>
                        <a:pt x="3097" y="9626"/>
                      </a:lnTo>
                      <a:lnTo>
                        <a:pt x="3118" y="9605"/>
                      </a:lnTo>
                      <a:lnTo>
                        <a:pt x="3181" y="9605"/>
                      </a:lnTo>
                      <a:lnTo>
                        <a:pt x="3244" y="9668"/>
                      </a:lnTo>
                      <a:lnTo>
                        <a:pt x="3432" y="9584"/>
                      </a:lnTo>
                      <a:lnTo>
                        <a:pt x="3620" y="9416"/>
                      </a:lnTo>
                      <a:lnTo>
                        <a:pt x="3620" y="9396"/>
                      </a:lnTo>
                      <a:lnTo>
                        <a:pt x="3725" y="9312"/>
                      </a:lnTo>
                      <a:lnTo>
                        <a:pt x="3934" y="9103"/>
                      </a:lnTo>
                      <a:lnTo>
                        <a:pt x="3934" y="9040"/>
                      </a:lnTo>
                      <a:lnTo>
                        <a:pt x="4018" y="8956"/>
                      </a:lnTo>
                      <a:lnTo>
                        <a:pt x="4081" y="8956"/>
                      </a:lnTo>
                      <a:lnTo>
                        <a:pt x="4018" y="9040"/>
                      </a:lnTo>
                      <a:lnTo>
                        <a:pt x="3976" y="9144"/>
                      </a:lnTo>
                      <a:lnTo>
                        <a:pt x="3809" y="9354"/>
                      </a:lnTo>
                      <a:lnTo>
                        <a:pt x="3599" y="9479"/>
                      </a:lnTo>
                      <a:lnTo>
                        <a:pt x="3453" y="9626"/>
                      </a:lnTo>
                      <a:lnTo>
                        <a:pt x="3307" y="9709"/>
                      </a:lnTo>
                      <a:lnTo>
                        <a:pt x="3223" y="9793"/>
                      </a:lnTo>
                      <a:lnTo>
                        <a:pt x="3286" y="9877"/>
                      </a:lnTo>
                      <a:lnTo>
                        <a:pt x="3223" y="9898"/>
                      </a:lnTo>
                      <a:lnTo>
                        <a:pt x="3076" y="9772"/>
                      </a:lnTo>
                      <a:lnTo>
                        <a:pt x="2825" y="9772"/>
                      </a:lnTo>
                      <a:lnTo>
                        <a:pt x="2825" y="9835"/>
                      </a:lnTo>
                      <a:lnTo>
                        <a:pt x="2783" y="9814"/>
                      </a:lnTo>
                      <a:lnTo>
                        <a:pt x="2700" y="9688"/>
                      </a:lnTo>
                      <a:lnTo>
                        <a:pt x="2490" y="9584"/>
                      </a:lnTo>
                      <a:lnTo>
                        <a:pt x="2407" y="9605"/>
                      </a:lnTo>
                      <a:lnTo>
                        <a:pt x="2365" y="9563"/>
                      </a:lnTo>
                      <a:lnTo>
                        <a:pt x="2407" y="9416"/>
                      </a:lnTo>
                      <a:lnTo>
                        <a:pt x="2407" y="9082"/>
                      </a:lnTo>
                      <a:lnTo>
                        <a:pt x="2365" y="8872"/>
                      </a:lnTo>
                      <a:lnTo>
                        <a:pt x="2239" y="8726"/>
                      </a:lnTo>
                      <a:lnTo>
                        <a:pt x="2156" y="8726"/>
                      </a:lnTo>
                      <a:lnTo>
                        <a:pt x="2030" y="8663"/>
                      </a:lnTo>
                      <a:lnTo>
                        <a:pt x="1946" y="8684"/>
                      </a:lnTo>
                      <a:lnTo>
                        <a:pt x="1821" y="8684"/>
                      </a:lnTo>
                      <a:lnTo>
                        <a:pt x="1737" y="8726"/>
                      </a:lnTo>
                      <a:lnTo>
                        <a:pt x="1633" y="8747"/>
                      </a:lnTo>
                      <a:lnTo>
                        <a:pt x="1633" y="8831"/>
                      </a:lnTo>
                      <a:lnTo>
                        <a:pt x="1654" y="8935"/>
                      </a:lnTo>
                      <a:lnTo>
                        <a:pt x="1633" y="8977"/>
                      </a:lnTo>
                      <a:lnTo>
                        <a:pt x="1612" y="9165"/>
                      </a:lnTo>
                      <a:lnTo>
                        <a:pt x="1654" y="9249"/>
                      </a:lnTo>
                      <a:lnTo>
                        <a:pt x="1716" y="9249"/>
                      </a:lnTo>
                      <a:lnTo>
                        <a:pt x="1716" y="9312"/>
                      </a:lnTo>
                      <a:lnTo>
                        <a:pt x="1612" y="9396"/>
                      </a:lnTo>
                      <a:lnTo>
                        <a:pt x="1570" y="9458"/>
                      </a:lnTo>
                      <a:lnTo>
                        <a:pt x="1654" y="9563"/>
                      </a:lnTo>
                      <a:lnTo>
                        <a:pt x="1737" y="9563"/>
                      </a:lnTo>
                      <a:lnTo>
                        <a:pt x="1758" y="9500"/>
                      </a:lnTo>
                      <a:lnTo>
                        <a:pt x="1884" y="9563"/>
                      </a:lnTo>
                      <a:lnTo>
                        <a:pt x="1863" y="9584"/>
                      </a:lnTo>
                      <a:lnTo>
                        <a:pt x="1737" y="9584"/>
                      </a:lnTo>
                      <a:lnTo>
                        <a:pt x="1737" y="9605"/>
                      </a:lnTo>
                      <a:lnTo>
                        <a:pt x="1821" y="9668"/>
                      </a:lnTo>
                      <a:lnTo>
                        <a:pt x="1821" y="9709"/>
                      </a:lnTo>
                      <a:lnTo>
                        <a:pt x="1737" y="9772"/>
                      </a:lnTo>
                      <a:lnTo>
                        <a:pt x="1716" y="9793"/>
                      </a:lnTo>
                      <a:lnTo>
                        <a:pt x="1779" y="9814"/>
                      </a:lnTo>
                      <a:lnTo>
                        <a:pt x="1842" y="9877"/>
                      </a:lnTo>
                      <a:lnTo>
                        <a:pt x="1946" y="9877"/>
                      </a:lnTo>
                      <a:lnTo>
                        <a:pt x="1967" y="9898"/>
                      </a:lnTo>
                      <a:lnTo>
                        <a:pt x="1926" y="9940"/>
                      </a:lnTo>
                      <a:lnTo>
                        <a:pt x="1821" y="9940"/>
                      </a:lnTo>
                      <a:lnTo>
                        <a:pt x="1779" y="9981"/>
                      </a:lnTo>
                      <a:lnTo>
                        <a:pt x="1654" y="9877"/>
                      </a:lnTo>
                      <a:lnTo>
                        <a:pt x="1612" y="9898"/>
                      </a:lnTo>
                      <a:lnTo>
                        <a:pt x="1570" y="9940"/>
                      </a:lnTo>
                      <a:lnTo>
                        <a:pt x="1507" y="9940"/>
                      </a:lnTo>
                      <a:lnTo>
                        <a:pt x="1444" y="9835"/>
                      </a:lnTo>
                      <a:lnTo>
                        <a:pt x="1361" y="9814"/>
                      </a:lnTo>
                      <a:lnTo>
                        <a:pt x="1298" y="9877"/>
                      </a:lnTo>
                      <a:lnTo>
                        <a:pt x="1110" y="9877"/>
                      </a:lnTo>
                      <a:lnTo>
                        <a:pt x="984" y="9793"/>
                      </a:lnTo>
                      <a:lnTo>
                        <a:pt x="879" y="9793"/>
                      </a:lnTo>
                      <a:lnTo>
                        <a:pt x="817" y="9835"/>
                      </a:lnTo>
                      <a:lnTo>
                        <a:pt x="817" y="9919"/>
                      </a:lnTo>
                      <a:lnTo>
                        <a:pt x="733" y="9940"/>
                      </a:lnTo>
                      <a:lnTo>
                        <a:pt x="628" y="9981"/>
                      </a:lnTo>
                      <a:lnTo>
                        <a:pt x="586" y="10044"/>
                      </a:lnTo>
                      <a:lnTo>
                        <a:pt x="419" y="10086"/>
                      </a:lnTo>
                      <a:lnTo>
                        <a:pt x="377" y="10107"/>
                      </a:lnTo>
                      <a:lnTo>
                        <a:pt x="273" y="10128"/>
                      </a:lnTo>
                      <a:lnTo>
                        <a:pt x="189" y="10212"/>
                      </a:lnTo>
                      <a:lnTo>
                        <a:pt x="168" y="10316"/>
                      </a:lnTo>
                      <a:lnTo>
                        <a:pt x="168" y="10358"/>
                      </a:lnTo>
                      <a:lnTo>
                        <a:pt x="147" y="10442"/>
                      </a:lnTo>
                      <a:lnTo>
                        <a:pt x="1" y="10525"/>
                      </a:lnTo>
                      <a:lnTo>
                        <a:pt x="1" y="10609"/>
                      </a:lnTo>
                      <a:lnTo>
                        <a:pt x="42" y="10651"/>
                      </a:lnTo>
                      <a:lnTo>
                        <a:pt x="42" y="10818"/>
                      </a:lnTo>
                      <a:lnTo>
                        <a:pt x="63" y="10860"/>
                      </a:lnTo>
                      <a:lnTo>
                        <a:pt x="189" y="10860"/>
                      </a:lnTo>
                      <a:lnTo>
                        <a:pt x="252" y="10735"/>
                      </a:lnTo>
                      <a:lnTo>
                        <a:pt x="294" y="10735"/>
                      </a:lnTo>
                      <a:lnTo>
                        <a:pt x="273" y="10756"/>
                      </a:lnTo>
                      <a:lnTo>
                        <a:pt x="210" y="10860"/>
                      </a:lnTo>
                      <a:lnTo>
                        <a:pt x="273" y="10881"/>
                      </a:lnTo>
                      <a:lnTo>
                        <a:pt x="356" y="10818"/>
                      </a:lnTo>
                      <a:lnTo>
                        <a:pt x="356" y="10651"/>
                      </a:lnTo>
                      <a:lnTo>
                        <a:pt x="398" y="10421"/>
                      </a:lnTo>
                      <a:lnTo>
                        <a:pt x="482" y="10400"/>
                      </a:lnTo>
                      <a:lnTo>
                        <a:pt x="566" y="10337"/>
                      </a:lnTo>
                      <a:lnTo>
                        <a:pt x="419" y="10567"/>
                      </a:lnTo>
                      <a:lnTo>
                        <a:pt x="419" y="10672"/>
                      </a:lnTo>
                      <a:lnTo>
                        <a:pt x="398" y="10714"/>
                      </a:lnTo>
                      <a:lnTo>
                        <a:pt x="377" y="10839"/>
                      </a:lnTo>
                      <a:lnTo>
                        <a:pt x="314" y="10944"/>
                      </a:lnTo>
                      <a:lnTo>
                        <a:pt x="377" y="10986"/>
                      </a:lnTo>
                      <a:lnTo>
                        <a:pt x="419" y="10986"/>
                      </a:lnTo>
                      <a:lnTo>
                        <a:pt x="503" y="11069"/>
                      </a:lnTo>
                      <a:lnTo>
                        <a:pt x="607" y="11069"/>
                      </a:lnTo>
                      <a:lnTo>
                        <a:pt x="628" y="10965"/>
                      </a:lnTo>
                      <a:lnTo>
                        <a:pt x="607" y="10944"/>
                      </a:lnTo>
                      <a:lnTo>
                        <a:pt x="670" y="10839"/>
                      </a:lnTo>
                      <a:lnTo>
                        <a:pt x="691" y="10735"/>
                      </a:lnTo>
                      <a:lnTo>
                        <a:pt x="733" y="10672"/>
                      </a:lnTo>
                      <a:lnTo>
                        <a:pt x="733" y="10756"/>
                      </a:lnTo>
                      <a:lnTo>
                        <a:pt x="775" y="10818"/>
                      </a:lnTo>
                      <a:lnTo>
                        <a:pt x="712" y="10944"/>
                      </a:lnTo>
                      <a:lnTo>
                        <a:pt x="712" y="11028"/>
                      </a:lnTo>
                      <a:lnTo>
                        <a:pt x="712" y="11090"/>
                      </a:lnTo>
                      <a:lnTo>
                        <a:pt x="796" y="11195"/>
                      </a:lnTo>
                      <a:lnTo>
                        <a:pt x="838" y="11237"/>
                      </a:lnTo>
                      <a:lnTo>
                        <a:pt x="921" y="11153"/>
                      </a:lnTo>
                      <a:lnTo>
                        <a:pt x="900" y="11069"/>
                      </a:lnTo>
                      <a:lnTo>
                        <a:pt x="900" y="11048"/>
                      </a:lnTo>
                      <a:lnTo>
                        <a:pt x="921" y="11028"/>
                      </a:lnTo>
                      <a:lnTo>
                        <a:pt x="1005" y="11028"/>
                      </a:lnTo>
                      <a:lnTo>
                        <a:pt x="1047" y="10965"/>
                      </a:lnTo>
                      <a:lnTo>
                        <a:pt x="1026" y="10860"/>
                      </a:lnTo>
                      <a:lnTo>
                        <a:pt x="984" y="10818"/>
                      </a:lnTo>
                      <a:lnTo>
                        <a:pt x="984" y="10735"/>
                      </a:lnTo>
                      <a:lnTo>
                        <a:pt x="1026" y="10756"/>
                      </a:lnTo>
                      <a:lnTo>
                        <a:pt x="1110" y="10923"/>
                      </a:lnTo>
                      <a:lnTo>
                        <a:pt x="1110" y="10986"/>
                      </a:lnTo>
                      <a:lnTo>
                        <a:pt x="1047" y="11090"/>
                      </a:lnTo>
                      <a:lnTo>
                        <a:pt x="1005" y="11090"/>
                      </a:lnTo>
                      <a:lnTo>
                        <a:pt x="942" y="11195"/>
                      </a:lnTo>
                      <a:lnTo>
                        <a:pt x="984" y="11258"/>
                      </a:lnTo>
                      <a:lnTo>
                        <a:pt x="1026" y="11258"/>
                      </a:lnTo>
                      <a:lnTo>
                        <a:pt x="1089" y="11279"/>
                      </a:lnTo>
                      <a:lnTo>
                        <a:pt x="1110" y="11341"/>
                      </a:lnTo>
                      <a:lnTo>
                        <a:pt x="1151" y="11341"/>
                      </a:lnTo>
                      <a:lnTo>
                        <a:pt x="1340" y="11446"/>
                      </a:lnTo>
                      <a:lnTo>
                        <a:pt x="1402" y="11446"/>
                      </a:lnTo>
                      <a:lnTo>
                        <a:pt x="1402" y="11551"/>
                      </a:lnTo>
                      <a:lnTo>
                        <a:pt x="1612" y="11551"/>
                      </a:lnTo>
                      <a:lnTo>
                        <a:pt x="1674" y="11593"/>
                      </a:lnTo>
                      <a:lnTo>
                        <a:pt x="1737" y="11572"/>
                      </a:lnTo>
                      <a:lnTo>
                        <a:pt x="1779" y="11488"/>
                      </a:lnTo>
                      <a:lnTo>
                        <a:pt x="1716" y="11362"/>
                      </a:lnTo>
                      <a:lnTo>
                        <a:pt x="1654" y="11174"/>
                      </a:lnTo>
                      <a:lnTo>
                        <a:pt x="1716" y="11048"/>
                      </a:lnTo>
                      <a:lnTo>
                        <a:pt x="1758" y="10986"/>
                      </a:lnTo>
                      <a:lnTo>
                        <a:pt x="1779" y="11048"/>
                      </a:lnTo>
                      <a:lnTo>
                        <a:pt x="1821" y="11174"/>
                      </a:lnTo>
                      <a:lnTo>
                        <a:pt x="1821" y="11279"/>
                      </a:lnTo>
                      <a:lnTo>
                        <a:pt x="1842" y="11341"/>
                      </a:lnTo>
                      <a:lnTo>
                        <a:pt x="1926" y="11341"/>
                      </a:lnTo>
                      <a:lnTo>
                        <a:pt x="1946" y="11279"/>
                      </a:lnTo>
                      <a:lnTo>
                        <a:pt x="2030" y="11279"/>
                      </a:lnTo>
                      <a:lnTo>
                        <a:pt x="2051" y="11237"/>
                      </a:lnTo>
                      <a:lnTo>
                        <a:pt x="2072" y="11153"/>
                      </a:lnTo>
                      <a:lnTo>
                        <a:pt x="2135" y="11090"/>
                      </a:lnTo>
                      <a:lnTo>
                        <a:pt x="2156" y="10965"/>
                      </a:lnTo>
                      <a:lnTo>
                        <a:pt x="2177" y="10923"/>
                      </a:lnTo>
                      <a:lnTo>
                        <a:pt x="2198" y="10923"/>
                      </a:lnTo>
                      <a:lnTo>
                        <a:pt x="2260" y="11048"/>
                      </a:lnTo>
                      <a:lnTo>
                        <a:pt x="2239" y="11090"/>
                      </a:lnTo>
                      <a:lnTo>
                        <a:pt x="2177" y="11195"/>
                      </a:lnTo>
                      <a:lnTo>
                        <a:pt x="2156" y="11279"/>
                      </a:lnTo>
                      <a:lnTo>
                        <a:pt x="2198" y="11341"/>
                      </a:lnTo>
                      <a:lnTo>
                        <a:pt x="2198" y="11404"/>
                      </a:lnTo>
                      <a:lnTo>
                        <a:pt x="2302" y="11488"/>
                      </a:lnTo>
                      <a:lnTo>
                        <a:pt x="2386" y="11446"/>
                      </a:lnTo>
                      <a:lnTo>
                        <a:pt x="2490" y="11279"/>
                      </a:lnTo>
                      <a:lnTo>
                        <a:pt x="2449" y="11174"/>
                      </a:lnTo>
                      <a:lnTo>
                        <a:pt x="2470" y="11028"/>
                      </a:lnTo>
                      <a:lnTo>
                        <a:pt x="2574" y="10944"/>
                      </a:lnTo>
                      <a:lnTo>
                        <a:pt x="2679" y="10923"/>
                      </a:lnTo>
                      <a:lnTo>
                        <a:pt x="2574" y="11028"/>
                      </a:lnTo>
                      <a:lnTo>
                        <a:pt x="2553" y="11132"/>
                      </a:lnTo>
                      <a:lnTo>
                        <a:pt x="2595" y="11237"/>
                      </a:lnTo>
                      <a:lnTo>
                        <a:pt x="2511" y="11446"/>
                      </a:lnTo>
                      <a:lnTo>
                        <a:pt x="2511" y="11509"/>
                      </a:lnTo>
                      <a:lnTo>
                        <a:pt x="2595" y="11593"/>
                      </a:lnTo>
                      <a:lnTo>
                        <a:pt x="2700" y="11572"/>
                      </a:lnTo>
                      <a:lnTo>
                        <a:pt x="2783" y="11593"/>
                      </a:lnTo>
                      <a:lnTo>
                        <a:pt x="2867" y="11572"/>
                      </a:lnTo>
                      <a:lnTo>
                        <a:pt x="2867" y="11446"/>
                      </a:lnTo>
                      <a:lnTo>
                        <a:pt x="2930" y="11362"/>
                      </a:lnTo>
                      <a:lnTo>
                        <a:pt x="2909" y="11279"/>
                      </a:lnTo>
                      <a:lnTo>
                        <a:pt x="2825" y="11132"/>
                      </a:lnTo>
                      <a:lnTo>
                        <a:pt x="2909" y="10944"/>
                      </a:lnTo>
                      <a:lnTo>
                        <a:pt x="2909" y="10818"/>
                      </a:lnTo>
                      <a:lnTo>
                        <a:pt x="2972" y="10923"/>
                      </a:lnTo>
                      <a:lnTo>
                        <a:pt x="2930" y="11028"/>
                      </a:lnTo>
                      <a:lnTo>
                        <a:pt x="2909" y="11090"/>
                      </a:lnTo>
                      <a:lnTo>
                        <a:pt x="2993" y="11258"/>
                      </a:lnTo>
                      <a:lnTo>
                        <a:pt x="3076" y="11279"/>
                      </a:lnTo>
                      <a:lnTo>
                        <a:pt x="3118" y="11300"/>
                      </a:lnTo>
                      <a:lnTo>
                        <a:pt x="3034" y="11341"/>
                      </a:lnTo>
                      <a:lnTo>
                        <a:pt x="2993" y="11488"/>
                      </a:lnTo>
                      <a:lnTo>
                        <a:pt x="3014" y="11551"/>
                      </a:lnTo>
                      <a:lnTo>
                        <a:pt x="3181" y="11593"/>
                      </a:lnTo>
                      <a:lnTo>
                        <a:pt x="3244" y="11551"/>
                      </a:lnTo>
                      <a:lnTo>
                        <a:pt x="3348" y="11697"/>
                      </a:lnTo>
                      <a:lnTo>
                        <a:pt x="3348" y="11802"/>
                      </a:lnTo>
                      <a:lnTo>
                        <a:pt x="3286" y="11906"/>
                      </a:lnTo>
                      <a:lnTo>
                        <a:pt x="3181" y="11990"/>
                      </a:lnTo>
                      <a:lnTo>
                        <a:pt x="3223" y="12011"/>
                      </a:lnTo>
                      <a:lnTo>
                        <a:pt x="3286" y="12095"/>
                      </a:lnTo>
                      <a:lnTo>
                        <a:pt x="3369" y="12095"/>
                      </a:lnTo>
                      <a:lnTo>
                        <a:pt x="3495" y="12074"/>
                      </a:lnTo>
                      <a:lnTo>
                        <a:pt x="3537" y="12095"/>
                      </a:lnTo>
                      <a:lnTo>
                        <a:pt x="3725" y="11927"/>
                      </a:lnTo>
                      <a:lnTo>
                        <a:pt x="3830" y="11969"/>
                      </a:lnTo>
                      <a:lnTo>
                        <a:pt x="3871" y="11990"/>
                      </a:lnTo>
                      <a:lnTo>
                        <a:pt x="4039" y="11823"/>
                      </a:lnTo>
                      <a:lnTo>
                        <a:pt x="4123" y="11802"/>
                      </a:lnTo>
                      <a:lnTo>
                        <a:pt x="4227" y="11655"/>
                      </a:lnTo>
                      <a:lnTo>
                        <a:pt x="4290" y="11593"/>
                      </a:lnTo>
                      <a:lnTo>
                        <a:pt x="4332" y="11613"/>
                      </a:lnTo>
                      <a:lnTo>
                        <a:pt x="4290" y="11781"/>
                      </a:lnTo>
                      <a:lnTo>
                        <a:pt x="4269" y="11906"/>
                      </a:lnTo>
                      <a:lnTo>
                        <a:pt x="4290" y="11927"/>
                      </a:lnTo>
                      <a:lnTo>
                        <a:pt x="4395" y="11865"/>
                      </a:lnTo>
                      <a:lnTo>
                        <a:pt x="4478" y="11718"/>
                      </a:lnTo>
                      <a:lnTo>
                        <a:pt x="4583" y="11655"/>
                      </a:lnTo>
                      <a:lnTo>
                        <a:pt x="4687" y="11655"/>
                      </a:lnTo>
                      <a:lnTo>
                        <a:pt x="4813" y="11446"/>
                      </a:lnTo>
                      <a:lnTo>
                        <a:pt x="4876" y="11237"/>
                      </a:lnTo>
                      <a:lnTo>
                        <a:pt x="4855" y="11153"/>
                      </a:lnTo>
                      <a:lnTo>
                        <a:pt x="4876" y="11048"/>
                      </a:lnTo>
                      <a:lnTo>
                        <a:pt x="4792" y="11028"/>
                      </a:lnTo>
                      <a:lnTo>
                        <a:pt x="4750" y="11048"/>
                      </a:lnTo>
                      <a:lnTo>
                        <a:pt x="4667" y="11048"/>
                      </a:lnTo>
                      <a:lnTo>
                        <a:pt x="4541" y="11132"/>
                      </a:lnTo>
                      <a:lnTo>
                        <a:pt x="4478" y="11195"/>
                      </a:lnTo>
                      <a:lnTo>
                        <a:pt x="4374" y="11195"/>
                      </a:lnTo>
                      <a:lnTo>
                        <a:pt x="4457" y="11090"/>
                      </a:lnTo>
                      <a:lnTo>
                        <a:pt x="4478" y="11028"/>
                      </a:lnTo>
                      <a:lnTo>
                        <a:pt x="4374" y="11048"/>
                      </a:lnTo>
                      <a:lnTo>
                        <a:pt x="4353" y="10986"/>
                      </a:lnTo>
                      <a:lnTo>
                        <a:pt x="4374" y="10923"/>
                      </a:lnTo>
                      <a:lnTo>
                        <a:pt x="4457" y="10923"/>
                      </a:lnTo>
                      <a:lnTo>
                        <a:pt x="4499" y="10735"/>
                      </a:lnTo>
                      <a:lnTo>
                        <a:pt x="4562" y="10651"/>
                      </a:lnTo>
                      <a:lnTo>
                        <a:pt x="4541" y="10546"/>
                      </a:lnTo>
                      <a:lnTo>
                        <a:pt x="4395" y="10463"/>
                      </a:lnTo>
                      <a:lnTo>
                        <a:pt x="4185" y="10525"/>
                      </a:lnTo>
                      <a:lnTo>
                        <a:pt x="4060" y="10630"/>
                      </a:lnTo>
                      <a:lnTo>
                        <a:pt x="4123" y="10504"/>
                      </a:lnTo>
                      <a:lnTo>
                        <a:pt x="4039" y="10358"/>
                      </a:lnTo>
                      <a:lnTo>
                        <a:pt x="3892" y="10295"/>
                      </a:lnTo>
                      <a:lnTo>
                        <a:pt x="3830" y="10316"/>
                      </a:lnTo>
                      <a:lnTo>
                        <a:pt x="3767" y="10358"/>
                      </a:lnTo>
                      <a:lnTo>
                        <a:pt x="3725" y="10358"/>
                      </a:lnTo>
                      <a:lnTo>
                        <a:pt x="3599" y="10525"/>
                      </a:lnTo>
                      <a:lnTo>
                        <a:pt x="3495" y="10525"/>
                      </a:lnTo>
                      <a:lnTo>
                        <a:pt x="3558" y="10337"/>
                      </a:lnTo>
                      <a:lnTo>
                        <a:pt x="3453" y="10232"/>
                      </a:lnTo>
                      <a:lnTo>
                        <a:pt x="3809" y="10232"/>
                      </a:lnTo>
                      <a:lnTo>
                        <a:pt x="3830" y="10191"/>
                      </a:lnTo>
                      <a:lnTo>
                        <a:pt x="3725" y="10044"/>
                      </a:lnTo>
                      <a:lnTo>
                        <a:pt x="3767" y="9981"/>
                      </a:lnTo>
                      <a:lnTo>
                        <a:pt x="3830" y="9793"/>
                      </a:lnTo>
                      <a:lnTo>
                        <a:pt x="3830" y="9709"/>
                      </a:lnTo>
                      <a:lnTo>
                        <a:pt x="3934" y="9605"/>
                      </a:lnTo>
                      <a:lnTo>
                        <a:pt x="3934" y="9668"/>
                      </a:lnTo>
                      <a:lnTo>
                        <a:pt x="3955" y="9730"/>
                      </a:lnTo>
                      <a:lnTo>
                        <a:pt x="3934" y="9835"/>
                      </a:lnTo>
                      <a:lnTo>
                        <a:pt x="3871" y="9898"/>
                      </a:lnTo>
                      <a:lnTo>
                        <a:pt x="3934" y="10128"/>
                      </a:lnTo>
                      <a:lnTo>
                        <a:pt x="4164" y="10421"/>
                      </a:lnTo>
                      <a:lnTo>
                        <a:pt x="4332" y="10442"/>
                      </a:lnTo>
                      <a:lnTo>
                        <a:pt x="4353" y="10421"/>
                      </a:lnTo>
                      <a:lnTo>
                        <a:pt x="4478" y="10421"/>
                      </a:lnTo>
                      <a:lnTo>
                        <a:pt x="4771" y="10546"/>
                      </a:lnTo>
                      <a:lnTo>
                        <a:pt x="4813" y="10525"/>
                      </a:lnTo>
                      <a:lnTo>
                        <a:pt x="4897" y="10358"/>
                      </a:lnTo>
                      <a:lnTo>
                        <a:pt x="4980" y="10295"/>
                      </a:lnTo>
                      <a:lnTo>
                        <a:pt x="5022" y="10295"/>
                      </a:lnTo>
                      <a:lnTo>
                        <a:pt x="4980" y="10358"/>
                      </a:lnTo>
                      <a:lnTo>
                        <a:pt x="5064" y="10400"/>
                      </a:lnTo>
                      <a:lnTo>
                        <a:pt x="5169" y="10337"/>
                      </a:lnTo>
                      <a:lnTo>
                        <a:pt x="5190" y="10253"/>
                      </a:lnTo>
                      <a:lnTo>
                        <a:pt x="5211" y="10212"/>
                      </a:lnTo>
                      <a:lnTo>
                        <a:pt x="5273" y="10253"/>
                      </a:lnTo>
                      <a:lnTo>
                        <a:pt x="5399" y="10212"/>
                      </a:lnTo>
                      <a:lnTo>
                        <a:pt x="5399" y="10086"/>
                      </a:lnTo>
                      <a:lnTo>
                        <a:pt x="5545" y="9981"/>
                      </a:lnTo>
                      <a:lnTo>
                        <a:pt x="5545" y="9877"/>
                      </a:lnTo>
                      <a:lnTo>
                        <a:pt x="5524" y="9835"/>
                      </a:lnTo>
                      <a:lnTo>
                        <a:pt x="5420" y="9835"/>
                      </a:lnTo>
                      <a:lnTo>
                        <a:pt x="5524" y="9730"/>
                      </a:lnTo>
                      <a:lnTo>
                        <a:pt x="5545" y="9521"/>
                      </a:lnTo>
                      <a:lnTo>
                        <a:pt x="5713" y="9500"/>
                      </a:lnTo>
                      <a:lnTo>
                        <a:pt x="5943" y="9563"/>
                      </a:lnTo>
                      <a:lnTo>
                        <a:pt x="6027" y="9626"/>
                      </a:lnTo>
                      <a:lnTo>
                        <a:pt x="6173" y="9626"/>
                      </a:lnTo>
                      <a:lnTo>
                        <a:pt x="6278" y="9563"/>
                      </a:lnTo>
                      <a:lnTo>
                        <a:pt x="6382" y="9563"/>
                      </a:lnTo>
                      <a:lnTo>
                        <a:pt x="6466" y="9668"/>
                      </a:lnTo>
                      <a:lnTo>
                        <a:pt x="6571" y="9626"/>
                      </a:lnTo>
                      <a:lnTo>
                        <a:pt x="6675" y="9521"/>
                      </a:lnTo>
                      <a:lnTo>
                        <a:pt x="6759" y="9479"/>
                      </a:lnTo>
                      <a:lnTo>
                        <a:pt x="6759" y="9396"/>
                      </a:lnTo>
                      <a:lnTo>
                        <a:pt x="6633" y="9396"/>
                      </a:lnTo>
                      <a:lnTo>
                        <a:pt x="6278" y="9207"/>
                      </a:lnTo>
                      <a:lnTo>
                        <a:pt x="6257" y="9144"/>
                      </a:lnTo>
                      <a:lnTo>
                        <a:pt x="6340" y="9082"/>
                      </a:lnTo>
                      <a:lnTo>
                        <a:pt x="6445" y="9103"/>
                      </a:lnTo>
                      <a:lnTo>
                        <a:pt x="6487" y="9165"/>
                      </a:lnTo>
                      <a:lnTo>
                        <a:pt x="6592" y="9144"/>
                      </a:lnTo>
                      <a:lnTo>
                        <a:pt x="6780" y="9291"/>
                      </a:lnTo>
                      <a:lnTo>
                        <a:pt x="6864" y="9270"/>
                      </a:lnTo>
                      <a:lnTo>
                        <a:pt x="6989" y="9165"/>
                      </a:lnTo>
                      <a:lnTo>
                        <a:pt x="7073" y="9144"/>
                      </a:lnTo>
                      <a:lnTo>
                        <a:pt x="7115" y="9061"/>
                      </a:lnTo>
                      <a:lnTo>
                        <a:pt x="7094" y="8935"/>
                      </a:lnTo>
                      <a:lnTo>
                        <a:pt x="6968" y="8831"/>
                      </a:lnTo>
                      <a:lnTo>
                        <a:pt x="6884" y="8831"/>
                      </a:lnTo>
                      <a:lnTo>
                        <a:pt x="6864" y="8747"/>
                      </a:lnTo>
                      <a:lnTo>
                        <a:pt x="6738" y="8684"/>
                      </a:lnTo>
                      <a:lnTo>
                        <a:pt x="6738" y="8642"/>
                      </a:lnTo>
                      <a:lnTo>
                        <a:pt x="6864" y="8663"/>
                      </a:lnTo>
                      <a:lnTo>
                        <a:pt x="6947" y="8684"/>
                      </a:lnTo>
                      <a:lnTo>
                        <a:pt x="6968" y="8768"/>
                      </a:lnTo>
                      <a:lnTo>
                        <a:pt x="7031" y="8789"/>
                      </a:lnTo>
                      <a:lnTo>
                        <a:pt x="7156" y="8789"/>
                      </a:lnTo>
                      <a:lnTo>
                        <a:pt x="7198" y="8852"/>
                      </a:lnTo>
                      <a:lnTo>
                        <a:pt x="7387" y="8726"/>
                      </a:lnTo>
                      <a:lnTo>
                        <a:pt x="7428" y="8726"/>
                      </a:lnTo>
                      <a:lnTo>
                        <a:pt x="7470" y="8538"/>
                      </a:lnTo>
                      <a:lnTo>
                        <a:pt x="7596" y="8328"/>
                      </a:lnTo>
                      <a:lnTo>
                        <a:pt x="7596" y="8224"/>
                      </a:lnTo>
                      <a:lnTo>
                        <a:pt x="7512" y="8161"/>
                      </a:lnTo>
                      <a:lnTo>
                        <a:pt x="7387" y="8056"/>
                      </a:lnTo>
                      <a:lnTo>
                        <a:pt x="7198" y="8056"/>
                      </a:lnTo>
                      <a:lnTo>
                        <a:pt x="7094" y="8119"/>
                      </a:lnTo>
                      <a:lnTo>
                        <a:pt x="7094" y="8035"/>
                      </a:lnTo>
                      <a:lnTo>
                        <a:pt x="7219" y="7994"/>
                      </a:lnTo>
                      <a:lnTo>
                        <a:pt x="7366" y="7994"/>
                      </a:lnTo>
                      <a:lnTo>
                        <a:pt x="7387" y="7931"/>
                      </a:lnTo>
                      <a:lnTo>
                        <a:pt x="7198" y="7784"/>
                      </a:lnTo>
                      <a:lnTo>
                        <a:pt x="7115" y="7743"/>
                      </a:lnTo>
                      <a:lnTo>
                        <a:pt x="7010" y="7743"/>
                      </a:lnTo>
                      <a:lnTo>
                        <a:pt x="6968" y="7722"/>
                      </a:lnTo>
                      <a:lnTo>
                        <a:pt x="6947" y="7743"/>
                      </a:lnTo>
                      <a:lnTo>
                        <a:pt x="6843" y="7784"/>
                      </a:lnTo>
                      <a:lnTo>
                        <a:pt x="6801" y="7743"/>
                      </a:lnTo>
                      <a:lnTo>
                        <a:pt x="6780" y="7784"/>
                      </a:lnTo>
                      <a:lnTo>
                        <a:pt x="6675" y="7784"/>
                      </a:lnTo>
                      <a:lnTo>
                        <a:pt x="6675" y="7701"/>
                      </a:lnTo>
                      <a:lnTo>
                        <a:pt x="6696" y="7638"/>
                      </a:lnTo>
                      <a:lnTo>
                        <a:pt x="6487" y="7533"/>
                      </a:lnTo>
                      <a:lnTo>
                        <a:pt x="6466" y="7491"/>
                      </a:lnTo>
                      <a:lnTo>
                        <a:pt x="6466" y="7491"/>
                      </a:lnTo>
                      <a:lnTo>
                        <a:pt x="6571" y="7533"/>
                      </a:lnTo>
                      <a:lnTo>
                        <a:pt x="6759" y="7575"/>
                      </a:lnTo>
                      <a:lnTo>
                        <a:pt x="6843" y="7617"/>
                      </a:lnTo>
                      <a:lnTo>
                        <a:pt x="6801" y="7701"/>
                      </a:lnTo>
                      <a:lnTo>
                        <a:pt x="6801" y="7701"/>
                      </a:lnTo>
                      <a:lnTo>
                        <a:pt x="6989" y="7638"/>
                      </a:lnTo>
                      <a:lnTo>
                        <a:pt x="7198" y="7638"/>
                      </a:lnTo>
                      <a:lnTo>
                        <a:pt x="7324" y="7743"/>
                      </a:lnTo>
                      <a:lnTo>
                        <a:pt x="7366" y="7722"/>
                      </a:lnTo>
                      <a:lnTo>
                        <a:pt x="7387" y="7596"/>
                      </a:lnTo>
                      <a:lnTo>
                        <a:pt x="7115" y="7512"/>
                      </a:lnTo>
                      <a:lnTo>
                        <a:pt x="6905" y="7491"/>
                      </a:lnTo>
                      <a:lnTo>
                        <a:pt x="6759" y="7429"/>
                      </a:lnTo>
                      <a:lnTo>
                        <a:pt x="6780" y="7387"/>
                      </a:lnTo>
                      <a:lnTo>
                        <a:pt x="6884" y="7366"/>
                      </a:lnTo>
                      <a:lnTo>
                        <a:pt x="6989" y="7429"/>
                      </a:lnTo>
                      <a:lnTo>
                        <a:pt x="7219" y="7491"/>
                      </a:lnTo>
                      <a:lnTo>
                        <a:pt x="7408" y="7491"/>
                      </a:lnTo>
                      <a:lnTo>
                        <a:pt x="7470" y="7596"/>
                      </a:lnTo>
                      <a:lnTo>
                        <a:pt x="7470" y="7722"/>
                      </a:lnTo>
                      <a:lnTo>
                        <a:pt x="7491" y="7805"/>
                      </a:lnTo>
                      <a:lnTo>
                        <a:pt x="7638" y="7910"/>
                      </a:lnTo>
                      <a:lnTo>
                        <a:pt x="7805" y="7952"/>
                      </a:lnTo>
                      <a:lnTo>
                        <a:pt x="7889" y="8035"/>
                      </a:lnTo>
                      <a:lnTo>
                        <a:pt x="7910" y="8035"/>
                      </a:lnTo>
                      <a:lnTo>
                        <a:pt x="7993" y="7994"/>
                      </a:lnTo>
                      <a:lnTo>
                        <a:pt x="7952" y="7847"/>
                      </a:lnTo>
                      <a:lnTo>
                        <a:pt x="7993" y="7743"/>
                      </a:lnTo>
                      <a:lnTo>
                        <a:pt x="7952" y="7701"/>
                      </a:lnTo>
                      <a:lnTo>
                        <a:pt x="8056" y="7617"/>
                      </a:lnTo>
                      <a:lnTo>
                        <a:pt x="7993" y="7575"/>
                      </a:lnTo>
                      <a:lnTo>
                        <a:pt x="7680" y="7491"/>
                      </a:lnTo>
                      <a:lnTo>
                        <a:pt x="7554" y="7512"/>
                      </a:lnTo>
                      <a:lnTo>
                        <a:pt x="7512" y="7512"/>
                      </a:lnTo>
                      <a:lnTo>
                        <a:pt x="7408" y="7408"/>
                      </a:lnTo>
                      <a:lnTo>
                        <a:pt x="7282" y="7387"/>
                      </a:lnTo>
                      <a:lnTo>
                        <a:pt x="7198" y="7282"/>
                      </a:lnTo>
                      <a:lnTo>
                        <a:pt x="7115" y="7282"/>
                      </a:lnTo>
                      <a:lnTo>
                        <a:pt x="7073" y="7324"/>
                      </a:lnTo>
                      <a:lnTo>
                        <a:pt x="6989" y="7324"/>
                      </a:lnTo>
                      <a:lnTo>
                        <a:pt x="7010" y="7219"/>
                      </a:lnTo>
                      <a:lnTo>
                        <a:pt x="6864" y="7178"/>
                      </a:lnTo>
                      <a:lnTo>
                        <a:pt x="6843" y="7094"/>
                      </a:lnTo>
                      <a:lnTo>
                        <a:pt x="6947" y="7073"/>
                      </a:lnTo>
                      <a:lnTo>
                        <a:pt x="6989" y="7115"/>
                      </a:lnTo>
                      <a:lnTo>
                        <a:pt x="7094" y="7157"/>
                      </a:lnTo>
                      <a:lnTo>
                        <a:pt x="7156" y="7073"/>
                      </a:lnTo>
                      <a:lnTo>
                        <a:pt x="7115" y="7010"/>
                      </a:lnTo>
                      <a:lnTo>
                        <a:pt x="7156" y="6968"/>
                      </a:lnTo>
                      <a:lnTo>
                        <a:pt x="7219" y="7052"/>
                      </a:lnTo>
                      <a:lnTo>
                        <a:pt x="7219" y="7178"/>
                      </a:lnTo>
                      <a:lnTo>
                        <a:pt x="7324" y="7219"/>
                      </a:lnTo>
                      <a:lnTo>
                        <a:pt x="7638" y="7303"/>
                      </a:lnTo>
                      <a:lnTo>
                        <a:pt x="7700" y="7261"/>
                      </a:lnTo>
                      <a:lnTo>
                        <a:pt x="7554" y="7052"/>
                      </a:lnTo>
                      <a:lnTo>
                        <a:pt x="7408" y="6989"/>
                      </a:lnTo>
                      <a:lnTo>
                        <a:pt x="7303" y="6947"/>
                      </a:lnTo>
                      <a:lnTo>
                        <a:pt x="7303" y="6864"/>
                      </a:lnTo>
                      <a:lnTo>
                        <a:pt x="7324" y="6801"/>
                      </a:lnTo>
                      <a:lnTo>
                        <a:pt x="7408" y="6906"/>
                      </a:lnTo>
                      <a:lnTo>
                        <a:pt x="7554" y="6906"/>
                      </a:lnTo>
                      <a:lnTo>
                        <a:pt x="7638" y="6968"/>
                      </a:lnTo>
                      <a:lnTo>
                        <a:pt x="7680" y="7073"/>
                      </a:lnTo>
                      <a:lnTo>
                        <a:pt x="7721" y="7052"/>
                      </a:lnTo>
                      <a:lnTo>
                        <a:pt x="7805" y="7157"/>
                      </a:lnTo>
                      <a:lnTo>
                        <a:pt x="7910" y="7199"/>
                      </a:lnTo>
                      <a:lnTo>
                        <a:pt x="7952" y="7261"/>
                      </a:lnTo>
                      <a:lnTo>
                        <a:pt x="8014" y="7282"/>
                      </a:lnTo>
                      <a:lnTo>
                        <a:pt x="8077" y="7178"/>
                      </a:lnTo>
                      <a:lnTo>
                        <a:pt x="8203" y="7178"/>
                      </a:lnTo>
                      <a:lnTo>
                        <a:pt x="8307" y="7282"/>
                      </a:lnTo>
                      <a:lnTo>
                        <a:pt x="8349" y="7261"/>
                      </a:lnTo>
                      <a:lnTo>
                        <a:pt x="8349" y="7157"/>
                      </a:lnTo>
                      <a:lnTo>
                        <a:pt x="8412" y="7157"/>
                      </a:lnTo>
                      <a:lnTo>
                        <a:pt x="8516" y="7261"/>
                      </a:lnTo>
                      <a:lnTo>
                        <a:pt x="8642" y="7261"/>
                      </a:lnTo>
                      <a:lnTo>
                        <a:pt x="8684" y="7199"/>
                      </a:lnTo>
                      <a:lnTo>
                        <a:pt x="8684" y="6885"/>
                      </a:lnTo>
                      <a:lnTo>
                        <a:pt x="8433" y="6634"/>
                      </a:lnTo>
                      <a:lnTo>
                        <a:pt x="8349" y="6634"/>
                      </a:lnTo>
                      <a:lnTo>
                        <a:pt x="8307" y="6655"/>
                      </a:lnTo>
                      <a:lnTo>
                        <a:pt x="8224" y="6634"/>
                      </a:lnTo>
                      <a:lnTo>
                        <a:pt x="8244" y="6571"/>
                      </a:lnTo>
                      <a:lnTo>
                        <a:pt x="8433" y="6550"/>
                      </a:lnTo>
                      <a:lnTo>
                        <a:pt x="8516" y="6571"/>
                      </a:lnTo>
                      <a:lnTo>
                        <a:pt x="8558" y="6550"/>
                      </a:lnTo>
                      <a:lnTo>
                        <a:pt x="8642" y="6592"/>
                      </a:lnTo>
                      <a:lnTo>
                        <a:pt x="8642" y="6696"/>
                      </a:lnTo>
                      <a:lnTo>
                        <a:pt x="8684" y="6759"/>
                      </a:lnTo>
                      <a:lnTo>
                        <a:pt x="8851" y="6780"/>
                      </a:lnTo>
                      <a:lnTo>
                        <a:pt x="8851" y="6968"/>
                      </a:lnTo>
                      <a:lnTo>
                        <a:pt x="8893" y="7052"/>
                      </a:lnTo>
                      <a:lnTo>
                        <a:pt x="8998" y="7052"/>
                      </a:lnTo>
                      <a:lnTo>
                        <a:pt x="9060" y="7094"/>
                      </a:lnTo>
                      <a:lnTo>
                        <a:pt x="9353" y="7115"/>
                      </a:lnTo>
                      <a:lnTo>
                        <a:pt x="9500" y="7115"/>
                      </a:lnTo>
                      <a:lnTo>
                        <a:pt x="9688" y="6947"/>
                      </a:lnTo>
                      <a:lnTo>
                        <a:pt x="9709" y="6864"/>
                      </a:lnTo>
                      <a:lnTo>
                        <a:pt x="9605" y="6801"/>
                      </a:lnTo>
                      <a:lnTo>
                        <a:pt x="9563" y="6843"/>
                      </a:lnTo>
                      <a:lnTo>
                        <a:pt x="9500" y="6780"/>
                      </a:lnTo>
                      <a:lnTo>
                        <a:pt x="9563" y="6759"/>
                      </a:lnTo>
                      <a:lnTo>
                        <a:pt x="9709" y="6696"/>
                      </a:lnTo>
                      <a:lnTo>
                        <a:pt x="9835" y="6738"/>
                      </a:lnTo>
                      <a:lnTo>
                        <a:pt x="9981" y="6675"/>
                      </a:lnTo>
                      <a:lnTo>
                        <a:pt x="10002" y="6571"/>
                      </a:lnTo>
                      <a:lnTo>
                        <a:pt x="9918" y="6466"/>
                      </a:lnTo>
                      <a:lnTo>
                        <a:pt x="9625" y="6466"/>
                      </a:lnTo>
                      <a:lnTo>
                        <a:pt x="9395" y="6424"/>
                      </a:lnTo>
                      <a:lnTo>
                        <a:pt x="9416" y="6362"/>
                      </a:lnTo>
                      <a:lnTo>
                        <a:pt x="9521" y="6362"/>
                      </a:lnTo>
                      <a:lnTo>
                        <a:pt x="9563" y="6257"/>
                      </a:lnTo>
                      <a:lnTo>
                        <a:pt x="9605" y="6278"/>
                      </a:lnTo>
                      <a:lnTo>
                        <a:pt x="9625" y="6383"/>
                      </a:lnTo>
                      <a:lnTo>
                        <a:pt x="9709" y="6383"/>
                      </a:lnTo>
                      <a:lnTo>
                        <a:pt x="9772" y="6341"/>
                      </a:lnTo>
                      <a:lnTo>
                        <a:pt x="9981" y="6424"/>
                      </a:lnTo>
                      <a:lnTo>
                        <a:pt x="10044" y="6362"/>
                      </a:lnTo>
                      <a:lnTo>
                        <a:pt x="10149" y="6445"/>
                      </a:lnTo>
                      <a:lnTo>
                        <a:pt x="10211" y="6445"/>
                      </a:lnTo>
                      <a:lnTo>
                        <a:pt x="10316" y="6320"/>
                      </a:lnTo>
                      <a:lnTo>
                        <a:pt x="10295" y="6236"/>
                      </a:lnTo>
                      <a:lnTo>
                        <a:pt x="10149" y="6152"/>
                      </a:lnTo>
                      <a:lnTo>
                        <a:pt x="10211" y="6048"/>
                      </a:lnTo>
                      <a:lnTo>
                        <a:pt x="10253" y="6006"/>
                      </a:lnTo>
                      <a:lnTo>
                        <a:pt x="10232" y="5839"/>
                      </a:lnTo>
                      <a:lnTo>
                        <a:pt x="10316" y="5901"/>
                      </a:lnTo>
                      <a:lnTo>
                        <a:pt x="10316" y="6006"/>
                      </a:lnTo>
                      <a:lnTo>
                        <a:pt x="10253" y="6069"/>
                      </a:lnTo>
                      <a:lnTo>
                        <a:pt x="10295" y="6152"/>
                      </a:lnTo>
                      <a:lnTo>
                        <a:pt x="10358" y="6173"/>
                      </a:lnTo>
                      <a:lnTo>
                        <a:pt x="10441" y="6111"/>
                      </a:lnTo>
                      <a:lnTo>
                        <a:pt x="10734" y="6111"/>
                      </a:lnTo>
                      <a:lnTo>
                        <a:pt x="10776" y="6027"/>
                      </a:lnTo>
                      <a:lnTo>
                        <a:pt x="10923" y="5922"/>
                      </a:lnTo>
                      <a:lnTo>
                        <a:pt x="10881" y="5797"/>
                      </a:lnTo>
                      <a:lnTo>
                        <a:pt x="10944" y="5755"/>
                      </a:lnTo>
                      <a:lnTo>
                        <a:pt x="11048" y="5755"/>
                      </a:lnTo>
                      <a:lnTo>
                        <a:pt x="11132" y="5650"/>
                      </a:lnTo>
                      <a:lnTo>
                        <a:pt x="11216" y="5692"/>
                      </a:lnTo>
                      <a:lnTo>
                        <a:pt x="11299" y="5629"/>
                      </a:lnTo>
                      <a:lnTo>
                        <a:pt x="11550" y="5608"/>
                      </a:lnTo>
                      <a:lnTo>
                        <a:pt x="11613" y="5483"/>
                      </a:lnTo>
                      <a:lnTo>
                        <a:pt x="11822" y="5420"/>
                      </a:lnTo>
                      <a:lnTo>
                        <a:pt x="11927" y="5336"/>
                      </a:lnTo>
                      <a:lnTo>
                        <a:pt x="12073" y="5336"/>
                      </a:lnTo>
                      <a:lnTo>
                        <a:pt x="12136" y="5315"/>
                      </a:lnTo>
                      <a:lnTo>
                        <a:pt x="12262" y="5315"/>
                      </a:lnTo>
                      <a:lnTo>
                        <a:pt x="12429" y="5232"/>
                      </a:lnTo>
                      <a:lnTo>
                        <a:pt x="12555" y="5106"/>
                      </a:lnTo>
                      <a:lnTo>
                        <a:pt x="12659" y="5085"/>
                      </a:lnTo>
                      <a:lnTo>
                        <a:pt x="12743" y="4960"/>
                      </a:lnTo>
                      <a:lnTo>
                        <a:pt x="12952" y="4918"/>
                      </a:lnTo>
                      <a:lnTo>
                        <a:pt x="13036" y="4876"/>
                      </a:lnTo>
                      <a:lnTo>
                        <a:pt x="13224" y="4771"/>
                      </a:lnTo>
                      <a:lnTo>
                        <a:pt x="13308" y="4604"/>
                      </a:lnTo>
                      <a:lnTo>
                        <a:pt x="13371" y="4458"/>
                      </a:lnTo>
                      <a:lnTo>
                        <a:pt x="13182" y="4458"/>
                      </a:lnTo>
                      <a:lnTo>
                        <a:pt x="13057" y="4478"/>
                      </a:lnTo>
                      <a:lnTo>
                        <a:pt x="12973" y="4437"/>
                      </a:lnTo>
                      <a:lnTo>
                        <a:pt x="12848" y="4458"/>
                      </a:lnTo>
                      <a:lnTo>
                        <a:pt x="12659" y="4646"/>
                      </a:lnTo>
                      <a:lnTo>
                        <a:pt x="12387" y="4667"/>
                      </a:lnTo>
                      <a:lnTo>
                        <a:pt x="11927" y="4709"/>
                      </a:lnTo>
                      <a:lnTo>
                        <a:pt x="11801" y="4688"/>
                      </a:lnTo>
                      <a:lnTo>
                        <a:pt x="11488" y="4688"/>
                      </a:lnTo>
                      <a:lnTo>
                        <a:pt x="11299" y="4771"/>
                      </a:lnTo>
                      <a:lnTo>
                        <a:pt x="11299" y="4667"/>
                      </a:lnTo>
                      <a:lnTo>
                        <a:pt x="11174" y="4667"/>
                      </a:lnTo>
                      <a:lnTo>
                        <a:pt x="11216" y="4562"/>
                      </a:lnTo>
                      <a:lnTo>
                        <a:pt x="11362" y="4562"/>
                      </a:lnTo>
                      <a:lnTo>
                        <a:pt x="11446" y="4583"/>
                      </a:lnTo>
                      <a:lnTo>
                        <a:pt x="11550" y="4541"/>
                      </a:lnTo>
                      <a:lnTo>
                        <a:pt x="11571" y="4604"/>
                      </a:lnTo>
                      <a:lnTo>
                        <a:pt x="11718" y="4604"/>
                      </a:lnTo>
                      <a:lnTo>
                        <a:pt x="11906" y="4583"/>
                      </a:lnTo>
                      <a:lnTo>
                        <a:pt x="12032" y="4583"/>
                      </a:lnTo>
                      <a:lnTo>
                        <a:pt x="12346" y="4541"/>
                      </a:lnTo>
                      <a:lnTo>
                        <a:pt x="12848" y="4332"/>
                      </a:lnTo>
                      <a:lnTo>
                        <a:pt x="12931" y="4269"/>
                      </a:lnTo>
                      <a:lnTo>
                        <a:pt x="12848" y="4186"/>
                      </a:lnTo>
                      <a:lnTo>
                        <a:pt x="12638" y="4144"/>
                      </a:lnTo>
                      <a:lnTo>
                        <a:pt x="12262" y="4081"/>
                      </a:lnTo>
                      <a:lnTo>
                        <a:pt x="12199" y="3976"/>
                      </a:lnTo>
                      <a:lnTo>
                        <a:pt x="12199" y="3976"/>
                      </a:lnTo>
                      <a:lnTo>
                        <a:pt x="12346" y="4060"/>
                      </a:lnTo>
                      <a:lnTo>
                        <a:pt x="12450" y="4039"/>
                      </a:lnTo>
                      <a:lnTo>
                        <a:pt x="12450" y="3976"/>
                      </a:lnTo>
                      <a:lnTo>
                        <a:pt x="12325" y="3851"/>
                      </a:lnTo>
                      <a:lnTo>
                        <a:pt x="12304" y="3725"/>
                      </a:lnTo>
                      <a:lnTo>
                        <a:pt x="12408" y="3851"/>
                      </a:lnTo>
                      <a:lnTo>
                        <a:pt x="12597" y="4060"/>
                      </a:lnTo>
                      <a:lnTo>
                        <a:pt x="12638" y="4060"/>
                      </a:lnTo>
                      <a:lnTo>
                        <a:pt x="12722" y="4018"/>
                      </a:lnTo>
                      <a:lnTo>
                        <a:pt x="12764" y="4081"/>
                      </a:lnTo>
                      <a:lnTo>
                        <a:pt x="12973" y="4081"/>
                      </a:lnTo>
                      <a:lnTo>
                        <a:pt x="13057" y="4144"/>
                      </a:lnTo>
                      <a:lnTo>
                        <a:pt x="13141" y="4144"/>
                      </a:lnTo>
                      <a:lnTo>
                        <a:pt x="13287" y="4165"/>
                      </a:lnTo>
                      <a:lnTo>
                        <a:pt x="13371" y="4123"/>
                      </a:lnTo>
                      <a:lnTo>
                        <a:pt x="13308" y="4081"/>
                      </a:lnTo>
                      <a:lnTo>
                        <a:pt x="13162" y="4060"/>
                      </a:lnTo>
                      <a:lnTo>
                        <a:pt x="13162" y="3976"/>
                      </a:lnTo>
                      <a:lnTo>
                        <a:pt x="13350" y="4018"/>
                      </a:lnTo>
                      <a:lnTo>
                        <a:pt x="13475" y="4060"/>
                      </a:lnTo>
                      <a:lnTo>
                        <a:pt x="13601" y="4165"/>
                      </a:lnTo>
                      <a:lnTo>
                        <a:pt x="13664" y="4144"/>
                      </a:lnTo>
                      <a:lnTo>
                        <a:pt x="13706" y="4018"/>
                      </a:lnTo>
                      <a:lnTo>
                        <a:pt x="13810" y="4081"/>
                      </a:lnTo>
                      <a:lnTo>
                        <a:pt x="13978" y="4081"/>
                      </a:lnTo>
                      <a:lnTo>
                        <a:pt x="14124" y="4039"/>
                      </a:lnTo>
                      <a:lnTo>
                        <a:pt x="14229" y="4018"/>
                      </a:lnTo>
                      <a:lnTo>
                        <a:pt x="14354" y="3914"/>
                      </a:lnTo>
                      <a:lnTo>
                        <a:pt x="14710" y="3746"/>
                      </a:lnTo>
                      <a:lnTo>
                        <a:pt x="14794" y="3662"/>
                      </a:lnTo>
                      <a:lnTo>
                        <a:pt x="14794" y="3621"/>
                      </a:lnTo>
                      <a:lnTo>
                        <a:pt x="14877" y="3600"/>
                      </a:lnTo>
                      <a:lnTo>
                        <a:pt x="15003" y="3621"/>
                      </a:lnTo>
                      <a:lnTo>
                        <a:pt x="15045" y="3558"/>
                      </a:lnTo>
                      <a:lnTo>
                        <a:pt x="15275" y="3432"/>
                      </a:lnTo>
                      <a:lnTo>
                        <a:pt x="15400" y="3181"/>
                      </a:lnTo>
                      <a:lnTo>
                        <a:pt x="15463" y="2909"/>
                      </a:lnTo>
                      <a:lnTo>
                        <a:pt x="15442" y="2721"/>
                      </a:lnTo>
                      <a:lnTo>
                        <a:pt x="15379" y="2595"/>
                      </a:lnTo>
                      <a:lnTo>
                        <a:pt x="15233" y="2512"/>
                      </a:lnTo>
                      <a:lnTo>
                        <a:pt x="15149" y="2512"/>
                      </a:lnTo>
                      <a:lnTo>
                        <a:pt x="15128" y="2554"/>
                      </a:lnTo>
                      <a:lnTo>
                        <a:pt x="15024" y="2554"/>
                      </a:lnTo>
                      <a:lnTo>
                        <a:pt x="14961" y="2658"/>
                      </a:lnTo>
                      <a:lnTo>
                        <a:pt x="14877" y="2700"/>
                      </a:lnTo>
                      <a:lnTo>
                        <a:pt x="14835" y="2658"/>
                      </a:lnTo>
                      <a:lnTo>
                        <a:pt x="14961" y="2470"/>
                      </a:lnTo>
                      <a:lnTo>
                        <a:pt x="15003" y="2386"/>
                      </a:lnTo>
                      <a:lnTo>
                        <a:pt x="15107" y="2302"/>
                      </a:lnTo>
                      <a:lnTo>
                        <a:pt x="15128" y="2156"/>
                      </a:lnTo>
                      <a:lnTo>
                        <a:pt x="15066" y="2051"/>
                      </a:lnTo>
                      <a:lnTo>
                        <a:pt x="15024" y="2030"/>
                      </a:lnTo>
                      <a:lnTo>
                        <a:pt x="15107" y="1968"/>
                      </a:lnTo>
                      <a:lnTo>
                        <a:pt x="15170" y="1737"/>
                      </a:lnTo>
                      <a:lnTo>
                        <a:pt x="15066" y="1717"/>
                      </a:lnTo>
                      <a:lnTo>
                        <a:pt x="14940" y="1737"/>
                      </a:lnTo>
                      <a:lnTo>
                        <a:pt x="14919" y="1842"/>
                      </a:lnTo>
                      <a:lnTo>
                        <a:pt x="14856" y="1884"/>
                      </a:lnTo>
                      <a:lnTo>
                        <a:pt x="14794" y="1926"/>
                      </a:lnTo>
                      <a:lnTo>
                        <a:pt x="14731" y="1863"/>
                      </a:lnTo>
                      <a:lnTo>
                        <a:pt x="14794" y="1779"/>
                      </a:lnTo>
                      <a:lnTo>
                        <a:pt x="14794" y="1717"/>
                      </a:lnTo>
                      <a:lnTo>
                        <a:pt x="14835" y="1633"/>
                      </a:lnTo>
                      <a:lnTo>
                        <a:pt x="14814" y="1570"/>
                      </a:lnTo>
                      <a:lnTo>
                        <a:pt x="14689" y="1654"/>
                      </a:lnTo>
                      <a:lnTo>
                        <a:pt x="14626" y="1779"/>
                      </a:lnTo>
                      <a:lnTo>
                        <a:pt x="14584" y="1821"/>
                      </a:lnTo>
                      <a:lnTo>
                        <a:pt x="14522" y="1758"/>
                      </a:lnTo>
                      <a:lnTo>
                        <a:pt x="14584" y="1633"/>
                      </a:lnTo>
                      <a:lnTo>
                        <a:pt x="14542" y="1549"/>
                      </a:lnTo>
                      <a:lnTo>
                        <a:pt x="14417" y="1549"/>
                      </a:lnTo>
                      <a:lnTo>
                        <a:pt x="14270" y="1633"/>
                      </a:lnTo>
                      <a:lnTo>
                        <a:pt x="14208" y="1737"/>
                      </a:lnTo>
                      <a:lnTo>
                        <a:pt x="14082" y="1737"/>
                      </a:lnTo>
                      <a:lnTo>
                        <a:pt x="14019" y="1779"/>
                      </a:lnTo>
                      <a:lnTo>
                        <a:pt x="13978" y="1884"/>
                      </a:lnTo>
                      <a:lnTo>
                        <a:pt x="13894" y="1884"/>
                      </a:lnTo>
                      <a:lnTo>
                        <a:pt x="13789" y="1842"/>
                      </a:lnTo>
                      <a:lnTo>
                        <a:pt x="13580" y="1821"/>
                      </a:lnTo>
                      <a:lnTo>
                        <a:pt x="13308" y="1821"/>
                      </a:lnTo>
                      <a:lnTo>
                        <a:pt x="13496" y="1758"/>
                      </a:lnTo>
                      <a:lnTo>
                        <a:pt x="13559" y="1717"/>
                      </a:lnTo>
                      <a:lnTo>
                        <a:pt x="13643" y="1737"/>
                      </a:lnTo>
                      <a:lnTo>
                        <a:pt x="13747" y="1737"/>
                      </a:lnTo>
                      <a:lnTo>
                        <a:pt x="13894" y="1654"/>
                      </a:lnTo>
                      <a:lnTo>
                        <a:pt x="14019" y="1633"/>
                      </a:lnTo>
                      <a:lnTo>
                        <a:pt x="14124" y="1507"/>
                      </a:lnTo>
                      <a:lnTo>
                        <a:pt x="14333" y="1403"/>
                      </a:lnTo>
                      <a:lnTo>
                        <a:pt x="14396" y="1340"/>
                      </a:lnTo>
                      <a:lnTo>
                        <a:pt x="14354" y="1298"/>
                      </a:lnTo>
                      <a:lnTo>
                        <a:pt x="14270" y="1298"/>
                      </a:lnTo>
                      <a:lnTo>
                        <a:pt x="14061" y="1152"/>
                      </a:lnTo>
                      <a:lnTo>
                        <a:pt x="14019" y="1089"/>
                      </a:lnTo>
                      <a:lnTo>
                        <a:pt x="13978" y="1089"/>
                      </a:lnTo>
                      <a:lnTo>
                        <a:pt x="13873" y="1131"/>
                      </a:lnTo>
                      <a:lnTo>
                        <a:pt x="13810" y="1193"/>
                      </a:lnTo>
                      <a:lnTo>
                        <a:pt x="13747" y="1152"/>
                      </a:lnTo>
                      <a:lnTo>
                        <a:pt x="13706" y="1089"/>
                      </a:lnTo>
                      <a:lnTo>
                        <a:pt x="13789" y="1005"/>
                      </a:lnTo>
                      <a:lnTo>
                        <a:pt x="13768" y="921"/>
                      </a:lnTo>
                      <a:lnTo>
                        <a:pt x="13601" y="942"/>
                      </a:lnTo>
                      <a:lnTo>
                        <a:pt x="13538" y="1047"/>
                      </a:lnTo>
                      <a:lnTo>
                        <a:pt x="13454" y="1026"/>
                      </a:lnTo>
                      <a:lnTo>
                        <a:pt x="13454" y="901"/>
                      </a:lnTo>
                      <a:lnTo>
                        <a:pt x="13308" y="942"/>
                      </a:lnTo>
                      <a:lnTo>
                        <a:pt x="13266" y="1005"/>
                      </a:lnTo>
                      <a:lnTo>
                        <a:pt x="13224" y="921"/>
                      </a:lnTo>
                      <a:lnTo>
                        <a:pt x="13287" y="838"/>
                      </a:lnTo>
                      <a:lnTo>
                        <a:pt x="13245" y="775"/>
                      </a:lnTo>
                      <a:lnTo>
                        <a:pt x="13308" y="775"/>
                      </a:lnTo>
                      <a:lnTo>
                        <a:pt x="13371" y="691"/>
                      </a:lnTo>
                      <a:lnTo>
                        <a:pt x="13287" y="608"/>
                      </a:lnTo>
                      <a:lnTo>
                        <a:pt x="13078" y="587"/>
                      </a:lnTo>
                      <a:lnTo>
                        <a:pt x="12910" y="503"/>
                      </a:lnTo>
                      <a:lnTo>
                        <a:pt x="12785" y="524"/>
                      </a:lnTo>
                      <a:lnTo>
                        <a:pt x="12659" y="629"/>
                      </a:lnTo>
                      <a:lnTo>
                        <a:pt x="12638" y="733"/>
                      </a:lnTo>
                      <a:lnTo>
                        <a:pt x="12597" y="775"/>
                      </a:lnTo>
                      <a:lnTo>
                        <a:pt x="12513" y="670"/>
                      </a:lnTo>
                      <a:lnTo>
                        <a:pt x="12638" y="524"/>
                      </a:lnTo>
                      <a:lnTo>
                        <a:pt x="12659" y="461"/>
                      </a:lnTo>
                      <a:lnTo>
                        <a:pt x="12513" y="461"/>
                      </a:lnTo>
                      <a:lnTo>
                        <a:pt x="12387" y="377"/>
                      </a:lnTo>
                      <a:lnTo>
                        <a:pt x="12262" y="377"/>
                      </a:lnTo>
                      <a:lnTo>
                        <a:pt x="12199" y="482"/>
                      </a:lnTo>
                      <a:lnTo>
                        <a:pt x="12011" y="608"/>
                      </a:lnTo>
                      <a:lnTo>
                        <a:pt x="11885" y="733"/>
                      </a:lnTo>
                      <a:lnTo>
                        <a:pt x="11801" y="775"/>
                      </a:lnTo>
                      <a:lnTo>
                        <a:pt x="11781" y="712"/>
                      </a:lnTo>
                      <a:lnTo>
                        <a:pt x="11822" y="587"/>
                      </a:lnTo>
                      <a:lnTo>
                        <a:pt x="11822" y="419"/>
                      </a:lnTo>
                      <a:lnTo>
                        <a:pt x="11781" y="377"/>
                      </a:lnTo>
                      <a:lnTo>
                        <a:pt x="11739" y="273"/>
                      </a:lnTo>
                      <a:lnTo>
                        <a:pt x="11592" y="189"/>
                      </a:lnTo>
                      <a:lnTo>
                        <a:pt x="11467" y="210"/>
                      </a:lnTo>
                      <a:lnTo>
                        <a:pt x="11341" y="189"/>
                      </a:lnTo>
                      <a:lnTo>
                        <a:pt x="11278" y="85"/>
                      </a:lnTo>
                      <a:lnTo>
                        <a:pt x="11153" y="64"/>
                      </a:lnTo>
                      <a:lnTo>
                        <a:pt x="10985" y="105"/>
                      </a:lnTo>
                      <a:lnTo>
                        <a:pt x="10881" y="85"/>
                      </a:lnTo>
                      <a:lnTo>
                        <a:pt x="10818" y="64"/>
                      </a:lnTo>
                      <a:lnTo>
                        <a:pt x="10734" y="1"/>
                      </a:lnTo>
                      <a:lnTo>
                        <a:pt x="10651" y="64"/>
                      </a:lnTo>
                      <a:lnTo>
                        <a:pt x="10630" y="210"/>
                      </a:lnTo>
                      <a:lnTo>
                        <a:pt x="10734" y="461"/>
                      </a:lnTo>
                      <a:lnTo>
                        <a:pt x="10651" y="670"/>
                      </a:lnTo>
                      <a:lnTo>
                        <a:pt x="10651" y="817"/>
                      </a:lnTo>
                      <a:lnTo>
                        <a:pt x="10609" y="880"/>
                      </a:lnTo>
                      <a:lnTo>
                        <a:pt x="10525" y="838"/>
                      </a:lnTo>
                      <a:lnTo>
                        <a:pt x="10400" y="880"/>
                      </a:lnTo>
                      <a:lnTo>
                        <a:pt x="10337" y="817"/>
                      </a:lnTo>
                      <a:lnTo>
                        <a:pt x="10421" y="733"/>
                      </a:lnTo>
                      <a:lnTo>
                        <a:pt x="10358" y="566"/>
                      </a:lnTo>
                      <a:lnTo>
                        <a:pt x="10421" y="461"/>
                      </a:lnTo>
                      <a:lnTo>
                        <a:pt x="10441" y="315"/>
                      </a:lnTo>
                      <a:lnTo>
                        <a:pt x="10400" y="273"/>
                      </a:lnTo>
                      <a:lnTo>
                        <a:pt x="10232" y="398"/>
                      </a:lnTo>
                      <a:lnTo>
                        <a:pt x="10232" y="461"/>
                      </a:lnTo>
                      <a:lnTo>
                        <a:pt x="10149" y="482"/>
                      </a:lnTo>
                      <a:lnTo>
                        <a:pt x="10107" y="419"/>
                      </a:lnTo>
                      <a:lnTo>
                        <a:pt x="10149" y="273"/>
                      </a:lnTo>
                      <a:lnTo>
                        <a:pt x="10107" y="210"/>
                      </a:lnTo>
                      <a:lnTo>
                        <a:pt x="10044" y="252"/>
                      </a:lnTo>
                      <a:lnTo>
                        <a:pt x="9981" y="398"/>
                      </a:lnTo>
                      <a:lnTo>
                        <a:pt x="9897" y="398"/>
                      </a:lnTo>
                      <a:lnTo>
                        <a:pt x="9877" y="357"/>
                      </a:lnTo>
                      <a:lnTo>
                        <a:pt x="9918" y="252"/>
                      </a:lnTo>
                      <a:lnTo>
                        <a:pt x="9918" y="105"/>
                      </a:lnTo>
                      <a:lnTo>
                        <a:pt x="9897" y="64"/>
                      </a:lnTo>
                      <a:lnTo>
                        <a:pt x="9625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7" name="Google Shape;517;p23"/>
                <p:cNvSpPr/>
                <p:nvPr/>
              </p:nvSpPr>
              <p:spPr>
                <a:xfrm>
                  <a:off x="2905300" y="2401625"/>
                  <a:ext cx="91575" cy="98875"/>
                </a:xfrm>
                <a:custGeom>
                  <a:rect b="b" l="l" r="r" t="t"/>
                  <a:pathLst>
                    <a:path extrusionOk="0" h="3955" w="3663">
                      <a:moveTo>
                        <a:pt x="2909" y="2155"/>
                      </a:moveTo>
                      <a:lnTo>
                        <a:pt x="2872" y="2165"/>
                      </a:lnTo>
                      <a:lnTo>
                        <a:pt x="2872" y="2165"/>
                      </a:lnTo>
                      <a:lnTo>
                        <a:pt x="2878" y="2166"/>
                      </a:lnTo>
                      <a:lnTo>
                        <a:pt x="2878" y="2166"/>
                      </a:lnTo>
                      <a:lnTo>
                        <a:pt x="2930" y="2155"/>
                      </a:lnTo>
                      <a:close/>
                      <a:moveTo>
                        <a:pt x="2323" y="0"/>
                      </a:moveTo>
                      <a:lnTo>
                        <a:pt x="2260" y="42"/>
                      </a:lnTo>
                      <a:lnTo>
                        <a:pt x="2219" y="84"/>
                      </a:lnTo>
                      <a:lnTo>
                        <a:pt x="2135" y="84"/>
                      </a:lnTo>
                      <a:lnTo>
                        <a:pt x="2072" y="147"/>
                      </a:lnTo>
                      <a:lnTo>
                        <a:pt x="2009" y="188"/>
                      </a:lnTo>
                      <a:lnTo>
                        <a:pt x="1905" y="188"/>
                      </a:lnTo>
                      <a:lnTo>
                        <a:pt x="1779" y="293"/>
                      </a:lnTo>
                      <a:lnTo>
                        <a:pt x="1675" y="377"/>
                      </a:lnTo>
                      <a:lnTo>
                        <a:pt x="1675" y="460"/>
                      </a:lnTo>
                      <a:lnTo>
                        <a:pt x="1612" y="460"/>
                      </a:lnTo>
                      <a:lnTo>
                        <a:pt x="1570" y="419"/>
                      </a:lnTo>
                      <a:lnTo>
                        <a:pt x="1570" y="460"/>
                      </a:lnTo>
                      <a:lnTo>
                        <a:pt x="1591" y="481"/>
                      </a:lnTo>
                      <a:lnTo>
                        <a:pt x="1591" y="523"/>
                      </a:lnTo>
                      <a:lnTo>
                        <a:pt x="1528" y="586"/>
                      </a:lnTo>
                      <a:lnTo>
                        <a:pt x="1423" y="670"/>
                      </a:lnTo>
                      <a:lnTo>
                        <a:pt x="1382" y="691"/>
                      </a:lnTo>
                      <a:lnTo>
                        <a:pt x="1402" y="711"/>
                      </a:lnTo>
                      <a:lnTo>
                        <a:pt x="1382" y="774"/>
                      </a:lnTo>
                      <a:lnTo>
                        <a:pt x="1319" y="774"/>
                      </a:lnTo>
                      <a:lnTo>
                        <a:pt x="1319" y="816"/>
                      </a:lnTo>
                      <a:lnTo>
                        <a:pt x="1382" y="837"/>
                      </a:lnTo>
                      <a:lnTo>
                        <a:pt x="1319" y="879"/>
                      </a:lnTo>
                      <a:lnTo>
                        <a:pt x="1256" y="879"/>
                      </a:lnTo>
                      <a:lnTo>
                        <a:pt x="1193" y="942"/>
                      </a:lnTo>
                      <a:lnTo>
                        <a:pt x="1193" y="1004"/>
                      </a:lnTo>
                      <a:lnTo>
                        <a:pt x="1214" y="1004"/>
                      </a:lnTo>
                      <a:lnTo>
                        <a:pt x="1256" y="1025"/>
                      </a:lnTo>
                      <a:lnTo>
                        <a:pt x="1193" y="1046"/>
                      </a:lnTo>
                      <a:lnTo>
                        <a:pt x="1151" y="1046"/>
                      </a:lnTo>
                      <a:lnTo>
                        <a:pt x="1089" y="1151"/>
                      </a:lnTo>
                      <a:lnTo>
                        <a:pt x="1068" y="1214"/>
                      </a:lnTo>
                      <a:lnTo>
                        <a:pt x="942" y="1402"/>
                      </a:lnTo>
                      <a:lnTo>
                        <a:pt x="942" y="1444"/>
                      </a:lnTo>
                      <a:lnTo>
                        <a:pt x="984" y="1507"/>
                      </a:lnTo>
                      <a:lnTo>
                        <a:pt x="984" y="1548"/>
                      </a:lnTo>
                      <a:lnTo>
                        <a:pt x="963" y="1548"/>
                      </a:lnTo>
                      <a:lnTo>
                        <a:pt x="942" y="1527"/>
                      </a:lnTo>
                      <a:lnTo>
                        <a:pt x="900" y="1527"/>
                      </a:lnTo>
                      <a:lnTo>
                        <a:pt x="796" y="1569"/>
                      </a:lnTo>
                      <a:lnTo>
                        <a:pt x="754" y="1653"/>
                      </a:lnTo>
                      <a:lnTo>
                        <a:pt x="754" y="1716"/>
                      </a:lnTo>
                      <a:lnTo>
                        <a:pt x="796" y="1716"/>
                      </a:lnTo>
                      <a:lnTo>
                        <a:pt x="858" y="1758"/>
                      </a:lnTo>
                      <a:lnTo>
                        <a:pt x="838" y="1779"/>
                      </a:lnTo>
                      <a:lnTo>
                        <a:pt x="838" y="1841"/>
                      </a:lnTo>
                      <a:lnTo>
                        <a:pt x="775" y="1883"/>
                      </a:lnTo>
                      <a:lnTo>
                        <a:pt x="649" y="1862"/>
                      </a:lnTo>
                      <a:lnTo>
                        <a:pt x="628" y="1883"/>
                      </a:lnTo>
                      <a:lnTo>
                        <a:pt x="628" y="1946"/>
                      </a:lnTo>
                      <a:lnTo>
                        <a:pt x="545" y="2030"/>
                      </a:lnTo>
                      <a:lnTo>
                        <a:pt x="482" y="2134"/>
                      </a:lnTo>
                      <a:lnTo>
                        <a:pt x="440" y="2197"/>
                      </a:lnTo>
                      <a:lnTo>
                        <a:pt x="419" y="2197"/>
                      </a:lnTo>
                      <a:lnTo>
                        <a:pt x="419" y="2134"/>
                      </a:lnTo>
                      <a:lnTo>
                        <a:pt x="377" y="2197"/>
                      </a:lnTo>
                      <a:lnTo>
                        <a:pt x="335" y="2134"/>
                      </a:lnTo>
                      <a:lnTo>
                        <a:pt x="356" y="2072"/>
                      </a:lnTo>
                      <a:lnTo>
                        <a:pt x="440" y="2030"/>
                      </a:lnTo>
                      <a:lnTo>
                        <a:pt x="461" y="1967"/>
                      </a:lnTo>
                      <a:lnTo>
                        <a:pt x="440" y="1988"/>
                      </a:lnTo>
                      <a:lnTo>
                        <a:pt x="356" y="2051"/>
                      </a:lnTo>
                      <a:lnTo>
                        <a:pt x="231" y="2134"/>
                      </a:lnTo>
                      <a:lnTo>
                        <a:pt x="168" y="2260"/>
                      </a:lnTo>
                      <a:lnTo>
                        <a:pt x="231" y="2260"/>
                      </a:lnTo>
                      <a:lnTo>
                        <a:pt x="314" y="2239"/>
                      </a:lnTo>
                      <a:lnTo>
                        <a:pt x="461" y="2197"/>
                      </a:lnTo>
                      <a:lnTo>
                        <a:pt x="586" y="2197"/>
                      </a:lnTo>
                      <a:lnTo>
                        <a:pt x="524" y="2281"/>
                      </a:lnTo>
                      <a:lnTo>
                        <a:pt x="419" y="2406"/>
                      </a:lnTo>
                      <a:lnTo>
                        <a:pt x="335" y="2511"/>
                      </a:lnTo>
                      <a:lnTo>
                        <a:pt x="210" y="2595"/>
                      </a:lnTo>
                      <a:lnTo>
                        <a:pt x="105" y="2699"/>
                      </a:lnTo>
                      <a:lnTo>
                        <a:pt x="22" y="2699"/>
                      </a:lnTo>
                      <a:lnTo>
                        <a:pt x="1" y="2762"/>
                      </a:lnTo>
                      <a:lnTo>
                        <a:pt x="22" y="2804"/>
                      </a:lnTo>
                      <a:lnTo>
                        <a:pt x="1" y="2888"/>
                      </a:lnTo>
                      <a:lnTo>
                        <a:pt x="22" y="2929"/>
                      </a:lnTo>
                      <a:lnTo>
                        <a:pt x="63" y="2929"/>
                      </a:lnTo>
                      <a:lnTo>
                        <a:pt x="168" y="2971"/>
                      </a:lnTo>
                      <a:lnTo>
                        <a:pt x="314" y="2929"/>
                      </a:lnTo>
                      <a:lnTo>
                        <a:pt x="377" y="2888"/>
                      </a:lnTo>
                      <a:lnTo>
                        <a:pt x="482" y="2888"/>
                      </a:lnTo>
                      <a:lnTo>
                        <a:pt x="566" y="2825"/>
                      </a:lnTo>
                      <a:lnTo>
                        <a:pt x="586" y="2783"/>
                      </a:lnTo>
                      <a:lnTo>
                        <a:pt x="586" y="2804"/>
                      </a:lnTo>
                      <a:lnTo>
                        <a:pt x="545" y="2888"/>
                      </a:lnTo>
                      <a:lnTo>
                        <a:pt x="670" y="2908"/>
                      </a:lnTo>
                      <a:lnTo>
                        <a:pt x="754" y="2888"/>
                      </a:lnTo>
                      <a:lnTo>
                        <a:pt x="796" y="2929"/>
                      </a:lnTo>
                      <a:lnTo>
                        <a:pt x="963" y="2929"/>
                      </a:lnTo>
                      <a:lnTo>
                        <a:pt x="1047" y="2908"/>
                      </a:lnTo>
                      <a:lnTo>
                        <a:pt x="1068" y="2971"/>
                      </a:lnTo>
                      <a:lnTo>
                        <a:pt x="1110" y="3013"/>
                      </a:lnTo>
                      <a:lnTo>
                        <a:pt x="1214" y="3013"/>
                      </a:lnTo>
                      <a:lnTo>
                        <a:pt x="1256" y="2992"/>
                      </a:lnTo>
                      <a:lnTo>
                        <a:pt x="1277" y="3013"/>
                      </a:lnTo>
                      <a:lnTo>
                        <a:pt x="1361" y="3013"/>
                      </a:lnTo>
                      <a:lnTo>
                        <a:pt x="1402" y="2992"/>
                      </a:lnTo>
                      <a:lnTo>
                        <a:pt x="1402" y="2950"/>
                      </a:lnTo>
                      <a:lnTo>
                        <a:pt x="1486" y="2950"/>
                      </a:lnTo>
                      <a:lnTo>
                        <a:pt x="1507" y="2992"/>
                      </a:lnTo>
                      <a:lnTo>
                        <a:pt x="1570" y="2992"/>
                      </a:lnTo>
                      <a:lnTo>
                        <a:pt x="1591" y="2929"/>
                      </a:lnTo>
                      <a:lnTo>
                        <a:pt x="1633" y="2929"/>
                      </a:lnTo>
                      <a:lnTo>
                        <a:pt x="1695" y="2971"/>
                      </a:lnTo>
                      <a:lnTo>
                        <a:pt x="1716" y="2908"/>
                      </a:lnTo>
                      <a:lnTo>
                        <a:pt x="1716" y="2867"/>
                      </a:lnTo>
                      <a:lnTo>
                        <a:pt x="1716" y="2783"/>
                      </a:lnTo>
                      <a:lnTo>
                        <a:pt x="1737" y="2804"/>
                      </a:lnTo>
                      <a:lnTo>
                        <a:pt x="1779" y="2762"/>
                      </a:lnTo>
                      <a:lnTo>
                        <a:pt x="1821" y="2762"/>
                      </a:lnTo>
                      <a:lnTo>
                        <a:pt x="1800" y="2783"/>
                      </a:lnTo>
                      <a:lnTo>
                        <a:pt x="1779" y="2888"/>
                      </a:lnTo>
                      <a:lnTo>
                        <a:pt x="1800" y="2908"/>
                      </a:lnTo>
                      <a:lnTo>
                        <a:pt x="1821" y="2867"/>
                      </a:lnTo>
                      <a:lnTo>
                        <a:pt x="1884" y="2783"/>
                      </a:lnTo>
                      <a:lnTo>
                        <a:pt x="1905" y="2783"/>
                      </a:lnTo>
                      <a:lnTo>
                        <a:pt x="1905" y="2867"/>
                      </a:lnTo>
                      <a:lnTo>
                        <a:pt x="1884" y="2908"/>
                      </a:lnTo>
                      <a:lnTo>
                        <a:pt x="1884" y="2971"/>
                      </a:lnTo>
                      <a:lnTo>
                        <a:pt x="1947" y="2929"/>
                      </a:lnTo>
                      <a:lnTo>
                        <a:pt x="1988" y="2929"/>
                      </a:lnTo>
                      <a:lnTo>
                        <a:pt x="1988" y="2971"/>
                      </a:lnTo>
                      <a:lnTo>
                        <a:pt x="1884" y="3034"/>
                      </a:lnTo>
                      <a:lnTo>
                        <a:pt x="1779" y="3097"/>
                      </a:lnTo>
                      <a:lnTo>
                        <a:pt x="1800" y="3118"/>
                      </a:lnTo>
                      <a:lnTo>
                        <a:pt x="1821" y="3097"/>
                      </a:lnTo>
                      <a:lnTo>
                        <a:pt x="1884" y="3097"/>
                      </a:lnTo>
                      <a:lnTo>
                        <a:pt x="1905" y="3118"/>
                      </a:lnTo>
                      <a:lnTo>
                        <a:pt x="1947" y="3118"/>
                      </a:lnTo>
                      <a:lnTo>
                        <a:pt x="1988" y="3139"/>
                      </a:lnTo>
                      <a:lnTo>
                        <a:pt x="2030" y="3118"/>
                      </a:lnTo>
                      <a:lnTo>
                        <a:pt x="2114" y="3097"/>
                      </a:lnTo>
                      <a:lnTo>
                        <a:pt x="2135" y="3013"/>
                      </a:lnTo>
                      <a:lnTo>
                        <a:pt x="2135" y="2971"/>
                      </a:lnTo>
                      <a:lnTo>
                        <a:pt x="2198" y="2992"/>
                      </a:lnTo>
                      <a:lnTo>
                        <a:pt x="2260" y="3013"/>
                      </a:lnTo>
                      <a:lnTo>
                        <a:pt x="2323" y="3076"/>
                      </a:lnTo>
                      <a:lnTo>
                        <a:pt x="2365" y="3034"/>
                      </a:lnTo>
                      <a:lnTo>
                        <a:pt x="2428" y="3013"/>
                      </a:lnTo>
                      <a:lnTo>
                        <a:pt x="2511" y="3013"/>
                      </a:lnTo>
                      <a:lnTo>
                        <a:pt x="2449" y="3076"/>
                      </a:lnTo>
                      <a:lnTo>
                        <a:pt x="2449" y="3097"/>
                      </a:lnTo>
                      <a:lnTo>
                        <a:pt x="2344" y="3139"/>
                      </a:lnTo>
                      <a:lnTo>
                        <a:pt x="2239" y="3139"/>
                      </a:lnTo>
                      <a:lnTo>
                        <a:pt x="2198" y="3201"/>
                      </a:lnTo>
                      <a:lnTo>
                        <a:pt x="2198" y="3243"/>
                      </a:lnTo>
                      <a:lnTo>
                        <a:pt x="2156" y="3285"/>
                      </a:lnTo>
                      <a:lnTo>
                        <a:pt x="2135" y="3327"/>
                      </a:lnTo>
                      <a:lnTo>
                        <a:pt x="2051" y="3327"/>
                      </a:lnTo>
                      <a:lnTo>
                        <a:pt x="2009" y="3348"/>
                      </a:lnTo>
                      <a:lnTo>
                        <a:pt x="1988" y="3411"/>
                      </a:lnTo>
                      <a:lnTo>
                        <a:pt x="1926" y="3432"/>
                      </a:lnTo>
                      <a:lnTo>
                        <a:pt x="1821" y="3452"/>
                      </a:lnTo>
                      <a:lnTo>
                        <a:pt x="1737" y="3515"/>
                      </a:lnTo>
                      <a:lnTo>
                        <a:pt x="1716" y="3557"/>
                      </a:lnTo>
                      <a:lnTo>
                        <a:pt x="1737" y="3599"/>
                      </a:lnTo>
                      <a:lnTo>
                        <a:pt x="1779" y="3620"/>
                      </a:lnTo>
                      <a:lnTo>
                        <a:pt x="1842" y="3620"/>
                      </a:lnTo>
                      <a:lnTo>
                        <a:pt x="1884" y="3557"/>
                      </a:lnTo>
                      <a:lnTo>
                        <a:pt x="1905" y="3536"/>
                      </a:lnTo>
                      <a:lnTo>
                        <a:pt x="1947" y="3536"/>
                      </a:lnTo>
                      <a:lnTo>
                        <a:pt x="1947" y="3599"/>
                      </a:lnTo>
                      <a:lnTo>
                        <a:pt x="1988" y="3620"/>
                      </a:lnTo>
                      <a:lnTo>
                        <a:pt x="2051" y="3599"/>
                      </a:lnTo>
                      <a:lnTo>
                        <a:pt x="2114" y="3536"/>
                      </a:lnTo>
                      <a:lnTo>
                        <a:pt x="2135" y="3494"/>
                      </a:lnTo>
                      <a:lnTo>
                        <a:pt x="2156" y="3494"/>
                      </a:lnTo>
                      <a:lnTo>
                        <a:pt x="2198" y="3432"/>
                      </a:lnTo>
                      <a:lnTo>
                        <a:pt x="2219" y="3348"/>
                      </a:lnTo>
                      <a:lnTo>
                        <a:pt x="2260" y="3327"/>
                      </a:lnTo>
                      <a:lnTo>
                        <a:pt x="2365" y="3222"/>
                      </a:lnTo>
                      <a:lnTo>
                        <a:pt x="2428" y="3201"/>
                      </a:lnTo>
                      <a:lnTo>
                        <a:pt x="2470" y="3222"/>
                      </a:lnTo>
                      <a:lnTo>
                        <a:pt x="2553" y="3222"/>
                      </a:lnTo>
                      <a:lnTo>
                        <a:pt x="2511" y="3285"/>
                      </a:lnTo>
                      <a:lnTo>
                        <a:pt x="2553" y="3285"/>
                      </a:lnTo>
                      <a:lnTo>
                        <a:pt x="2616" y="3243"/>
                      </a:lnTo>
                      <a:lnTo>
                        <a:pt x="2658" y="3118"/>
                      </a:lnTo>
                      <a:lnTo>
                        <a:pt x="2721" y="3013"/>
                      </a:lnTo>
                      <a:lnTo>
                        <a:pt x="2721" y="2908"/>
                      </a:lnTo>
                      <a:lnTo>
                        <a:pt x="2742" y="2888"/>
                      </a:lnTo>
                      <a:lnTo>
                        <a:pt x="2763" y="2888"/>
                      </a:lnTo>
                      <a:lnTo>
                        <a:pt x="2825" y="2929"/>
                      </a:lnTo>
                      <a:lnTo>
                        <a:pt x="2846" y="2929"/>
                      </a:lnTo>
                      <a:lnTo>
                        <a:pt x="2888" y="2971"/>
                      </a:lnTo>
                      <a:lnTo>
                        <a:pt x="2888" y="3076"/>
                      </a:lnTo>
                      <a:lnTo>
                        <a:pt x="2867" y="3139"/>
                      </a:lnTo>
                      <a:lnTo>
                        <a:pt x="2846" y="3222"/>
                      </a:lnTo>
                      <a:lnTo>
                        <a:pt x="2867" y="3285"/>
                      </a:lnTo>
                      <a:lnTo>
                        <a:pt x="2846" y="3327"/>
                      </a:lnTo>
                      <a:lnTo>
                        <a:pt x="2763" y="3411"/>
                      </a:lnTo>
                      <a:lnTo>
                        <a:pt x="2721" y="3557"/>
                      </a:lnTo>
                      <a:lnTo>
                        <a:pt x="2721" y="3641"/>
                      </a:lnTo>
                      <a:lnTo>
                        <a:pt x="2679" y="3662"/>
                      </a:lnTo>
                      <a:lnTo>
                        <a:pt x="2679" y="3745"/>
                      </a:lnTo>
                      <a:lnTo>
                        <a:pt x="2742" y="3766"/>
                      </a:lnTo>
                      <a:lnTo>
                        <a:pt x="2825" y="3724"/>
                      </a:lnTo>
                      <a:lnTo>
                        <a:pt x="2888" y="3557"/>
                      </a:lnTo>
                      <a:lnTo>
                        <a:pt x="2951" y="3557"/>
                      </a:lnTo>
                      <a:lnTo>
                        <a:pt x="3035" y="3452"/>
                      </a:lnTo>
                      <a:lnTo>
                        <a:pt x="3076" y="3411"/>
                      </a:lnTo>
                      <a:lnTo>
                        <a:pt x="3097" y="3432"/>
                      </a:lnTo>
                      <a:lnTo>
                        <a:pt x="3202" y="3432"/>
                      </a:lnTo>
                      <a:lnTo>
                        <a:pt x="3202" y="3494"/>
                      </a:lnTo>
                      <a:lnTo>
                        <a:pt x="3139" y="3515"/>
                      </a:lnTo>
                      <a:lnTo>
                        <a:pt x="3035" y="3620"/>
                      </a:lnTo>
                      <a:lnTo>
                        <a:pt x="3035" y="3704"/>
                      </a:lnTo>
                      <a:lnTo>
                        <a:pt x="2993" y="3766"/>
                      </a:lnTo>
                      <a:lnTo>
                        <a:pt x="3035" y="3808"/>
                      </a:lnTo>
                      <a:lnTo>
                        <a:pt x="3035" y="3913"/>
                      </a:lnTo>
                      <a:lnTo>
                        <a:pt x="3076" y="3955"/>
                      </a:lnTo>
                      <a:lnTo>
                        <a:pt x="3097" y="3871"/>
                      </a:lnTo>
                      <a:lnTo>
                        <a:pt x="3160" y="3829"/>
                      </a:lnTo>
                      <a:lnTo>
                        <a:pt x="3202" y="3829"/>
                      </a:lnTo>
                      <a:lnTo>
                        <a:pt x="3265" y="3913"/>
                      </a:lnTo>
                      <a:lnTo>
                        <a:pt x="3307" y="3934"/>
                      </a:lnTo>
                      <a:lnTo>
                        <a:pt x="3390" y="3871"/>
                      </a:lnTo>
                      <a:lnTo>
                        <a:pt x="3390" y="3829"/>
                      </a:lnTo>
                      <a:lnTo>
                        <a:pt x="3411" y="3829"/>
                      </a:lnTo>
                      <a:lnTo>
                        <a:pt x="3453" y="3766"/>
                      </a:lnTo>
                      <a:lnTo>
                        <a:pt x="3453" y="3704"/>
                      </a:lnTo>
                      <a:lnTo>
                        <a:pt x="3474" y="3704"/>
                      </a:lnTo>
                      <a:lnTo>
                        <a:pt x="3495" y="3641"/>
                      </a:lnTo>
                      <a:lnTo>
                        <a:pt x="3474" y="3599"/>
                      </a:lnTo>
                      <a:lnTo>
                        <a:pt x="3495" y="3494"/>
                      </a:lnTo>
                      <a:lnTo>
                        <a:pt x="3599" y="3348"/>
                      </a:lnTo>
                      <a:lnTo>
                        <a:pt x="3662" y="3243"/>
                      </a:lnTo>
                      <a:lnTo>
                        <a:pt x="3662" y="3097"/>
                      </a:lnTo>
                      <a:lnTo>
                        <a:pt x="3662" y="3034"/>
                      </a:lnTo>
                      <a:lnTo>
                        <a:pt x="3620" y="3034"/>
                      </a:lnTo>
                      <a:lnTo>
                        <a:pt x="3620" y="3097"/>
                      </a:lnTo>
                      <a:lnTo>
                        <a:pt x="3579" y="3180"/>
                      </a:lnTo>
                      <a:lnTo>
                        <a:pt x="3495" y="3222"/>
                      </a:lnTo>
                      <a:lnTo>
                        <a:pt x="3411" y="3306"/>
                      </a:lnTo>
                      <a:lnTo>
                        <a:pt x="3369" y="3327"/>
                      </a:lnTo>
                      <a:lnTo>
                        <a:pt x="3348" y="3243"/>
                      </a:lnTo>
                      <a:lnTo>
                        <a:pt x="3369" y="3180"/>
                      </a:lnTo>
                      <a:lnTo>
                        <a:pt x="3369" y="3097"/>
                      </a:lnTo>
                      <a:lnTo>
                        <a:pt x="3474" y="3013"/>
                      </a:lnTo>
                      <a:lnTo>
                        <a:pt x="3495" y="2971"/>
                      </a:lnTo>
                      <a:lnTo>
                        <a:pt x="3579" y="2888"/>
                      </a:lnTo>
                      <a:lnTo>
                        <a:pt x="3599" y="2888"/>
                      </a:lnTo>
                      <a:lnTo>
                        <a:pt x="3662" y="2867"/>
                      </a:lnTo>
                      <a:lnTo>
                        <a:pt x="3620" y="2804"/>
                      </a:lnTo>
                      <a:lnTo>
                        <a:pt x="3579" y="2867"/>
                      </a:lnTo>
                      <a:lnTo>
                        <a:pt x="3516" y="2867"/>
                      </a:lnTo>
                      <a:lnTo>
                        <a:pt x="3453" y="2888"/>
                      </a:lnTo>
                      <a:lnTo>
                        <a:pt x="3390" y="2888"/>
                      </a:lnTo>
                      <a:lnTo>
                        <a:pt x="3307" y="2929"/>
                      </a:lnTo>
                      <a:lnTo>
                        <a:pt x="3286" y="2992"/>
                      </a:lnTo>
                      <a:lnTo>
                        <a:pt x="3181" y="3076"/>
                      </a:lnTo>
                      <a:lnTo>
                        <a:pt x="3181" y="3118"/>
                      </a:lnTo>
                      <a:lnTo>
                        <a:pt x="3139" y="3180"/>
                      </a:lnTo>
                      <a:lnTo>
                        <a:pt x="3055" y="3097"/>
                      </a:lnTo>
                      <a:lnTo>
                        <a:pt x="3055" y="3034"/>
                      </a:lnTo>
                      <a:lnTo>
                        <a:pt x="3035" y="2971"/>
                      </a:lnTo>
                      <a:lnTo>
                        <a:pt x="3035" y="2888"/>
                      </a:lnTo>
                      <a:lnTo>
                        <a:pt x="3076" y="2929"/>
                      </a:lnTo>
                      <a:lnTo>
                        <a:pt x="3097" y="2929"/>
                      </a:lnTo>
                      <a:lnTo>
                        <a:pt x="3181" y="2825"/>
                      </a:lnTo>
                      <a:lnTo>
                        <a:pt x="3139" y="2825"/>
                      </a:lnTo>
                      <a:lnTo>
                        <a:pt x="3055" y="2804"/>
                      </a:lnTo>
                      <a:lnTo>
                        <a:pt x="3181" y="2804"/>
                      </a:lnTo>
                      <a:lnTo>
                        <a:pt x="3076" y="2783"/>
                      </a:lnTo>
                      <a:lnTo>
                        <a:pt x="3035" y="2720"/>
                      </a:lnTo>
                      <a:lnTo>
                        <a:pt x="3035" y="2678"/>
                      </a:lnTo>
                      <a:lnTo>
                        <a:pt x="3055" y="2657"/>
                      </a:lnTo>
                      <a:lnTo>
                        <a:pt x="3160" y="2657"/>
                      </a:lnTo>
                      <a:lnTo>
                        <a:pt x="3181" y="2616"/>
                      </a:lnTo>
                      <a:lnTo>
                        <a:pt x="3265" y="2553"/>
                      </a:lnTo>
                      <a:lnTo>
                        <a:pt x="3286" y="2448"/>
                      </a:lnTo>
                      <a:lnTo>
                        <a:pt x="3369" y="2448"/>
                      </a:lnTo>
                      <a:lnTo>
                        <a:pt x="3390" y="2469"/>
                      </a:lnTo>
                      <a:lnTo>
                        <a:pt x="3495" y="2406"/>
                      </a:lnTo>
                      <a:lnTo>
                        <a:pt x="3516" y="2344"/>
                      </a:lnTo>
                      <a:lnTo>
                        <a:pt x="3516" y="2260"/>
                      </a:lnTo>
                      <a:lnTo>
                        <a:pt x="3495" y="2197"/>
                      </a:lnTo>
                      <a:lnTo>
                        <a:pt x="3411" y="2281"/>
                      </a:lnTo>
                      <a:lnTo>
                        <a:pt x="3369" y="2302"/>
                      </a:lnTo>
                      <a:lnTo>
                        <a:pt x="3348" y="2281"/>
                      </a:lnTo>
                      <a:lnTo>
                        <a:pt x="3286" y="2281"/>
                      </a:lnTo>
                      <a:lnTo>
                        <a:pt x="3286" y="2344"/>
                      </a:lnTo>
                      <a:lnTo>
                        <a:pt x="3286" y="2406"/>
                      </a:lnTo>
                      <a:lnTo>
                        <a:pt x="3244" y="2448"/>
                      </a:lnTo>
                      <a:lnTo>
                        <a:pt x="3181" y="2448"/>
                      </a:lnTo>
                      <a:lnTo>
                        <a:pt x="3097" y="2490"/>
                      </a:lnTo>
                      <a:lnTo>
                        <a:pt x="3055" y="2511"/>
                      </a:lnTo>
                      <a:lnTo>
                        <a:pt x="3055" y="2574"/>
                      </a:lnTo>
                      <a:lnTo>
                        <a:pt x="2993" y="2595"/>
                      </a:lnTo>
                      <a:lnTo>
                        <a:pt x="3035" y="2553"/>
                      </a:lnTo>
                      <a:lnTo>
                        <a:pt x="3035" y="2469"/>
                      </a:lnTo>
                      <a:lnTo>
                        <a:pt x="2993" y="2490"/>
                      </a:lnTo>
                      <a:lnTo>
                        <a:pt x="2951" y="2490"/>
                      </a:lnTo>
                      <a:lnTo>
                        <a:pt x="2993" y="2469"/>
                      </a:lnTo>
                      <a:lnTo>
                        <a:pt x="3055" y="2406"/>
                      </a:lnTo>
                      <a:lnTo>
                        <a:pt x="3076" y="2385"/>
                      </a:lnTo>
                      <a:lnTo>
                        <a:pt x="3035" y="2364"/>
                      </a:lnTo>
                      <a:lnTo>
                        <a:pt x="3076" y="2302"/>
                      </a:lnTo>
                      <a:lnTo>
                        <a:pt x="3097" y="2239"/>
                      </a:lnTo>
                      <a:lnTo>
                        <a:pt x="3055" y="2197"/>
                      </a:lnTo>
                      <a:lnTo>
                        <a:pt x="2993" y="2260"/>
                      </a:lnTo>
                      <a:lnTo>
                        <a:pt x="3035" y="2197"/>
                      </a:lnTo>
                      <a:lnTo>
                        <a:pt x="3035" y="2155"/>
                      </a:lnTo>
                      <a:lnTo>
                        <a:pt x="2993" y="2155"/>
                      </a:lnTo>
                      <a:lnTo>
                        <a:pt x="2930" y="2176"/>
                      </a:lnTo>
                      <a:lnTo>
                        <a:pt x="2878" y="2166"/>
                      </a:lnTo>
                      <a:lnTo>
                        <a:pt x="2878" y="2166"/>
                      </a:lnTo>
                      <a:lnTo>
                        <a:pt x="2825" y="2176"/>
                      </a:lnTo>
                      <a:lnTo>
                        <a:pt x="2872" y="2165"/>
                      </a:lnTo>
                      <a:lnTo>
                        <a:pt x="2872" y="2165"/>
                      </a:lnTo>
                      <a:lnTo>
                        <a:pt x="2825" y="2155"/>
                      </a:lnTo>
                      <a:lnTo>
                        <a:pt x="2909" y="2155"/>
                      </a:lnTo>
                      <a:lnTo>
                        <a:pt x="2993" y="2113"/>
                      </a:lnTo>
                      <a:lnTo>
                        <a:pt x="3035" y="2072"/>
                      </a:lnTo>
                      <a:lnTo>
                        <a:pt x="3076" y="2072"/>
                      </a:lnTo>
                      <a:lnTo>
                        <a:pt x="3139" y="2051"/>
                      </a:lnTo>
                      <a:lnTo>
                        <a:pt x="3139" y="1967"/>
                      </a:lnTo>
                      <a:lnTo>
                        <a:pt x="3181" y="1904"/>
                      </a:lnTo>
                      <a:lnTo>
                        <a:pt x="3181" y="1862"/>
                      </a:lnTo>
                      <a:lnTo>
                        <a:pt x="3097" y="1800"/>
                      </a:lnTo>
                      <a:lnTo>
                        <a:pt x="2993" y="1716"/>
                      </a:lnTo>
                      <a:lnTo>
                        <a:pt x="2888" y="1716"/>
                      </a:lnTo>
                      <a:lnTo>
                        <a:pt x="2783" y="1737"/>
                      </a:lnTo>
                      <a:lnTo>
                        <a:pt x="2742" y="1737"/>
                      </a:lnTo>
                      <a:lnTo>
                        <a:pt x="2742" y="1779"/>
                      </a:lnTo>
                      <a:lnTo>
                        <a:pt x="2679" y="1862"/>
                      </a:lnTo>
                      <a:lnTo>
                        <a:pt x="2658" y="1946"/>
                      </a:lnTo>
                      <a:lnTo>
                        <a:pt x="2679" y="1841"/>
                      </a:lnTo>
                      <a:lnTo>
                        <a:pt x="2658" y="1820"/>
                      </a:lnTo>
                      <a:lnTo>
                        <a:pt x="2679" y="1758"/>
                      </a:lnTo>
                      <a:lnTo>
                        <a:pt x="2742" y="1674"/>
                      </a:lnTo>
                      <a:lnTo>
                        <a:pt x="2721" y="1674"/>
                      </a:lnTo>
                      <a:lnTo>
                        <a:pt x="2637" y="1737"/>
                      </a:lnTo>
                      <a:lnTo>
                        <a:pt x="2574" y="1779"/>
                      </a:lnTo>
                      <a:lnTo>
                        <a:pt x="2553" y="1862"/>
                      </a:lnTo>
                      <a:lnTo>
                        <a:pt x="2532" y="1841"/>
                      </a:lnTo>
                      <a:lnTo>
                        <a:pt x="2491" y="1862"/>
                      </a:lnTo>
                      <a:lnTo>
                        <a:pt x="2449" y="1883"/>
                      </a:lnTo>
                      <a:lnTo>
                        <a:pt x="2428" y="1862"/>
                      </a:lnTo>
                      <a:lnTo>
                        <a:pt x="2344" y="1925"/>
                      </a:lnTo>
                      <a:lnTo>
                        <a:pt x="2323" y="2030"/>
                      </a:lnTo>
                      <a:lnTo>
                        <a:pt x="2239" y="2072"/>
                      </a:lnTo>
                      <a:lnTo>
                        <a:pt x="2239" y="2072"/>
                      </a:lnTo>
                      <a:lnTo>
                        <a:pt x="2281" y="2030"/>
                      </a:lnTo>
                      <a:lnTo>
                        <a:pt x="2323" y="1883"/>
                      </a:lnTo>
                      <a:lnTo>
                        <a:pt x="2365" y="1779"/>
                      </a:lnTo>
                      <a:lnTo>
                        <a:pt x="2344" y="1758"/>
                      </a:lnTo>
                      <a:lnTo>
                        <a:pt x="2281" y="1779"/>
                      </a:lnTo>
                      <a:lnTo>
                        <a:pt x="2260" y="1841"/>
                      </a:lnTo>
                      <a:lnTo>
                        <a:pt x="2219" y="1883"/>
                      </a:lnTo>
                      <a:lnTo>
                        <a:pt x="2177" y="1841"/>
                      </a:lnTo>
                      <a:lnTo>
                        <a:pt x="2239" y="1779"/>
                      </a:lnTo>
                      <a:lnTo>
                        <a:pt x="2260" y="1737"/>
                      </a:lnTo>
                      <a:lnTo>
                        <a:pt x="2260" y="1716"/>
                      </a:lnTo>
                      <a:lnTo>
                        <a:pt x="2177" y="1737"/>
                      </a:lnTo>
                      <a:lnTo>
                        <a:pt x="2072" y="1820"/>
                      </a:lnTo>
                      <a:lnTo>
                        <a:pt x="2030" y="1820"/>
                      </a:lnTo>
                      <a:lnTo>
                        <a:pt x="2009" y="1737"/>
                      </a:lnTo>
                      <a:lnTo>
                        <a:pt x="1967" y="1737"/>
                      </a:lnTo>
                      <a:lnTo>
                        <a:pt x="1905" y="1820"/>
                      </a:lnTo>
                      <a:lnTo>
                        <a:pt x="1842" y="1820"/>
                      </a:lnTo>
                      <a:lnTo>
                        <a:pt x="1842" y="1779"/>
                      </a:lnTo>
                      <a:lnTo>
                        <a:pt x="1947" y="1737"/>
                      </a:lnTo>
                      <a:lnTo>
                        <a:pt x="2009" y="1632"/>
                      </a:lnTo>
                      <a:lnTo>
                        <a:pt x="2030" y="1548"/>
                      </a:lnTo>
                      <a:lnTo>
                        <a:pt x="1947" y="1548"/>
                      </a:lnTo>
                      <a:lnTo>
                        <a:pt x="1863" y="1611"/>
                      </a:lnTo>
                      <a:lnTo>
                        <a:pt x="1863" y="1611"/>
                      </a:lnTo>
                      <a:lnTo>
                        <a:pt x="1926" y="1527"/>
                      </a:lnTo>
                      <a:lnTo>
                        <a:pt x="2009" y="1444"/>
                      </a:lnTo>
                      <a:lnTo>
                        <a:pt x="2114" y="1444"/>
                      </a:lnTo>
                      <a:lnTo>
                        <a:pt x="2156" y="1423"/>
                      </a:lnTo>
                      <a:lnTo>
                        <a:pt x="2239" y="1381"/>
                      </a:lnTo>
                      <a:lnTo>
                        <a:pt x="2281" y="1339"/>
                      </a:lnTo>
                      <a:lnTo>
                        <a:pt x="2281" y="1276"/>
                      </a:lnTo>
                      <a:lnTo>
                        <a:pt x="2260" y="1318"/>
                      </a:lnTo>
                      <a:lnTo>
                        <a:pt x="2156" y="1339"/>
                      </a:lnTo>
                      <a:lnTo>
                        <a:pt x="2114" y="1318"/>
                      </a:lnTo>
                      <a:lnTo>
                        <a:pt x="2030" y="1235"/>
                      </a:lnTo>
                      <a:lnTo>
                        <a:pt x="1967" y="1235"/>
                      </a:lnTo>
                      <a:lnTo>
                        <a:pt x="1926" y="1255"/>
                      </a:lnTo>
                      <a:lnTo>
                        <a:pt x="1967" y="1151"/>
                      </a:lnTo>
                      <a:lnTo>
                        <a:pt x="2009" y="1130"/>
                      </a:lnTo>
                      <a:lnTo>
                        <a:pt x="2009" y="1109"/>
                      </a:lnTo>
                      <a:lnTo>
                        <a:pt x="1947" y="1130"/>
                      </a:lnTo>
                      <a:lnTo>
                        <a:pt x="1863" y="1193"/>
                      </a:lnTo>
                      <a:lnTo>
                        <a:pt x="1821" y="1255"/>
                      </a:lnTo>
                      <a:lnTo>
                        <a:pt x="1737" y="1339"/>
                      </a:lnTo>
                      <a:lnTo>
                        <a:pt x="1695" y="1360"/>
                      </a:lnTo>
                      <a:lnTo>
                        <a:pt x="1654" y="1423"/>
                      </a:lnTo>
                      <a:lnTo>
                        <a:pt x="1591" y="1465"/>
                      </a:lnTo>
                      <a:lnTo>
                        <a:pt x="1528" y="1548"/>
                      </a:lnTo>
                      <a:lnTo>
                        <a:pt x="1528" y="1444"/>
                      </a:lnTo>
                      <a:lnTo>
                        <a:pt x="1549" y="1360"/>
                      </a:lnTo>
                      <a:lnTo>
                        <a:pt x="1612" y="1297"/>
                      </a:lnTo>
                      <a:lnTo>
                        <a:pt x="1612" y="1235"/>
                      </a:lnTo>
                      <a:lnTo>
                        <a:pt x="1654" y="1130"/>
                      </a:lnTo>
                      <a:lnTo>
                        <a:pt x="1737" y="1046"/>
                      </a:lnTo>
                      <a:lnTo>
                        <a:pt x="1737" y="1004"/>
                      </a:lnTo>
                      <a:lnTo>
                        <a:pt x="1800" y="942"/>
                      </a:lnTo>
                      <a:lnTo>
                        <a:pt x="1821" y="921"/>
                      </a:lnTo>
                      <a:lnTo>
                        <a:pt x="1863" y="816"/>
                      </a:lnTo>
                      <a:lnTo>
                        <a:pt x="1947" y="774"/>
                      </a:lnTo>
                      <a:lnTo>
                        <a:pt x="2009" y="711"/>
                      </a:lnTo>
                      <a:lnTo>
                        <a:pt x="2051" y="691"/>
                      </a:lnTo>
                      <a:lnTo>
                        <a:pt x="2072" y="670"/>
                      </a:lnTo>
                      <a:lnTo>
                        <a:pt x="2072" y="607"/>
                      </a:lnTo>
                      <a:lnTo>
                        <a:pt x="2114" y="565"/>
                      </a:lnTo>
                      <a:lnTo>
                        <a:pt x="2135" y="481"/>
                      </a:lnTo>
                      <a:lnTo>
                        <a:pt x="2135" y="523"/>
                      </a:lnTo>
                      <a:lnTo>
                        <a:pt x="2114" y="586"/>
                      </a:lnTo>
                      <a:lnTo>
                        <a:pt x="2135" y="628"/>
                      </a:lnTo>
                      <a:lnTo>
                        <a:pt x="2219" y="523"/>
                      </a:lnTo>
                      <a:lnTo>
                        <a:pt x="2323" y="419"/>
                      </a:lnTo>
                      <a:lnTo>
                        <a:pt x="2344" y="377"/>
                      </a:lnTo>
                      <a:lnTo>
                        <a:pt x="2323" y="314"/>
                      </a:lnTo>
                      <a:lnTo>
                        <a:pt x="2260" y="314"/>
                      </a:lnTo>
                      <a:lnTo>
                        <a:pt x="2219" y="377"/>
                      </a:lnTo>
                      <a:lnTo>
                        <a:pt x="2177" y="293"/>
                      </a:lnTo>
                      <a:lnTo>
                        <a:pt x="2156" y="272"/>
                      </a:lnTo>
                      <a:lnTo>
                        <a:pt x="2177" y="209"/>
                      </a:lnTo>
                      <a:lnTo>
                        <a:pt x="2239" y="188"/>
                      </a:lnTo>
                      <a:lnTo>
                        <a:pt x="2323" y="209"/>
                      </a:lnTo>
                      <a:lnTo>
                        <a:pt x="2386" y="272"/>
                      </a:lnTo>
                      <a:lnTo>
                        <a:pt x="2449" y="251"/>
                      </a:lnTo>
                      <a:lnTo>
                        <a:pt x="2491" y="188"/>
                      </a:lnTo>
                      <a:lnTo>
                        <a:pt x="2491" y="42"/>
                      </a:lnTo>
                      <a:lnTo>
                        <a:pt x="2428" y="42"/>
                      </a:lnTo>
                      <a:lnTo>
                        <a:pt x="2365" y="63"/>
                      </a:lnTo>
                      <a:lnTo>
                        <a:pt x="2365" y="105"/>
                      </a:lnTo>
                      <a:lnTo>
                        <a:pt x="2323" y="105"/>
                      </a:lnTo>
                      <a:lnTo>
                        <a:pt x="2323" y="63"/>
                      </a:lnTo>
                      <a:lnTo>
                        <a:pt x="232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8" name="Google Shape;518;p23"/>
                <p:cNvSpPr/>
                <p:nvPr/>
              </p:nvSpPr>
              <p:spPr>
                <a:xfrm>
                  <a:off x="1922950" y="1659350"/>
                  <a:ext cx="1050900" cy="913875"/>
                </a:xfrm>
                <a:custGeom>
                  <a:rect b="b" l="l" r="r" t="t"/>
                  <a:pathLst>
                    <a:path extrusionOk="0" h="36555" w="42036">
                      <a:moveTo>
                        <a:pt x="4310" y="26929"/>
                      </a:moveTo>
                      <a:lnTo>
                        <a:pt x="4310" y="27055"/>
                      </a:lnTo>
                      <a:lnTo>
                        <a:pt x="4268" y="27159"/>
                      </a:lnTo>
                      <a:lnTo>
                        <a:pt x="4101" y="27264"/>
                      </a:lnTo>
                      <a:lnTo>
                        <a:pt x="4076" y="27268"/>
                      </a:lnTo>
                      <a:lnTo>
                        <a:pt x="4076" y="27268"/>
                      </a:lnTo>
                      <a:lnTo>
                        <a:pt x="4101" y="27243"/>
                      </a:lnTo>
                      <a:lnTo>
                        <a:pt x="4185" y="27117"/>
                      </a:lnTo>
                      <a:lnTo>
                        <a:pt x="4289" y="27034"/>
                      </a:lnTo>
                      <a:lnTo>
                        <a:pt x="4310" y="26929"/>
                      </a:lnTo>
                      <a:close/>
                      <a:moveTo>
                        <a:pt x="40508" y="27473"/>
                      </a:moveTo>
                      <a:lnTo>
                        <a:pt x="40299" y="27557"/>
                      </a:lnTo>
                      <a:lnTo>
                        <a:pt x="40090" y="27599"/>
                      </a:lnTo>
                      <a:lnTo>
                        <a:pt x="40132" y="27536"/>
                      </a:lnTo>
                      <a:lnTo>
                        <a:pt x="40404" y="27473"/>
                      </a:lnTo>
                      <a:close/>
                      <a:moveTo>
                        <a:pt x="19459" y="0"/>
                      </a:moveTo>
                      <a:lnTo>
                        <a:pt x="19187" y="105"/>
                      </a:lnTo>
                      <a:lnTo>
                        <a:pt x="18810" y="105"/>
                      </a:lnTo>
                      <a:lnTo>
                        <a:pt x="18727" y="63"/>
                      </a:lnTo>
                      <a:lnTo>
                        <a:pt x="18392" y="84"/>
                      </a:lnTo>
                      <a:lnTo>
                        <a:pt x="18308" y="63"/>
                      </a:lnTo>
                      <a:lnTo>
                        <a:pt x="18120" y="105"/>
                      </a:lnTo>
                      <a:lnTo>
                        <a:pt x="18078" y="210"/>
                      </a:lnTo>
                      <a:lnTo>
                        <a:pt x="18120" y="272"/>
                      </a:lnTo>
                      <a:lnTo>
                        <a:pt x="18078" y="377"/>
                      </a:lnTo>
                      <a:lnTo>
                        <a:pt x="18078" y="524"/>
                      </a:lnTo>
                      <a:lnTo>
                        <a:pt x="18036" y="775"/>
                      </a:lnTo>
                      <a:lnTo>
                        <a:pt x="18120" y="879"/>
                      </a:lnTo>
                      <a:lnTo>
                        <a:pt x="18036" y="942"/>
                      </a:lnTo>
                      <a:lnTo>
                        <a:pt x="17911" y="942"/>
                      </a:lnTo>
                      <a:lnTo>
                        <a:pt x="17764" y="1109"/>
                      </a:lnTo>
                      <a:lnTo>
                        <a:pt x="17701" y="1214"/>
                      </a:lnTo>
                      <a:lnTo>
                        <a:pt x="17471" y="1298"/>
                      </a:lnTo>
                      <a:lnTo>
                        <a:pt x="17367" y="1444"/>
                      </a:lnTo>
                      <a:lnTo>
                        <a:pt x="17095" y="1633"/>
                      </a:lnTo>
                      <a:lnTo>
                        <a:pt x="16990" y="1674"/>
                      </a:lnTo>
                      <a:lnTo>
                        <a:pt x="16990" y="1758"/>
                      </a:lnTo>
                      <a:lnTo>
                        <a:pt x="17074" y="1925"/>
                      </a:lnTo>
                      <a:lnTo>
                        <a:pt x="17074" y="2072"/>
                      </a:lnTo>
                      <a:lnTo>
                        <a:pt x="16760" y="2030"/>
                      </a:lnTo>
                      <a:lnTo>
                        <a:pt x="16739" y="1946"/>
                      </a:lnTo>
                      <a:lnTo>
                        <a:pt x="16718" y="2135"/>
                      </a:lnTo>
                      <a:lnTo>
                        <a:pt x="16613" y="2281"/>
                      </a:lnTo>
                      <a:lnTo>
                        <a:pt x="16530" y="2302"/>
                      </a:lnTo>
                      <a:lnTo>
                        <a:pt x="16509" y="2365"/>
                      </a:lnTo>
                      <a:lnTo>
                        <a:pt x="16300" y="2407"/>
                      </a:lnTo>
                      <a:lnTo>
                        <a:pt x="16237" y="2574"/>
                      </a:lnTo>
                      <a:lnTo>
                        <a:pt x="16132" y="2595"/>
                      </a:lnTo>
                      <a:lnTo>
                        <a:pt x="16028" y="2700"/>
                      </a:lnTo>
                      <a:lnTo>
                        <a:pt x="15944" y="2700"/>
                      </a:lnTo>
                      <a:lnTo>
                        <a:pt x="15923" y="2804"/>
                      </a:lnTo>
                      <a:lnTo>
                        <a:pt x="15776" y="2888"/>
                      </a:lnTo>
                      <a:lnTo>
                        <a:pt x="15672" y="2993"/>
                      </a:lnTo>
                      <a:lnTo>
                        <a:pt x="15588" y="2972"/>
                      </a:lnTo>
                      <a:lnTo>
                        <a:pt x="15588" y="3076"/>
                      </a:lnTo>
                      <a:lnTo>
                        <a:pt x="15776" y="3139"/>
                      </a:lnTo>
                      <a:lnTo>
                        <a:pt x="15986" y="3139"/>
                      </a:lnTo>
                      <a:lnTo>
                        <a:pt x="15986" y="3244"/>
                      </a:lnTo>
                      <a:lnTo>
                        <a:pt x="15839" y="3202"/>
                      </a:lnTo>
                      <a:lnTo>
                        <a:pt x="15944" y="3516"/>
                      </a:lnTo>
                      <a:lnTo>
                        <a:pt x="16028" y="3599"/>
                      </a:lnTo>
                      <a:lnTo>
                        <a:pt x="16007" y="3725"/>
                      </a:lnTo>
                      <a:lnTo>
                        <a:pt x="15944" y="3871"/>
                      </a:lnTo>
                      <a:lnTo>
                        <a:pt x="16007" y="4018"/>
                      </a:lnTo>
                      <a:lnTo>
                        <a:pt x="15902" y="4185"/>
                      </a:lnTo>
                      <a:lnTo>
                        <a:pt x="15902" y="4394"/>
                      </a:lnTo>
                      <a:lnTo>
                        <a:pt x="15902" y="4457"/>
                      </a:lnTo>
                      <a:lnTo>
                        <a:pt x="15986" y="4457"/>
                      </a:lnTo>
                      <a:lnTo>
                        <a:pt x="16028" y="4478"/>
                      </a:lnTo>
                      <a:lnTo>
                        <a:pt x="16111" y="4394"/>
                      </a:lnTo>
                      <a:lnTo>
                        <a:pt x="16237" y="4374"/>
                      </a:lnTo>
                      <a:lnTo>
                        <a:pt x="16341" y="4394"/>
                      </a:lnTo>
                      <a:lnTo>
                        <a:pt x="16509" y="4374"/>
                      </a:lnTo>
                      <a:lnTo>
                        <a:pt x="16676" y="4227"/>
                      </a:lnTo>
                      <a:lnTo>
                        <a:pt x="16760" y="4185"/>
                      </a:lnTo>
                      <a:lnTo>
                        <a:pt x="16760" y="4143"/>
                      </a:lnTo>
                      <a:lnTo>
                        <a:pt x="16864" y="4060"/>
                      </a:lnTo>
                      <a:lnTo>
                        <a:pt x="16927" y="4143"/>
                      </a:lnTo>
                      <a:lnTo>
                        <a:pt x="16927" y="4269"/>
                      </a:lnTo>
                      <a:lnTo>
                        <a:pt x="16844" y="4353"/>
                      </a:lnTo>
                      <a:lnTo>
                        <a:pt x="16927" y="4457"/>
                      </a:lnTo>
                      <a:lnTo>
                        <a:pt x="17032" y="4457"/>
                      </a:lnTo>
                      <a:lnTo>
                        <a:pt x="17178" y="4374"/>
                      </a:lnTo>
                      <a:lnTo>
                        <a:pt x="17346" y="4374"/>
                      </a:lnTo>
                      <a:lnTo>
                        <a:pt x="17450" y="4248"/>
                      </a:lnTo>
                      <a:lnTo>
                        <a:pt x="17597" y="4081"/>
                      </a:lnTo>
                      <a:lnTo>
                        <a:pt x="17576" y="4018"/>
                      </a:lnTo>
                      <a:lnTo>
                        <a:pt x="17701" y="3850"/>
                      </a:lnTo>
                      <a:lnTo>
                        <a:pt x="17722" y="3767"/>
                      </a:lnTo>
                      <a:lnTo>
                        <a:pt x="17890" y="3620"/>
                      </a:lnTo>
                      <a:lnTo>
                        <a:pt x="18015" y="3557"/>
                      </a:lnTo>
                      <a:lnTo>
                        <a:pt x="18036" y="3453"/>
                      </a:lnTo>
                      <a:lnTo>
                        <a:pt x="18099" y="3306"/>
                      </a:lnTo>
                      <a:lnTo>
                        <a:pt x="18204" y="3453"/>
                      </a:lnTo>
                      <a:lnTo>
                        <a:pt x="18350" y="3453"/>
                      </a:lnTo>
                      <a:lnTo>
                        <a:pt x="18497" y="3348"/>
                      </a:lnTo>
                      <a:lnTo>
                        <a:pt x="18643" y="3327"/>
                      </a:lnTo>
                      <a:lnTo>
                        <a:pt x="18706" y="3181"/>
                      </a:lnTo>
                      <a:lnTo>
                        <a:pt x="18769" y="3181"/>
                      </a:lnTo>
                      <a:lnTo>
                        <a:pt x="18873" y="3076"/>
                      </a:lnTo>
                      <a:lnTo>
                        <a:pt x="18936" y="2909"/>
                      </a:lnTo>
                      <a:lnTo>
                        <a:pt x="19124" y="2867"/>
                      </a:lnTo>
                      <a:lnTo>
                        <a:pt x="19187" y="2846"/>
                      </a:lnTo>
                      <a:lnTo>
                        <a:pt x="19250" y="2888"/>
                      </a:lnTo>
                      <a:lnTo>
                        <a:pt x="19333" y="2846"/>
                      </a:lnTo>
                      <a:lnTo>
                        <a:pt x="19543" y="2846"/>
                      </a:lnTo>
                      <a:lnTo>
                        <a:pt x="19668" y="2762"/>
                      </a:lnTo>
                      <a:lnTo>
                        <a:pt x="19773" y="2762"/>
                      </a:lnTo>
                      <a:lnTo>
                        <a:pt x="20024" y="2658"/>
                      </a:lnTo>
                      <a:lnTo>
                        <a:pt x="20233" y="2616"/>
                      </a:lnTo>
                      <a:lnTo>
                        <a:pt x="20296" y="2595"/>
                      </a:lnTo>
                      <a:cubicBezTo>
                        <a:pt x="20338" y="2679"/>
                        <a:pt x="20442" y="2741"/>
                        <a:pt x="20526" y="2762"/>
                      </a:cubicBezTo>
                      <a:lnTo>
                        <a:pt x="20401" y="2783"/>
                      </a:lnTo>
                      <a:lnTo>
                        <a:pt x="19877" y="2993"/>
                      </a:lnTo>
                      <a:lnTo>
                        <a:pt x="19752" y="3097"/>
                      </a:lnTo>
                      <a:lnTo>
                        <a:pt x="19438" y="3181"/>
                      </a:lnTo>
                      <a:lnTo>
                        <a:pt x="19020" y="3369"/>
                      </a:lnTo>
                      <a:lnTo>
                        <a:pt x="18852" y="3495"/>
                      </a:lnTo>
                      <a:lnTo>
                        <a:pt x="18852" y="3578"/>
                      </a:lnTo>
                      <a:lnTo>
                        <a:pt x="18957" y="3578"/>
                      </a:lnTo>
                      <a:lnTo>
                        <a:pt x="19020" y="3620"/>
                      </a:lnTo>
                      <a:lnTo>
                        <a:pt x="18915" y="3704"/>
                      </a:lnTo>
                      <a:lnTo>
                        <a:pt x="18831" y="3704"/>
                      </a:lnTo>
                      <a:lnTo>
                        <a:pt x="18643" y="3850"/>
                      </a:lnTo>
                      <a:lnTo>
                        <a:pt x="18497" y="3850"/>
                      </a:lnTo>
                      <a:lnTo>
                        <a:pt x="18413" y="3934"/>
                      </a:lnTo>
                      <a:lnTo>
                        <a:pt x="18392" y="4039"/>
                      </a:lnTo>
                      <a:lnTo>
                        <a:pt x="18225" y="4143"/>
                      </a:lnTo>
                      <a:lnTo>
                        <a:pt x="18162" y="4227"/>
                      </a:lnTo>
                      <a:lnTo>
                        <a:pt x="18162" y="4353"/>
                      </a:lnTo>
                      <a:lnTo>
                        <a:pt x="18225" y="4311"/>
                      </a:lnTo>
                      <a:lnTo>
                        <a:pt x="18308" y="4374"/>
                      </a:lnTo>
                      <a:lnTo>
                        <a:pt x="18266" y="4457"/>
                      </a:lnTo>
                      <a:lnTo>
                        <a:pt x="18287" y="4478"/>
                      </a:lnTo>
                      <a:lnTo>
                        <a:pt x="18371" y="4457"/>
                      </a:lnTo>
                      <a:lnTo>
                        <a:pt x="18476" y="4415"/>
                      </a:lnTo>
                      <a:lnTo>
                        <a:pt x="18580" y="4415"/>
                      </a:lnTo>
                      <a:lnTo>
                        <a:pt x="18643" y="4457"/>
                      </a:lnTo>
                      <a:lnTo>
                        <a:pt x="18622" y="4541"/>
                      </a:lnTo>
                      <a:lnTo>
                        <a:pt x="18497" y="4583"/>
                      </a:lnTo>
                      <a:lnTo>
                        <a:pt x="18371" y="4520"/>
                      </a:lnTo>
                      <a:lnTo>
                        <a:pt x="18287" y="4562"/>
                      </a:lnTo>
                      <a:lnTo>
                        <a:pt x="18308" y="4666"/>
                      </a:lnTo>
                      <a:lnTo>
                        <a:pt x="18517" y="4771"/>
                      </a:lnTo>
                      <a:lnTo>
                        <a:pt x="18601" y="4729"/>
                      </a:lnTo>
                      <a:lnTo>
                        <a:pt x="18622" y="4646"/>
                      </a:lnTo>
                      <a:lnTo>
                        <a:pt x="18685" y="4646"/>
                      </a:lnTo>
                      <a:lnTo>
                        <a:pt x="18727" y="4687"/>
                      </a:lnTo>
                      <a:lnTo>
                        <a:pt x="18685" y="4771"/>
                      </a:lnTo>
                      <a:lnTo>
                        <a:pt x="18789" y="4771"/>
                      </a:lnTo>
                      <a:lnTo>
                        <a:pt x="18957" y="4792"/>
                      </a:lnTo>
                      <a:lnTo>
                        <a:pt x="19145" y="4750"/>
                      </a:lnTo>
                      <a:lnTo>
                        <a:pt x="19250" y="4750"/>
                      </a:lnTo>
                      <a:lnTo>
                        <a:pt x="19417" y="4834"/>
                      </a:lnTo>
                      <a:lnTo>
                        <a:pt x="19543" y="4792"/>
                      </a:lnTo>
                      <a:lnTo>
                        <a:pt x="19647" y="4855"/>
                      </a:lnTo>
                      <a:lnTo>
                        <a:pt x="19689" y="4959"/>
                      </a:lnTo>
                      <a:lnTo>
                        <a:pt x="19773" y="4959"/>
                      </a:lnTo>
                      <a:lnTo>
                        <a:pt x="19752" y="5001"/>
                      </a:lnTo>
                      <a:lnTo>
                        <a:pt x="19668" y="5001"/>
                      </a:lnTo>
                      <a:lnTo>
                        <a:pt x="19522" y="4897"/>
                      </a:lnTo>
                      <a:lnTo>
                        <a:pt x="19313" y="4897"/>
                      </a:lnTo>
                      <a:lnTo>
                        <a:pt x="19250" y="4959"/>
                      </a:lnTo>
                      <a:lnTo>
                        <a:pt x="19375" y="5001"/>
                      </a:lnTo>
                      <a:lnTo>
                        <a:pt x="19417" y="5064"/>
                      </a:lnTo>
                      <a:lnTo>
                        <a:pt x="19229" y="5064"/>
                      </a:lnTo>
                      <a:lnTo>
                        <a:pt x="19145" y="4980"/>
                      </a:lnTo>
                      <a:lnTo>
                        <a:pt x="18894" y="5001"/>
                      </a:lnTo>
                      <a:lnTo>
                        <a:pt x="18810" y="5064"/>
                      </a:lnTo>
                      <a:lnTo>
                        <a:pt x="18727" y="5001"/>
                      </a:lnTo>
                      <a:lnTo>
                        <a:pt x="18643" y="5001"/>
                      </a:lnTo>
                      <a:lnTo>
                        <a:pt x="18580" y="5043"/>
                      </a:lnTo>
                      <a:lnTo>
                        <a:pt x="18497" y="5043"/>
                      </a:lnTo>
                      <a:lnTo>
                        <a:pt x="18225" y="5064"/>
                      </a:lnTo>
                      <a:lnTo>
                        <a:pt x="18183" y="5085"/>
                      </a:lnTo>
                      <a:lnTo>
                        <a:pt x="17973" y="5127"/>
                      </a:lnTo>
                      <a:lnTo>
                        <a:pt x="17953" y="5273"/>
                      </a:lnTo>
                      <a:lnTo>
                        <a:pt x="17973" y="5587"/>
                      </a:lnTo>
                      <a:lnTo>
                        <a:pt x="17994" y="5629"/>
                      </a:lnTo>
                      <a:lnTo>
                        <a:pt x="17994" y="5754"/>
                      </a:lnTo>
                      <a:lnTo>
                        <a:pt x="17953" y="5796"/>
                      </a:lnTo>
                      <a:lnTo>
                        <a:pt x="17953" y="5859"/>
                      </a:lnTo>
                      <a:lnTo>
                        <a:pt x="17994" y="5922"/>
                      </a:lnTo>
                      <a:lnTo>
                        <a:pt x="18099" y="5901"/>
                      </a:lnTo>
                      <a:lnTo>
                        <a:pt x="18141" y="5901"/>
                      </a:lnTo>
                      <a:lnTo>
                        <a:pt x="18225" y="5943"/>
                      </a:lnTo>
                      <a:lnTo>
                        <a:pt x="18329" y="5943"/>
                      </a:lnTo>
                      <a:lnTo>
                        <a:pt x="18371" y="5901"/>
                      </a:lnTo>
                      <a:lnTo>
                        <a:pt x="18392" y="5901"/>
                      </a:lnTo>
                      <a:lnTo>
                        <a:pt x="18476" y="5922"/>
                      </a:lnTo>
                      <a:lnTo>
                        <a:pt x="18517" y="5964"/>
                      </a:lnTo>
                      <a:lnTo>
                        <a:pt x="18559" y="5943"/>
                      </a:lnTo>
                      <a:lnTo>
                        <a:pt x="18622" y="6006"/>
                      </a:lnTo>
                      <a:lnTo>
                        <a:pt x="18622" y="6047"/>
                      </a:lnTo>
                      <a:lnTo>
                        <a:pt x="18706" y="6068"/>
                      </a:lnTo>
                      <a:lnTo>
                        <a:pt x="18789" y="6047"/>
                      </a:lnTo>
                      <a:lnTo>
                        <a:pt x="18852" y="6047"/>
                      </a:lnTo>
                      <a:lnTo>
                        <a:pt x="18915" y="6110"/>
                      </a:lnTo>
                      <a:lnTo>
                        <a:pt x="19041" y="6110"/>
                      </a:lnTo>
                      <a:lnTo>
                        <a:pt x="19124" y="6068"/>
                      </a:lnTo>
                      <a:lnTo>
                        <a:pt x="19229" y="6131"/>
                      </a:lnTo>
                      <a:lnTo>
                        <a:pt x="19333" y="6068"/>
                      </a:lnTo>
                      <a:lnTo>
                        <a:pt x="19417" y="6110"/>
                      </a:lnTo>
                      <a:lnTo>
                        <a:pt x="19543" y="6110"/>
                      </a:lnTo>
                      <a:lnTo>
                        <a:pt x="19647" y="6068"/>
                      </a:lnTo>
                      <a:lnTo>
                        <a:pt x="19752" y="6131"/>
                      </a:lnTo>
                      <a:lnTo>
                        <a:pt x="19773" y="6215"/>
                      </a:lnTo>
                      <a:lnTo>
                        <a:pt x="19857" y="6152"/>
                      </a:lnTo>
                      <a:lnTo>
                        <a:pt x="19877" y="6257"/>
                      </a:lnTo>
                      <a:lnTo>
                        <a:pt x="19982" y="6340"/>
                      </a:lnTo>
                      <a:lnTo>
                        <a:pt x="19982" y="6382"/>
                      </a:lnTo>
                      <a:lnTo>
                        <a:pt x="20003" y="6445"/>
                      </a:lnTo>
                      <a:lnTo>
                        <a:pt x="20108" y="6445"/>
                      </a:lnTo>
                      <a:lnTo>
                        <a:pt x="20191" y="6466"/>
                      </a:lnTo>
                      <a:lnTo>
                        <a:pt x="20212" y="6550"/>
                      </a:lnTo>
                      <a:lnTo>
                        <a:pt x="20275" y="6570"/>
                      </a:lnTo>
                      <a:lnTo>
                        <a:pt x="20359" y="6654"/>
                      </a:lnTo>
                      <a:lnTo>
                        <a:pt x="20317" y="6696"/>
                      </a:lnTo>
                      <a:lnTo>
                        <a:pt x="20317" y="6780"/>
                      </a:lnTo>
                      <a:lnTo>
                        <a:pt x="20422" y="6884"/>
                      </a:lnTo>
                      <a:lnTo>
                        <a:pt x="20589" y="6989"/>
                      </a:lnTo>
                      <a:lnTo>
                        <a:pt x="20589" y="7052"/>
                      </a:lnTo>
                      <a:lnTo>
                        <a:pt x="20568" y="7073"/>
                      </a:lnTo>
                      <a:lnTo>
                        <a:pt x="20589" y="7114"/>
                      </a:lnTo>
                      <a:lnTo>
                        <a:pt x="20526" y="7094"/>
                      </a:lnTo>
                      <a:lnTo>
                        <a:pt x="20317" y="7052"/>
                      </a:lnTo>
                      <a:lnTo>
                        <a:pt x="20170" y="6989"/>
                      </a:lnTo>
                      <a:lnTo>
                        <a:pt x="20087" y="7010"/>
                      </a:lnTo>
                      <a:lnTo>
                        <a:pt x="20003" y="6989"/>
                      </a:lnTo>
                      <a:lnTo>
                        <a:pt x="19982" y="7010"/>
                      </a:lnTo>
                      <a:lnTo>
                        <a:pt x="19898" y="7010"/>
                      </a:lnTo>
                      <a:lnTo>
                        <a:pt x="19836" y="6905"/>
                      </a:lnTo>
                      <a:lnTo>
                        <a:pt x="19752" y="6905"/>
                      </a:lnTo>
                      <a:lnTo>
                        <a:pt x="19689" y="6801"/>
                      </a:lnTo>
                      <a:lnTo>
                        <a:pt x="19647" y="6780"/>
                      </a:lnTo>
                      <a:lnTo>
                        <a:pt x="19522" y="6801"/>
                      </a:lnTo>
                      <a:lnTo>
                        <a:pt x="19438" y="6780"/>
                      </a:lnTo>
                      <a:lnTo>
                        <a:pt x="19375" y="6738"/>
                      </a:lnTo>
                      <a:lnTo>
                        <a:pt x="19250" y="6675"/>
                      </a:lnTo>
                      <a:lnTo>
                        <a:pt x="19229" y="6591"/>
                      </a:lnTo>
                      <a:lnTo>
                        <a:pt x="19166" y="6591"/>
                      </a:lnTo>
                      <a:lnTo>
                        <a:pt x="19124" y="6570"/>
                      </a:lnTo>
                      <a:lnTo>
                        <a:pt x="18999" y="6570"/>
                      </a:lnTo>
                      <a:lnTo>
                        <a:pt x="18936" y="6550"/>
                      </a:lnTo>
                      <a:lnTo>
                        <a:pt x="18685" y="6550"/>
                      </a:lnTo>
                      <a:lnTo>
                        <a:pt x="18517" y="6529"/>
                      </a:lnTo>
                      <a:lnTo>
                        <a:pt x="18413" y="6487"/>
                      </a:lnTo>
                      <a:lnTo>
                        <a:pt x="17973" y="6487"/>
                      </a:lnTo>
                      <a:lnTo>
                        <a:pt x="17890" y="6529"/>
                      </a:lnTo>
                      <a:lnTo>
                        <a:pt x="17764" y="6550"/>
                      </a:lnTo>
                      <a:lnTo>
                        <a:pt x="17701" y="6633"/>
                      </a:lnTo>
                      <a:lnTo>
                        <a:pt x="17701" y="6801"/>
                      </a:lnTo>
                      <a:lnTo>
                        <a:pt x="17597" y="6968"/>
                      </a:lnTo>
                      <a:lnTo>
                        <a:pt x="17639" y="7156"/>
                      </a:lnTo>
                      <a:lnTo>
                        <a:pt x="17597" y="7219"/>
                      </a:lnTo>
                      <a:lnTo>
                        <a:pt x="17639" y="7282"/>
                      </a:lnTo>
                      <a:lnTo>
                        <a:pt x="17701" y="7303"/>
                      </a:lnTo>
                      <a:lnTo>
                        <a:pt x="17681" y="7366"/>
                      </a:lnTo>
                      <a:lnTo>
                        <a:pt x="17639" y="7387"/>
                      </a:lnTo>
                      <a:lnTo>
                        <a:pt x="17701" y="7617"/>
                      </a:lnTo>
                      <a:lnTo>
                        <a:pt x="17785" y="7700"/>
                      </a:lnTo>
                      <a:lnTo>
                        <a:pt x="17806" y="7742"/>
                      </a:lnTo>
                      <a:lnTo>
                        <a:pt x="17973" y="7847"/>
                      </a:lnTo>
                      <a:lnTo>
                        <a:pt x="18015" y="7910"/>
                      </a:lnTo>
                      <a:lnTo>
                        <a:pt x="18120" y="7889"/>
                      </a:lnTo>
                      <a:lnTo>
                        <a:pt x="18183" y="7951"/>
                      </a:lnTo>
                      <a:lnTo>
                        <a:pt x="18266" y="7993"/>
                      </a:lnTo>
                      <a:lnTo>
                        <a:pt x="18392" y="7931"/>
                      </a:lnTo>
                      <a:lnTo>
                        <a:pt x="18476" y="7931"/>
                      </a:lnTo>
                      <a:lnTo>
                        <a:pt x="18538" y="8014"/>
                      </a:lnTo>
                      <a:lnTo>
                        <a:pt x="18685" y="8014"/>
                      </a:lnTo>
                      <a:lnTo>
                        <a:pt x="18748" y="8140"/>
                      </a:lnTo>
                      <a:lnTo>
                        <a:pt x="18831" y="8161"/>
                      </a:lnTo>
                      <a:lnTo>
                        <a:pt x="18852" y="8223"/>
                      </a:lnTo>
                      <a:lnTo>
                        <a:pt x="18727" y="8265"/>
                      </a:lnTo>
                      <a:lnTo>
                        <a:pt x="18727" y="8349"/>
                      </a:lnTo>
                      <a:lnTo>
                        <a:pt x="18685" y="8412"/>
                      </a:lnTo>
                      <a:lnTo>
                        <a:pt x="18685" y="8454"/>
                      </a:lnTo>
                      <a:lnTo>
                        <a:pt x="18622" y="8537"/>
                      </a:lnTo>
                      <a:lnTo>
                        <a:pt x="18497" y="8621"/>
                      </a:lnTo>
                      <a:lnTo>
                        <a:pt x="18497" y="8663"/>
                      </a:lnTo>
                      <a:lnTo>
                        <a:pt x="18434" y="8747"/>
                      </a:lnTo>
                      <a:lnTo>
                        <a:pt x="18517" y="8788"/>
                      </a:lnTo>
                      <a:lnTo>
                        <a:pt x="18517" y="8935"/>
                      </a:lnTo>
                      <a:lnTo>
                        <a:pt x="18580" y="9060"/>
                      </a:lnTo>
                      <a:lnTo>
                        <a:pt x="18580" y="9144"/>
                      </a:lnTo>
                      <a:lnTo>
                        <a:pt x="18434" y="9165"/>
                      </a:lnTo>
                      <a:lnTo>
                        <a:pt x="18497" y="9207"/>
                      </a:lnTo>
                      <a:lnTo>
                        <a:pt x="18685" y="9249"/>
                      </a:lnTo>
                      <a:lnTo>
                        <a:pt x="18748" y="9207"/>
                      </a:lnTo>
                      <a:lnTo>
                        <a:pt x="18810" y="9207"/>
                      </a:lnTo>
                      <a:lnTo>
                        <a:pt x="18831" y="9270"/>
                      </a:lnTo>
                      <a:lnTo>
                        <a:pt x="18894" y="9207"/>
                      </a:lnTo>
                      <a:lnTo>
                        <a:pt x="18936" y="9207"/>
                      </a:lnTo>
                      <a:lnTo>
                        <a:pt x="18999" y="9249"/>
                      </a:lnTo>
                      <a:lnTo>
                        <a:pt x="19145" y="9249"/>
                      </a:lnTo>
                      <a:lnTo>
                        <a:pt x="19333" y="9311"/>
                      </a:lnTo>
                      <a:lnTo>
                        <a:pt x="19417" y="9249"/>
                      </a:lnTo>
                      <a:lnTo>
                        <a:pt x="19564" y="9249"/>
                      </a:lnTo>
                      <a:lnTo>
                        <a:pt x="19585" y="9291"/>
                      </a:lnTo>
                      <a:lnTo>
                        <a:pt x="19626" y="9291"/>
                      </a:lnTo>
                      <a:lnTo>
                        <a:pt x="19668" y="9270"/>
                      </a:lnTo>
                      <a:lnTo>
                        <a:pt x="19752" y="9249"/>
                      </a:lnTo>
                      <a:lnTo>
                        <a:pt x="19794" y="9270"/>
                      </a:lnTo>
                      <a:lnTo>
                        <a:pt x="19836" y="9353"/>
                      </a:lnTo>
                      <a:lnTo>
                        <a:pt x="19877" y="9353"/>
                      </a:lnTo>
                      <a:lnTo>
                        <a:pt x="19940" y="9311"/>
                      </a:lnTo>
                      <a:lnTo>
                        <a:pt x="19982" y="9353"/>
                      </a:lnTo>
                      <a:lnTo>
                        <a:pt x="20003" y="9416"/>
                      </a:lnTo>
                      <a:lnTo>
                        <a:pt x="20066" y="9416"/>
                      </a:lnTo>
                      <a:lnTo>
                        <a:pt x="20108" y="9374"/>
                      </a:lnTo>
                      <a:lnTo>
                        <a:pt x="20254" y="9353"/>
                      </a:lnTo>
                      <a:lnTo>
                        <a:pt x="20296" y="9270"/>
                      </a:lnTo>
                      <a:lnTo>
                        <a:pt x="20401" y="9249"/>
                      </a:lnTo>
                      <a:lnTo>
                        <a:pt x="20484" y="9249"/>
                      </a:lnTo>
                      <a:lnTo>
                        <a:pt x="20589" y="9144"/>
                      </a:lnTo>
                      <a:lnTo>
                        <a:pt x="20714" y="9081"/>
                      </a:lnTo>
                      <a:lnTo>
                        <a:pt x="20819" y="9060"/>
                      </a:lnTo>
                      <a:lnTo>
                        <a:pt x="20840" y="8998"/>
                      </a:lnTo>
                      <a:lnTo>
                        <a:pt x="20924" y="8998"/>
                      </a:lnTo>
                      <a:lnTo>
                        <a:pt x="21028" y="9039"/>
                      </a:lnTo>
                      <a:lnTo>
                        <a:pt x="21112" y="9039"/>
                      </a:lnTo>
                      <a:lnTo>
                        <a:pt x="21196" y="9081"/>
                      </a:lnTo>
                      <a:lnTo>
                        <a:pt x="21405" y="9081"/>
                      </a:lnTo>
                      <a:lnTo>
                        <a:pt x="21635" y="8935"/>
                      </a:lnTo>
                      <a:lnTo>
                        <a:pt x="21656" y="8851"/>
                      </a:lnTo>
                      <a:lnTo>
                        <a:pt x="21719" y="8851"/>
                      </a:lnTo>
                      <a:lnTo>
                        <a:pt x="21740" y="8893"/>
                      </a:lnTo>
                      <a:lnTo>
                        <a:pt x="21761" y="8851"/>
                      </a:lnTo>
                      <a:lnTo>
                        <a:pt x="21844" y="8788"/>
                      </a:lnTo>
                      <a:lnTo>
                        <a:pt x="21844" y="8726"/>
                      </a:lnTo>
                      <a:lnTo>
                        <a:pt x="21865" y="8663"/>
                      </a:lnTo>
                      <a:lnTo>
                        <a:pt x="21928" y="8684"/>
                      </a:lnTo>
                      <a:lnTo>
                        <a:pt x="21991" y="8684"/>
                      </a:lnTo>
                      <a:lnTo>
                        <a:pt x="22054" y="8642"/>
                      </a:lnTo>
                      <a:lnTo>
                        <a:pt x="22054" y="8579"/>
                      </a:lnTo>
                      <a:lnTo>
                        <a:pt x="22095" y="8621"/>
                      </a:lnTo>
                      <a:lnTo>
                        <a:pt x="22158" y="8621"/>
                      </a:lnTo>
                      <a:lnTo>
                        <a:pt x="22179" y="8663"/>
                      </a:lnTo>
                      <a:lnTo>
                        <a:pt x="22179" y="8726"/>
                      </a:lnTo>
                      <a:lnTo>
                        <a:pt x="22242" y="8767"/>
                      </a:lnTo>
                      <a:lnTo>
                        <a:pt x="22158" y="8830"/>
                      </a:lnTo>
                      <a:lnTo>
                        <a:pt x="22158" y="8893"/>
                      </a:lnTo>
                      <a:lnTo>
                        <a:pt x="22095" y="8977"/>
                      </a:lnTo>
                      <a:lnTo>
                        <a:pt x="22054" y="8998"/>
                      </a:lnTo>
                      <a:lnTo>
                        <a:pt x="22054" y="9060"/>
                      </a:lnTo>
                      <a:lnTo>
                        <a:pt x="22137" y="9081"/>
                      </a:lnTo>
                      <a:lnTo>
                        <a:pt x="22200" y="9165"/>
                      </a:lnTo>
                      <a:lnTo>
                        <a:pt x="22242" y="9144"/>
                      </a:lnTo>
                      <a:lnTo>
                        <a:pt x="22305" y="9144"/>
                      </a:lnTo>
                      <a:lnTo>
                        <a:pt x="22409" y="9186"/>
                      </a:lnTo>
                      <a:lnTo>
                        <a:pt x="22409" y="9207"/>
                      </a:lnTo>
                      <a:cubicBezTo>
                        <a:pt x="22367" y="9207"/>
                        <a:pt x="22305" y="9249"/>
                        <a:pt x="22263" y="9270"/>
                      </a:cubicBezTo>
                      <a:lnTo>
                        <a:pt x="22242" y="9270"/>
                      </a:lnTo>
                      <a:cubicBezTo>
                        <a:pt x="22137" y="9291"/>
                        <a:pt x="22054" y="9353"/>
                        <a:pt x="21949" y="9374"/>
                      </a:cubicBezTo>
                      <a:cubicBezTo>
                        <a:pt x="21886" y="9374"/>
                        <a:pt x="21865" y="9395"/>
                        <a:pt x="21844" y="9458"/>
                      </a:cubicBezTo>
                      <a:lnTo>
                        <a:pt x="21551" y="9521"/>
                      </a:lnTo>
                      <a:lnTo>
                        <a:pt x="21133" y="9563"/>
                      </a:lnTo>
                      <a:lnTo>
                        <a:pt x="21007" y="9521"/>
                      </a:lnTo>
                      <a:lnTo>
                        <a:pt x="20903" y="9521"/>
                      </a:lnTo>
                      <a:lnTo>
                        <a:pt x="20735" y="9730"/>
                      </a:lnTo>
                      <a:lnTo>
                        <a:pt x="20631" y="9793"/>
                      </a:lnTo>
                      <a:lnTo>
                        <a:pt x="20589" y="9876"/>
                      </a:lnTo>
                      <a:lnTo>
                        <a:pt x="20673" y="9918"/>
                      </a:lnTo>
                      <a:lnTo>
                        <a:pt x="20735" y="9876"/>
                      </a:lnTo>
                      <a:lnTo>
                        <a:pt x="20798" y="9876"/>
                      </a:lnTo>
                      <a:lnTo>
                        <a:pt x="20777" y="9981"/>
                      </a:lnTo>
                      <a:lnTo>
                        <a:pt x="20694" y="10023"/>
                      </a:lnTo>
                      <a:lnTo>
                        <a:pt x="20714" y="10086"/>
                      </a:lnTo>
                      <a:lnTo>
                        <a:pt x="20882" y="10107"/>
                      </a:lnTo>
                      <a:lnTo>
                        <a:pt x="20903" y="10148"/>
                      </a:lnTo>
                      <a:lnTo>
                        <a:pt x="21028" y="10127"/>
                      </a:lnTo>
                      <a:lnTo>
                        <a:pt x="21028" y="10044"/>
                      </a:lnTo>
                      <a:lnTo>
                        <a:pt x="20945" y="9981"/>
                      </a:lnTo>
                      <a:lnTo>
                        <a:pt x="20945" y="9897"/>
                      </a:lnTo>
                      <a:lnTo>
                        <a:pt x="21028" y="9876"/>
                      </a:lnTo>
                      <a:lnTo>
                        <a:pt x="21049" y="9918"/>
                      </a:lnTo>
                      <a:lnTo>
                        <a:pt x="21133" y="9918"/>
                      </a:lnTo>
                      <a:lnTo>
                        <a:pt x="21238" y="10002"/>
                      </a:lnTo>
                      <a:lnTo>
                        <a:pt x="21321" y="9981"/>
                      </a:lnTo>
                      <a:lnTo>
                        <a:pt x="21342" y="9876"/>
                      </a:lnTo>
                      <a:lnTo>
                        <a:pt x="21426" y="9814"/>
                      </a:lnTo>
                      <a:lnTo>
                        <a:pt x="21426" y="9918"/>
                      </a:lnTo>
                      <a:lnTo>
                        <a:pt x="21530" y="10023"/>
                      </a:lnTo>
                      <a:lnTo>
                        <a:pt x="21551" y="9981"/>
                      </a:lnTo>
                      <a:lnTo>
                        <a:pt x="21551" y="9897"/>
                      </a:lnTo>
                      <a:lnTo>
                        <a:pt x="21656" y="9897"/>
                      </a:lnTo>
                      <a:lnTo>
                        <a:pt x="21677" y="9814"/>
                      </a:lnTo>
                      <a:lnTo>
                        <a:pt x="21761" y="9814"/>
                      </a:lnTo>
                      <a:lnTo>
                        <a:pt x="21886" y="9772"/>
                      </a:lnTo>
                      <a:cubicBezTo>
                        <a:pt x="21932" y="9802"/>
                        <a:pt x="21989" y="9822"/>
                        <a:pt x="22041" y="9822"/>
                      </a:cubicBezTo>
                      <a:cubicBezTo>
                        <a:pt x="22060" y="9822"/>
                        <a:pt x="22079" y="9819"/>
                        <a:pt x="22095" y="9814"/>
                      </a:cubicBezTo>
                      <a:cubicBezTo>
                        <a:pt x="22116" y="9814"/>
                        <a:pt x="22132" y="9808"/>
                        <a:pt x="22142" y="9803"/>
                      </a:cubicBezTo>
                      <a:lnTo>
                        <a:pt x="22142" y="9803"/>
                      </a:lnTo>
                      <a:lnTo>
                        <a:pt x="22095" y="9835"/>
                      </a:lnTo>
                      <a:lnTo>
                        <a:pt x="22158" y="9918"/>
                      </a:lnTo>
                      <a:lnTo>
                        <a:pt x="22033" y="10044"/>
                      </a:lnTo>
                      <a:lnTo>
                        <a:pt x="21949" y="10002"/>
                      </a:lnTo>
                      <a:lnTo>
                        <a:pt x="21886" y="10044"/>
                      </a:lnTo>
                      <a:lnTo>
                        <a:pt x="21782" y="10044"/>
                      </a:lnTo>
                      <a:lnTo>
                        <a:pt x="21740" y="10002"/>
                      </a:lnTo>
                      <a:lnTo>
                        <a:pt x="21656" y="10002"/>
                      </a:lnTo>
                      <a:lnTo>
                        <a:pt x="21551" y="10190"/>
                      </a:lnTo>
                      <a:lnTo>
                        <a:pt x="21572" y="10316"/>
                      </a:lnTo>
                      <a:lnTo>
                        <a:pt x="21572" y="10462"/>
                      </a:lnTo>
                      <a:lnTo>
                        <a:pt x="21551" y="10316"/>
                      </a:lnTo>
                      <a:lnTo>
                        <a:pt x="21510" y="10316"/>
                      </a:lnTo>
                      <a:lnTo>
                        <a:pt x="21468" y="10232"/>
                      </a:lnTo>
                      <a:lnTo>
                        <a:pt x="21405" y="10232"/>
                      </a:lnTo>
                      <a:lnTo>
                        <a:pt x="21342" y="10337"/>
                      </a:lnTo>
                      <a:lnTo>
                        <a:pt x="21196" y="10379"/>
                      </a:lnTo>
                      <a:lnTo>
                        <a:pt x="21133" y="10400"/>
                      </a:lnTo>
                      <a:lnTo>
                        <a:pt x="21133" y="10316"/>
                      </a:lnTo>
                      <a:lnTo>
                        <a:pt x="21091" y="10316"/>
                      </a:lnTo>
                      <a:lnTo>
                        <a:pt x="21007" y="10420"/>
                      </a:lnTo>
                      <a:lnTo>
                        <a:pt x="20924" y="10441"/>
                      </a:lnTo>
                      <a:lnTo>
                        <a:pt x="20882" y="10400"/>
                      </a:lnTo>
                      <a:lnTo>
                        <a:pt x="20798" y="10400"/>
                      </a:lnTo>
                      <a:lnTo>
                        <a:pt x="20735" y="10483"/>
                      </a:lnTo>
                      <a:lnTo>
                        <a:pt x="20735" y="10504"/>
                      </a:lnTo>
                      <a:lnTo>
                        <a:pt x="20589" y="10525"/>
                      </a:lnTo>
                      <a:lnTo>
                        <a:pt x="20505" y="10588"/>
                      </a:lnTo>
                      <a:lnTo>
                        <a:pt x="20505" y="10692"/>
                      </a:lnTo>
                      <a:lnTo>
                        <a:pt x="20526" y="10797"/>
                      </a:lnTo>
                      <a:lnTo>
                        <a:pt x="20422" y="11069"/>
                      </a:lnTo>
                      <a:lnTo>
                        <a:pt x="20380" y="11278"/>
                      </a:lnTo>
                      <a:lnTo>
                        <a:pt x="20380" y="11362"/>
                      </a:lnTo>
                      <a:lnTo>
                        <a:pt x="20484" y="11446"/>
                      </a:lnTo>
                      <a:lnTo>
                        <a:pt x="20463" y="11488"/>
                      </a:lnTo>
                      <a:lnTo>
                        <a:pt x="20359" y="11529"/>
                      </a:lnTo>
                      <a:lnTo>
                        <a:pt x="20359" y="11592"/>
                      </a:lnTo>
                      <a:lnTo>
                        <a:pt x="20422" y="11697"/>
                      </a:lnTo>
                      <a:lnTo>
                        <a:pt x="20422" y="11801"/>
                      </a:lnTo>
                      <a:lnTo>
                        <a:pt x="20380" y="11864"/>
                      </a:lnTo>
                      <a:lnTo>
                        <a:pt x="20359" y="11801"/>
                      </a:lnTo>
                      <a:lnTo>
                        <a:pt x="20275" y="11864"/>
                      </a:lnTo>
                      <a:lnTo>
                        <a:pt x="20212" y="11843"/>
                      </a:lnTo>
                      <a:lnTo>
                        <a:pt x="20254" y="11760"/>
                      </a:lnTo>
                      <a:lnTo>
                        <a:pt x="20296" y="11739"/>
                      </a:lnTo>
                      <a:lnTo>
                        <a:pt x="20296" y="11634"/>
                      </a:lnTo>
                      <a:lnTo>
                        <a:pt x="20212" y="11634"/>
                      </a:lnTo>
                      <a:lnTo>
                        <a:pt x="20087" y="11864"/>
                      </a:lnTo>
                      <a:lnTo>
                        <a:pt x="20066" y="12115"/>
                      </a:lnTo>
                      <a:lnTo>
                        <a:pt x="20108" y="12408"/>
                      </a:lnTo>
                      <a:lnTo>
                        <a:pt x="20108" y="12785"/>
                      </a:lnTo>
                      <a:lnTo>
                        <a:pt x="20087" y="12408"/>
                      </a:lnTo>
                      <a:lnTo>
                        <a:pt x="20045" y="12220"/>
                      </a:lnTo>
                      <a:lnTo>
                        <a:pt x="19982" y="12178"/>
                      </a:lnTo>
                      <a:lnTo>
                        <a:pt x="20045" y="12073"/>
                      </a:lnTo>
                      <a:lnTo>
                        <a:pt x="20045" y="11990"/>
                      </a:lnTo>
                      <a:lnTo>
                        <a:pt x="19898" y="11906"/>
                      </a:lnTo>
                      <a:lnTo>
                        <a:pt x="19961" y="11780"/>
                      </a:lnTo>
                      <a:lnTo>
                        <a:pt x="19961" y="11571"/>
                      </a:lnTo>
                      <a:lnTo>
                        <a:pt x="19877" y="11446"/>
                      </a:lnTo>
                      <a:lnTo>
                        <a:pt x="19877" y="11236"/>
                      </a:lnTo>
                      <a:lnTo>
                        <a:pt x="19961" y="11111"/>
                      </a:lnTo>
                      <a:lnTo>
                        <a:pt x="20045" y="10923"/>
                      </a:lnTo>
                      <a:lnTo>
                        <a:pt x="20045" y="10755"/>
                      </a:lnTo>
                      <a:lnTo>
                        <a:pt x="20003" y="10755"/>
                      </a:lnTo>
                      <a:lnTo>
                        <a:pt x="19961" y="10839"/>
                      </a:lnTo>
                      <a:lnTo>
                        <a:pt x="19940" y="10964"/>
                      </a:lnTo>
                      <a:lnTo>
                        <a:pt x="19857" y="11048"/>
                      </a:lnTo>
                      <a:lnTo>
                        <a:pt x="19836" y="11027"/>
                      </a:lnTo>
                      <a:lnTo>
                        <a:pt x="19794" y="10902"/>
                      </a:lnTo>
                      <a:lnTo>
                        <a:pt x="19877" y="10713"/>
                      </a:lnTo>
                      <a:lnTo>
                        <a:pt x="19898" y="10609"/>
                      </a:lnTo>
                      <a:lnTo>
                        <a:pt x="19836" y="10546"/>
                      </a:lnTo>
                      <a:lnTo>
                        <a:pt x="19752" y="10630"/>
                      </a:lnTo>
                      <a:lnTo>
                        <a:pt x="19731" y="10609"/>
                      </a:lnTo>
                      <a:lnTo>
                        <a:pt x="19689" y="10546"/>
                      </a:lnTo>
                      <a:lnTo>
                        <a:pt x="19731" y="10483"/>
                      </a:lnTo>
                      <a:lnTo>
                        <a:pt x="19731" y="10337"/>
                      </a:lnTo>
                      <a:lnTo>
                        <a:pt x="19668" y="10337"/>
                      </a:lnTo>
                      <a:lnTo>
                        <a:pt x="19668" y="10295"/>
                      </a:lnTo>
                      <a:lnTo>
                        <a:pt x="19689" y="10232"/>
                      </a:lnTo>
                      <a:lnTo>
                        <a:pt x="19689" y="10127"/>
                      </a:lnTo>
                      <a:lnTo>
                        <a:pt x="19585" y="10169"/>
                      </a:lnTo>
                      <a:lnTo>
                        <a:pt x="19271" y="10274"/>
                      </a:lnTo>
                      <a:lnTo>
                        <a:pt x="19103" y="10379"/>
                      </a:lnTo>
                      <a:lnTo>
                        <a:pt x="19041" y="10337"/>
                      </a:lnTo>
                      <a:lnTo>
                        <a:pt x="19041" y="10295"/>
                      </a:lnTo>
                      <a:lnTo>
                        <a:pt x="18999" y="10295"/>
                      </a:lnTo>
                      <a:lnTo>
                        <a:pt x="18915" y="10379"/>
                      </a:lnTo>
                      <a:lnTo>
                        <a:pt x="18831" y="10379"/>
                      </a:lnTo>
                      <a:lnTo>
                        <a:pt x="18789" y="10295"/>
                      </a:lnTo>
                      <a:lnTo>
                        <a:pt x="18622" y="10420"/>
                      </a:lnTo>
                      <a:lnTo>
                        <a:pt x="18622" y="10337"/>
                      </a:lnTo>
                      <a:lnTo>
                        <a:pt x="18517" y="10295"/>
                      </a:lnTo>
                      <a:lnTo>
                        <a:pt x="18476" y="10295"/>
                      </a:lnTo>
                      <a:lnTo>
                        <a:pt x="18476" y="10337"/>
                      </a:lnTo>
                      <a:lnTo>
                        <a:pt x="18308" y="10337"/>
                      </a:lnTo>
                      <a:lnTo>
                        <a:pt x="18078" y="10232"/>
                      </a:lnTo>
                      <a:lnTo>
                        <a:pt x="17890" y="10232"/>
                      </a:lnTo>
                      <a:lnTo>
                        <a:pt x="17701" y="10127"/>
                      </a:lnTo>
                      <a:lnTo>
                        <a:pt x="17555" y="10127"/>
                      </a:lnTo>
                      <a:lnTo>
                        <a:pt x="17555" y="10023"/>
                      </a:lnTo>
                      <a:lnTo>
                        <a:pt x="17429" y="9918"/>
                      </a:lnTo>
                      <a:lnTo>
                        <a:pt x="17346" y="9981"/>
                      </a:lnTo>
                      <a:lnTo>
                        <a:pt x="17241" y="9897"/>
                      </a:lnTo>
                      <a:lnTo>
                        <a:pt x="17220" y="9772"/>
                      </a:lnTo>
                      <a:lnTo>
                        <a:pt x="17116" y="9709"/>
                      </a:lnTo>
                      <a:lnTo>
                        <a:pt x="17053" y="9667"/>
                      </a:lnTo>
                      <a:lnTo>
                        <a:pt x="17157" y="9646"/>
                      </a:lnTo>
                      <a:lnTo>
                        <a:pt x="17283" y="9646"/>
                      </a:lnTo>
                      <a:lnTo>
                        <a:pt x="17283" y="9500"/>
                      </a:lnTo>
                      <a:lnTo>
                        <a:pt x="17388" y="9437"/>
                      </a:lnTo>
                      <a:lnTo>
                        <a:pt x="17367" y="9353"/>
                      </a:lnTo>
                      <a:lnTo>
                        <a:pt x="17471" y="9353"/>
                      </a:lnTo>
                      <a:lnTo>
                        <a:pt x="17639" y="9395"/>
                      </a:lnTo>
                      <a:lnTo>
                        <a:pt x="17681" y="9374"/>
                      </a:lnTo>
                      <a:lnTo>
                        <a:pt x="17681" y="9332"/>
                      </a:lnTo>
                      <a:lnTo>
                        <a:pt x="17806" y="9332"/>
                      </a:lnTo>
                      <a:lnTo>
                        <a:pt x="18078" y="9395"/>
                      </a:lnTo>
                      <a:lnTo>
                        <a:pt x="18183" y="9291"/>
                      </a:lnTo>
                      <a:lnTo>
                        <a:pt x="18183" y="9165"/>
                      </a:lnTo>
                      <a:lnTo>
                        <a:pt x="18225" y="9060"/>
                      </a:lnTo>
                      <a:lnTo>
                        <a:pt x="18183" y="8935"/>
                      </a:lnTo>
                      <a:lnTo>
                        <a:pt x="18183" y="8809"/>
                      </a:lnTo>
                      <a:lnTo>
                        <a:pt x="18120" y="8705"/>
                      </a:lnTo>
                      <a:lnTo>
                        <a:pt x="18078" y="8537"/>
                      </a:lnTo>
                      <a:lnTo>
                        <a:pt x="17994" y="8516"/>
                      </a:lnTo>
                      <a:lnTo>
                        <a:pt x="17973" y="8433"/>
                      </a:lnTo>
                      <a:lnTo>
                        <a:pt x="17806" y="8286"/>
                      </a:lnTo>
                      <a:lnTo>
                        <a:pt x="17764" y="8286"/>
                      </a:lnTo>
                      <a:lnTo>
                        <a:pt x="17743" y="8349"/>
                      </a:lnTo>
                      <a:lnTo>
                        <a:pt x="17681" y="8349"/>
                      </a:lnTo>
                      <a:lnTo>
                        <a:pt x="17660" y="8286"/>
                      </a:lnTo>
                      <a:lnTo>
                        <a:pt x="17492" y="8203"/>
                      </a:lnTo>
                      <a:lnTo>
                        <a:pt x="17492" y="8244"/>
                      </a:lnTo>
                      <a:lnTo>
                        <a:pt x="17597" y="8328"/>
                      </a:lnTo>
                      <a:lnTo>
                        <a:pt x="17576" y="8391"/>
                      </a:lnTo>
                      <a:lnTo>
                        <a:pt x="17639" y="8454"/>
                      </a:lnTo>
                      <a:lnTo>
                        <a:pt x="17576" y="8558"/>
                      </a:lnTo>
                      <a:lnTo>
                        <a:pt x="17492" y="8454"/>
                      </a:lnTo>
                      <a:lnTo>
                        <a:pt x="17492" y="8349"/>
                      </a:lnTo>
                      <a:lnTo>
                        <a:pt x="17388" y="8349"/>
                      </a:lnTo>
                      <a:lnTo>
                        <a:pt x="17220" y="8244"/>
                      </a:lnTo>
                      <a:lnTo>
                        <a:pt x="17178" y="8182"/>
                      </a:lnTo>
                      <a:lnTo>
                        <a:pt x="17137" y="8223"/>
                      </a:lnTo>
                      <a:lnTo>
                        <a:pt x="17053" y="8182"/>
                      </a:lnTo>
                      <a:lnTo>
                        <a:pt x="17011" y="8077"/>
                      </a:lnTo>
                      <a:lnTo>
                        <a:pt x="16906" y="7993"/>
                      </a:lnTo>
                      <a:lnTo>
                        <a:pt x="16739" y="7993"/>
                      </a:lnTo>
                      <a:lnTo>
                        <a:pt x="16551" y="7805"/>
                      </a:lnTo>
                      <a:lnTo>
                        <a:pt x="16404" y="7721"/>
                      </a:lnTo>
                      <a:lnTo>
                        <a:pt x="16383" y="7617"/>
                      </a:lnTo>
                      <a:lnTo>
                        <a:pt x="15902" y="7345"/>
                      </a:lnTo>
                      <a:lnTo>
                        <a:pt x="15776" y="7135"/>
                      </a:lnTo>
                      <a:lnTo>
                        <a:pt x="15776" y="6968"/>
                      </a:lnTo>
                      <a:lnTo>
                        <a:pt x="15672" y="6717"/>
                      </a:lnTo>
                      <a:lnTo>
                        <a:pt x="15672" y="6612"/>
                      </a:lnTo>
                      <a:lnTo>
                        <a:pt x="15567" y="6612"/>
                      </a:lnTo>
                      <a:lnTo>
                        <a:pt x="15442" y="6508"/>
                      </a:lnTo>
                      <a:lnTo>
                        <a:pt x="15337" y="6508"/>
                      </a:lnTo>
                      <a:lnTo>
                        <a:pt x="15253" y="6424"/>
                      </a:lnTo>
                      <a:lnTo>
                        <a:pt x="15149" y="6403"/>
                      </a:lnTo>
                      <a:lnTo>
                        <a:pt x="15065" y="6319"/>
                      </a:lnTo>
                      <a:lnTo>
                        <a:pt x="14940" y="6361"/>
                      </a:lnTo>
                      <a:lnTo>
                        <a:pt x="14793" y="6487"/>
                      </a:lnTo>
                      <a:lnTo>
                        <a:pt x="14688" y="6696"/>
                      </a:lnTo>
                      <a:lnTo>
                        <a:pt x="14584" y="6738"/>
                      </a:lnTo>
                      <a:lnTo>
                        <a:pt x="14479" y="6801"/>
                      </a:lnTo>
                      <a:lnTo>
                        <a:pt x="14375" y="6801"/>
                      </a:lnTo>
                      <a:lnTo>
                        <a:pt x="14312" y="6738"/>
                      </a:lnTo>
                      <a:lnTo>
                        <a:pt x="14144" y="6696"/>
                      </a:lnTo>
                      <a:lnTo>
                        <a:pt x="14061" y="6633"/>
                      </a:lnTo>
                      <a:lnTo>
                        <a:pt x="14144" y="6529"/>
                      </a:lnTo>
                      <a:lnTo>
                        <a:pt x="14207" y="6466"/>
                      </a:lnTo>
                      <a:lnTo>
                        <a:pt x="14270" y="6466"/>
                      </a:lnTo>
                      <a:lnTo>
                        <a:pt x="14375" y="6361"/>
                      </a:lnTo>
                      <a:lnTo>
                        <a:pt x="14458" y="6319"/>
                      </a:lnTo>
                      <a:lnTo>
                        <a:pt x="14479" y="6257"/>
                      </a:lnTo>
                      <a:lnTo>
                        <a:pt x="14458" y="6215"/>
                      </a:lnTo>
                      <a:lnTo>
                        <a:pt x="14375" y="6236"/>
                      </a:lnTo>
                      <a:lnTo>
                        <a:pt x="14333" y="6194"/>
                      </a:lnTo>
                      <a:lnTo>
                        <a:pt x="14354" y="6110"/>
                      </a:lnTo>
                      <a:lnTo>
                        <a:pt x="14458" y="6006"/>
                      </a:lnTo>
                      <a:lnTo>
                        <a:pt x="14437" y="5943"/>
                      </a:lnTo>
                      <a:lnTo>
                        <a:pt x="14542" y="5838"/>
                      </a:lnTo>
                      <a:lnTo>
                        <a:pt x="14542" y="5754"/>
                      </a:lnTo>
                      <a:lnTo>
                        <a:pt x="14521" y="5629"/>
                      </a:lnTo>
                      <a:lnTo>
                        <a:pt x="14375" y="5650"/>
                      </a:lnTo>
                      <a:lnTo>
                        <a:pt x="14375" y="5734"/>
                      </a:lnTo>
                      <a:lnTo>
                        <a:pt x="14165" y="5880"/>
                      </a:lnTo>
                      <a:lnTo>
                        <a:pt x="14061" y="5838"/>
                      </a:lnTo>
                      <a:lnTo>
                        <a:pt x="14165" y="6047"/>
                      </a:lnTo>
                      <a:lnTo>
                        <a:pt x="14103" y="6131"/>
                      </a:lnTo>
                      <a:lnTo>
                        <a:pt x="14061" y="6026"/>
                      </a:lnTo>
                      <a:lnTo>
                        <a:pt x="13914" y="6026"/>
                      </a:lnTo>
                      <a:lnTo>
                        <a:pt x="13810" y="6131"/>
                      </a:lnTo>
                      <a:lnTo>
                        <a:pt x="13893" y="6152"/>
                      </a:lnTo>
                      <a:lnTo>
                        <a:pt x="13851" y="6298"/>
                      </a:lnTo>
                      <a:lnTo>
                        <a:pt x="13747" y="6236"/>
                      </a:lnTo>
                      <a:lnTo>
                        <a:pt x="13642" y="6319"/>
                      </a:lnTo>
                      <a:lnTo>
                        <a:pt x="13684" y="6403"/>
                      </a:lnTo>
                      <a:lnTo>
                        <a:pt x="13789" y="6403"/>
                      </a:lnTo>
                      <a:lnTo>
                        <a:pt x="13831" y="6466"/>
                      </a:lnTo>
                      <a:lnTo>
                        <a:pt x="13642" y="6570"/>
                      </a:lnTo>
                      <a:lnTo>
                        <a:pt x="13579" y="6424"/>
                      </a:lnTo>
                      <a:lnTo>
                        <a:pt x="13433" y="6361"/>
                      </a:lnTo>
                      <a:lnTo>
                        <a:pt x="13391" y="6236"/>
                      </a:lnTo>
                      <a:lnTo>
                        <a:pt x="13391" y="5713"/>
                      </a:lnTo>
                      <a:lnTo>
                        <a:pt x="13496" y="5503"/>
                      </a:lnTo>
                      <a:lnTo>
                        <a:pt x="13475" y="5148"/>
                      </a:lnTo>
                      <a:lnTo>
                        <a:pt x="13538" y="5001"/>
                      </a:lnTo>
                      <a:lnTo>
                        <a:pt x="13517" y="4562"/>
                      </a:lnTo>
                      <a:lnTo>
                        <a:pt x="13517" y="4625"/>
                      </a:lnTo>
                      <a:lnTo>
                        <a:pt x="13370" y="4687"/>
                      </a:lnTo>
                      <a:lnTo>
                        <a:pt x="13266" y="4855"/>
                      </a:lnTo>
                      <a:lnTo>
                        <a:pt x="13349" y="4938"/>
                      </a:lnTo>
                      <a:lnTo>
                        <a:pt x="13287" y="5001"/>
                      </a:lnTo>
                      <a:lnTo>
                        <a:pt x="13349" y="5148"/>
                      </a:lnTo>
                      <a:lnTo>
                        <a:pt x="13307" y="5315"/>
                      </a:lnTo>
                      <a:lnTo>
                        <a:pt x="13245" y="5294"/>
                      </a:lnTo>
                      <a:lnTo>
                        <a:pt x="13161" y="5210"/>
                      </a:lnTo>
                      <a:lnTo>
                        <a:pt x="13119" y="5294"/>
                      </a:lnTo>
                      <a:lnTo>
                        <a:pt x="13119" y="5378"/>
                      </a:lnTo>
                      <a:lnTo>
                        <a:pt x="13056" y="5315"/>
                      </a:lnTo>
                      <a:lnTo>
                        <a:pt x="12952" y="5399"/>
                      </a:lnTo>
                      <a:lnTo>
                        <a:pt x="12952" y="5482"/>
                      </a:lnTo>
                      <a:lnTo>
                        <a:pt x="12889" y="5482"/>
                      </a:lnTo>
                      <a:lnTo>
                        <a:pt x="12638" y="5608"/>
                      </a:lnTo>
                      <a:lnTo>
                        <a:pt x="12491" y="5775"/>
                      </a:lnTo>
                      <a:lnTo>
                        <a:pt x="12429" y="5692"/>
                      </a:lnTo>
                      <a:lnTo>
                        <a:pt x="12429" y="5587"/>
                      </a:lnTo>
                      <a:lnTo>
                        <a:pt x="12575" y="5524"/>
                      </a:lnTo>
                      <a:lnTo>
                        <a:pt x="12596" y="5420"/>
                      </a:lnTo>
                      <a:lnTo>
                        <a:pt x="12491" y="5420"/>
                      </a:lnTo>
                      <a:lnTo>
                        <a:pt x="12387" y="5482"/>
                      </a:lnTo>
                      <a:lnTo>
                        <a:pt x="12178" y="5482"/>
                      </a:lnTo>
                      <a:lnTo>
                        <a:pt x="12052" y="5566"/>
                      </a:lnTo>
                      <a:lnTo>
                        <a:pt x="11780" y="5566"/>
                      </a:lnTo>
                      <a:lnTo>
                        <a:pt x="11424" y="5817"/>
                      </a:lnTo>
                      <a:lnTo>
                        <a:pt x="11257" y="5880"/>
                      </a:lnTo>
                      <a:lnTo>
                        <a:pt x="11111" y="6089"/>
                      </a:lnTo>
                      <a:lnTo>
                        <a:pt x="11090" y="5985"/>
                      </a:lnTo>
                      <a:lnTo>
                        <a:pt x="11215" y="5796"/>
                      </a:lnTo>
                      <a:lnTo>
                        <a:pt x="11173" y="5713"/>
                      </a:lnTo>
                      <a:lnTo>
                        <a:pt x="10985" y="5817"/>
                      </a:lnTo>
                      <a:lnTo>
                        <a:pt x="10964" y="5775"/>
                      </a:lnTo>
                      <a:lnTo>
                        <a:pt x="10880" y="5796"/>
                      </a:lnTo>
                      <a:lnTo>
                        <a:pt x="10797" y="5838"/>
                      </a:lnTo>
                      <a:lnTo>
                        <a:pt x="10734" y="5775"/>
                      </a:lnTo>
                      <a:lnTo>
                        <a:pt x="10629" y="5796"/>
                      </a:lnTo>
                      <a:lnTo>
                        <a:pt x="10587" y="5880"/>
                      </a:lnTo>
                      <a:lnTo>
                        <a:pt x="10315" y="6047"/>
                      </a:lnTo>
                      <a:lnTo>
                        <a:pt x="10211" y="6047"/>
                      </a:lnTo>
                      <a:lnTo>
                        <a:pt x="10022" y="6110"/>
                      </a:lnTo>
                      <a:lnTo>
                        <a:pt x="9897" y="6257"/>
                      </a:lnTo>
                      <a:lnTo>
                        <a:pt x="9939" y="6361"/>
                      </a:lnTo>
                      <a:lnTo>
                        <a:pt x="9834" y="6340"/>
                      </a:lnTo>
                      <a:lnTo>
                        <a:pt x="9792" y="6403"/>
                      </a:lnTo>
                      <a:lnTo>
                        <a:pt x="9688" y="6361"/>
                      </a:lnTo>
                      <a:lnTo>
                        <a:pt x="9657" y="6408"/>
                      </a:lnTo>
                      <a:lnTo>
                        <a:pt x="9657" y="6408"/>
                      </a:lnTo>
                      <a:lnTo>
                        <a:pt x="9583" y="6319"/>
                      </a:lnTo>
                      <a:lnTo>
                        <a:pt x="9625" y="6215"/>
                      </a:lnTo>
                      <a:lnTo>
                        <a:pt x="9709" y="6215"/>
                      </a:lnTo>
                      <a:lnTo>
                        <a:pt x="9792" y="6110"/>
                      </a:lnTo>
                      <a:lnTo>
                        <a:pt x="9897" y="6026"/>
                      </a:lnTo>
                      <a:lnTo>
                        <a:pt x="9939" y="6068"/>
                      </a:lnTo>
                      <a:lnTo>
                        <a:pt x="10022" y="6026"/>
                      </a:lnTo>
                      <a:lnTo>
                        <a:pt x="10043" y="5943"/>
                      </a:lnTo>
                      <a:lnTo>
                        <a:pt x="10169" y="5838"/>
                      </a:lnTo>
                      <a:lnTo>
                        <a:pt x="10211" y="5901"/>
                      </a:lnTo>
                      <a:lnTo>
                        <a:pt x="10462" y="5796"/>
                      </a:lnTo>
                      <a:lnTo>
                        <a:pt x="10546" y="5650"/>
                      </a:lnTo>
                      <a:lnTo>
                        <a:pt x="10671" y="5608"/>
                      </a:lnTo>
                      <a:lnTo>
                        <a:pt x="10880" y="5629"/>
                      </a:lnTo>
                      <a:lnTo>
                        <a:pt x="10901" y="5587"/>
                      </a:lnTo>
                      <a:lnTo>
                        <a:pt x="11090" y="5587"/>
                      </a:lnTo>
                      <a:lnTo>
                        <a:pt x="11278" y="5503"/>
                      </a:lnTo>
                      <a:lnTo>
                        <a:pt x="11320" y="5587"/>
                      </a:lnTo>
                      <a:lnTo>
                        <a:pt x="11383" y="5587"/>
                      </a:lnTo>
                      <a:lnTo>
                        <a:pt x="11445" y="5524"/>
                      </a:lnTo>
                      <a:lnTo>
                        <a:pt x="11529" y="5524"/>
                      </a:lnTo>
                      <a:lnTo>
                        <a:pt x="11675" y="5503"/>
                      </a:lnTo>
                      <a:lnTo>
                        <a:pt x="11738" y="5399"/>
                      </a:lnTo>
                      <a:lnTo>
                        <a:pt x="11989" y="5315"/>
                      </a:lnTo>
                      <a:lnTo>
                        <a:pt x="12240" y="5231"/>
                      </a:lnTo>
                      <a:lnTo>
                        <a:pt x="12261" y="5127"/>
                      </a:lnTo>
                      <a:lnTo>
                        <a:pt x="12324" y="5127"/>
                      </a:lnTo>
                      <a:lnTo>
                        <a:pt x="12366" y="5085"/>
                      </a:lnTo>
                      <a:lnTo>
                        <a:pt x="12324" y="5022"/>
                      </a:lnTo>
                      <a:lnTo>
                        <a:pt x="12324" y="4918"/>
                      </a:lnTo>
                      <a:lnTo>
                        <a:pt x="12240" y="4876"/>
                      </a:lnTo>
                      <a:lnTo>
                        <a:pt x="12219" y="4918"/>
                      </a:lnTo>
                      <a:lnTo>
                        <a:pt x="12219" y="5001"/>
                      </a:lnTo>
                      <a:lnTo>
                        <a:pt x="12115" y="5022"/>
                      </a:lnTo>
                      <a:lnTo>
                        <a:pt x="12073" y="4980"/>
                      </a:lnTo>
                      <a:lnTo>
                        <a:pt x="12031" y="4980"/>
                      </a:lnTo>
                      <a:lnTo>
                        <a:pt x="12010" y="4938"/>
                      </a:lnTo>
                      <a:lnTo>
                        <a:pt x="11885" y="4938"/>
                      </a:lnTo>
                      <a:lnTo>
                        <a:pt x="11696" y="5001"/>
                      </a:lnTo>
                      <a:lnTo>
                        <a:pt x="11634" y="5106"/>
                      </a:lnTo>
                      <a:lnTo>
                        <a:pt x="11571" y="5169"/>
                      </a:lnTo>
                      <a:lnTo>
                        <a:pt x="11508" y="5085"/>
                      </a:lnTo>
                      <a:lnTo>
                        <a:pt x="11466" y="5085"/>
                      </a:lnTo>
                      <a:lnTo>
                        <a:pt x="11362" y="5169"/>
                      </a:lnTo>
                      <a:lnTo>
                        <a:pt x="11090" y="5252"/>
                      </a:lnTo>
                      <a:lnTo>
                        <a:pt x="10755" y="5273"/>
                      </a:lnTo>
                      <a:lnTo>
                        <a:pt x="10692" y="5210"/>
                      </a:lnTo>
                      <a:lnTo>
                        <a:pt x="10629" y="5210"/>
                      </a:lnTo>
                      <a:lnTo>
                        <a:pt x="10650" y="5273"/>
                      </a:lnTo>
                      <a:lnTo>
                        <a:pt x="10587" y="5315"/>
                      </a:lnTo>
                      <a:lnTo>
                        <a:pt x="10483" y="5294"/>
                      </a:lnTo>
                      <a:lnTo>
                        <a:pt x="10420" y="5294"/>
                      </a:lnTo>
                      <a:lnTo>
                        <a:pt x="10357" y="5420"/>
                      </a:lnTo>
                      <a:lnTo>
                        <a:pt x="10211" y="5587"/>
                      </a:lnTo>
                      <a:lnTo>
                        <a:pt x="10148" y="5524"/>
                      </a:lnTo>
                      <a:lnTo>
                        <a:pt x="10043" y="5524"/>
                      </a:lnTo>
                      <a:lnTo>
                        <a:pt x="10022" y="5503"/>
                      </a:lnTo>
                      <a:lnTo>
                        <a:pt x="9897" y="5503"/>
                      </a:lnTo>
                      <a:lnTo>
                        <a:pt x="9813" y="5566"/>
                      </a:lnTo>
                      <a:lnTo>
                        <a:pt x="9730" y="5566"/>
                      </a:lnTo>
                      <a:lnTo>
                        <a:pt x="9688" y="5629"/>
                      </a:lnTo>
                      <a:lnTo>
                        <a:pt x="9583" y="5671"/>
                      </a:lnTo>
                      <a:lnTo>
                        <a:pt x="9478" y="5734"/>
                      </a:lnTo>
                      <a:lnTo>
                        <a:pt x="9311" y="5817"/>
                      </a:lnTo>
                      <a:lnTo>
                        <a:pt x="9123" y="5880"/>
                      </a:lnTo>
                      <a:lnTo>
                        <a:pt x="9081" y="5985"/>
                      </a:lnTo>
                      <a:lnTo>
                        <a:pt x="9081" y="6152"/>
                      </a:lnTo>
                      <a:lnTo>
                        <a:pt x="9102" y="6466"/>
                      </a:lnTo>
                      <a:lnTo>
                        <a:pt x="9081" y="6633"/>
                      </a:lnTo>
                      <a:lnTo>
                        <a:pt x="9018" y="6612"/>
                      </a:lnTo>
                      <a:lnTo>
                        <a:pt x="8955" y="6654"/>
                      </a:lnTo>
                      <a:lnTo>
                        <a:pt x="8704" y="6863"/>
                      </a:lnTo>
                      <a:lnTo>
                        <a:pt x="8788" y="6759"/>
                      </a:lnTo>
                      <a:lnTo>
                        <a:pt x="8893" y="6633"/>
                      </a:lnTo>
                      <a:lnTo>
                        <a:pt x="8914" y="6550"/>
                      </a:lnTo>
                      <a:lnTo>
                        <a:pt x="8872" y="6529"/>
                      </a:lnTo>
                      <a:lnTo>
                        <a:pt x="8872" y="6445"/>
                      </a:lnTo>
                      <a:lnTo>
                        <a:pt x="8746" y="6257"/>
                      </a:lnTo>
                      <a:lnTo>
                        <a:pt x="8662" y="6257"/>
                      </a:lnTo>
                      <a:lnTo>
                        <a:pt x="8600" y="6173"/>
                      </a:lnTo>
                      <a:lnTo>
                        <a:pt x="8537" y="6152"/>
                      </a:lnTo>
                      <a:lnTo>
                        <a:pt x="8537" y="6006"/>
                      </a:lnTo>
                      <a:lnTo>
                        <a:pt x="8390" y="5817"/>
                      </a:lnTo>
                      <a:lnTo>
                        <a:pt x="8370" y="5817"/>
                      </a:lnTo>
                      <a:lnTo>
                        <a:pt x="8286" y="5796"/>
                      </a:lnTo>
                      <a:lnTo>
                        <a:pt x="8265" y="5692"/>
                      </a:lnTo>
                      <a:lnTo>
                        <a:pt x="8181" y="5629"/>
                      </a:lnTo>
                      <a:lnTo>
                        <a:pt x="8139" y="5671"/>
                      </a:lnTo>
                      <a:lnTo>
                        <a:pt x="8035" y="5587"/>
                      </a:lnTo>
                      <a:lnTo>
                        <a:pt x="7846" y="5378"/>
                      </a:lnTo>
                      <a:lnTo>
                        <a:pt x="7805" y="5190"/>
                      </a:lnTo>
                      <a:lnTo>
                        <a:pt x="7805" y="5001"/>
                      </a:lnTo>
                      <a:lnTo>
                        <a:pt x="7763" y="4980"/>
                      </a:lnTo>
                      <a:lnTo>
                        <a:pt x="7721" y="5043"/>
                      </a:lnTo>
                      <a:lnTo>
                        <a:pt x="7658" y="5001"/>
                      </a:lnTo>
                      <a:lnTo>
                        <a:pt x="7616" y="4876"/>
                      </a:lnTo>
                      <a:lnTo>
                        <a:pt x="7658" y="4750"/>
                      </a:lnTo>
                      <a:lnTo>
                        <a:pt x="7637" y="4729"/>
                      </a:lnTo>
                      <a:lnTo>
                        <a:pt x="7658" y="4646"/>
                      </a:lnTo>
                      <a:lnTo>
                        <a:pt x="7533" y="4520"/>
                      </a:lnTo>
                      <a:lnTo>
                        <a:pt x="7533" y="4415"/>
                      </a:lnTo>
                      <a:lnTo>
                        <a:pt x="7428" y="4332"/>
                      </a:lnTo>
                      <a:lnTo>
                        <a:pt x="7386" y="4332"/>
                      </a:lnTo>
                      <a:lnTo>
                        <a:pt x="7323" y="4248"/>
                      </a:lnTo>
                      <a:lnTo>
                        <a:pt x="7219" y="4164"/>
                      </a:lnTo>
                      <a:lnTo>
                        <a:pt x="7114" y="4164"/>
                      </a:lnTo>
                      <a:lnTo>
                        <a:pt x="6800" y="3934"/>
                      </a:lnTo>
                      <a:lnTo>
                        <a:pt x="6717" y="3934"/>
                      </a:lnTo>
                      <a:lnTo>
                        <a:pt x="6696" y="3850"/>
                      </a:lnTo>
                      <a:lnTo>
                        <a:pt x="0" y="16091"/>
                      </a:lnTo>
                      <a:lnTo>
                        <a:pt x="377" y="16091"/>
                      </a:lnTo>
                      <a:lnTo>
                        <a:pt x="502" y="16153"/>
                      </a:lnTo>
                      <a:lnTo>
                        <a:pt x="711" y="16007"/>
                      </a:lnTo>
                      <a:lnTo>
                        <a:pt x="1004" y="16049"/>
                      </a:lnTo>
                      <a:lnTo>
                        <a:pt x="858" y="16300"/>
                      </a:lnTo>
                      <a:lnTo>
                        <a:pt x="921" y="16446"/>
                      </a:lnTo>
                      <a:lnTo>
                        <a:pt x="1025" y="16718"/>
                      </a:lnTo>
                      <a:lnTo>
                        <a:pt x="1172" y="17388"/>
                      </a:lnTo>
                      <a:lnTo>
                        <a:pt x="1235" y="17534"/>
                      </a:lnTo>
                      <a:lnTo>
                        <a:pt x="1130" y="17702"/>
                      </a:lnTo>
                      <a:lnTo>
                        <a:pt x="1130" y="17765"/>
                      </a:lnTo>
                      <a:lnTo>
                        <a:pt x="1172" y="17765"/>
                      </a:lnTo>
                      <a:lnTo>
                        <a:pt x="1381" y="17744"/>
                      </a:lnTo>
                      <a:lnTo>
                        <a:pt x="1569" y="17723"/>
                      </a:lnTo>
                      <a:lnTo>
                        <a:pt x="1695" y="17639"/>
                      </a:lnTo>
                      <a:lnTo>
                        <a:pt x="1862" y="17409"/>
                      </a:lnTo>
                      <a:lnTo>
                        <a:pt x="1988" y="17283"/>
                      </a:lnTo>
                      <a:lnTo>
                        <a:pt x="2197" y="17200"/>
                      </a:lnTo>
                      <a:lnTo>
                        <a:pt x="2260" y="17179"/>
                      </a:lnTo>
                      <a:lnTo>
                        <a:pt x="2469" y="17116"/>
                      </a:lnTo>
                      <a:lnTo>
                        <a:pt x="2636" y="17116"/>
                      </a:lnTo>
                      <a:lnTo>
                        <a:pt x="2783" y="17221"/>
                      </a:lnTo>
                      <a:lnTo>
                        <a:pt x="2783" y="17325"/>
                      </a:lnTo>
                      <a:lnTo>
                        <a:pt x="2804" y="17409"/>
                      </a:lnTo>
                      <a:lnTo>
                        <a:pt x="2720" y="17555"/>
                      </a:lnTo>
                      <a:lnTo>
                        <a:pt x="2699" y="17639"/>
                      </a:lnTo>
                      <a:lnTo>
                        <a:pt x="2825" y="17974"/>
                      </a:lnTo>
                      <a:lnTo>
                        <a:pt x="2804" y="18078"/>
                      </a:lnTo>
                      <a:lnTo>
                        <a:pt x="2846" y="18288"/>
                      </a:lnTo>
                      <a:lnTo>
                        <a:pt x="2992" y="18455"/>
                      </a:lnTo>
                      <a:lnTo>
                        <a:pt x="3013" y="18664"/>
                      </a:lnTo>
                      <a:lnTo>
                        <a:pt x="3055" y="18748"/>
                      </a:lnTo>
                      <a:lnTo>
                        <a:pt x="3097" y="18853"/>
                      </a:lnTo>
                      <a:lnTo>
                        <a:pt x="3034" y="18957"/>
                      </a:lnTo>
                      <a:lnTo>
                        <a:pt x="3034" y="19062"/>
                      </a:lnTo>
                      <a:lnTo>
                        <a:pt x="3055" y="19146"/>
                      </a:lnTo>
                      <a:lnTo>
                        <a:pt x="3013" y="19501"/>
                      </a:lnTo>
                      <a:lnTo>
                        <a:pt x="3013" y="19920"/>
                      </a:lnTo>
                      <a:lnTo>
                        <a:pt x="3034" y="20338"/>
                      </a:lnTo>
                      <a:lnTo>
                        <a:pt x="2929" y="20380"/>
                      </a:lnTo>
                      <a:lnTo>
                        <a:pt x="2929" y="20464"/>
                      </a:lnTo>
                      <a:lnTo>
                        <a:pt x="2971" y="20464"/>
                      </a:lnTo>
                      <a:lnTo>
                        <a:pt x="3055" y="20527"/>
                      </a:lnTo>
                      <a:lnTo>
                        <a:pt x="3076" y="20568"/>
                      </a:lnTo>
                      <a:lnTo>
                        <a:pt x="3034" y="20589"/>
                      </a:lnTo>
                      <a:lnTo>
                        <a:pt x="2971" y="20652"/>
                      </a:lnTo>
                      <a:lnTo>
                        <a:pt x="3013" y="20736"/>
                      </a:lnTo>
                      <a:lnTo>
                        <a:pt x="3055" y="20778"/>
                      </a:lnTo>
                      <a:lnTo>
                        <a:pt x="3076" y="20861"/>
                      </a:lnTo>
                      <a:lnTo>
                        <a:pt x="3055" y="20903"/>
                      </a:lnTo>
                      <a:lnTo>
                        <a:pt x="3055" y="20966"/>
                      </a:lnTo>
                      <a:lnTo>
                        <a:pt x="3160" y="20966"/>
                      </a:lnTo>
                      <a:lnTo>
                        <a:pt x="3243" y="20987"/>
                      </a:lnTo>
                      <a:lnTo>
                        <a:pt x="3348" y="21154"/>
                      </a:lnTo>
                      <a:lnTo>
                        <a:pt x="3369" y="21217"/>
                      </a:lnTo>
                      <a:lnTo>
                        <a:pt x="3452" y="21280"/>
                      </a:lnTo>
                      <a:lnTo>
                        <a:pt x="3578" y="21363"/>
                      </a:lnTo>
                      <a:lnTo>
                        <a:pt x="3641" y="21468"/>
                      </a:lnTo>
                      <a:lnTo>
                        <a:pt x="3641" y="21573"/>
                      </a:lnTo>
                      <a:lnTo>
                        <a:pt x="3683" y="21594"/>
                      </a:lnTo>
                      <a:lnTo>
                        <a:pt x="3704" y="21635"/>
                      </a:lnTo>
                      <a:lnTo>
                        <a:pt x="3683" y="21698"/>
                      </a:lnTo>
                      <a:lnTo>
                        <a:pt x="3683" y="21740"/>
                      </a:lnTo>
                      <a:lnTo>
                        <a:pt x="3641" y="21782"/>
                      </a:lnTo>
                      <a:lnTo>
                        <a:pt x="3641" y="21845"/>
                      </a:lnTo>
                      <a:lnTo>
                        <a:pt x="3641" y="21887"/>
                      </a:lnTo>
                      <a:lnTo>
                        <a:pt x="3662" y="21907"/>
                      </a:lnTo>
                      <a:lnTo>
                        <a:pt x="3599" y="22033"/>
                      </a:lnTo>
                      <a:lnTo>
                        <a:pt x="3452" y="22326"/>
                      </a:lnTo>
                      <a:lnTo>
                        <a:pt x="3432" y="22514"/>
                      </a:lnTo>
                      <a:lnTo>
                        <a:pt x="3285" y="22661"/>
                      </a:lnTo>
                      <a:lnTo>
                        <a:pt x="3285" y="22744"/>
                      </a:lnTo>
                      <a:lnTo>
                        <a:pt x="3327" y="22744"/>
                      </a:lnTo>
                      <a:lnTo>
                        <a:pt x="3494" y="22535"/>
                      </a:lnTo>
                      <a:lnTo>
                        <a:pt x="3536" y="22410"/>
                      </a:lnTo>
                      <a:lnTo>
                        <a:pt x="3662" y="22305"/>
                      </a:lnTo>
                      <a:lnTo>
                        <a:pt x="3683" y="22347"/>
                      </a:lnTo>
                      <a:lnTo>
                        <a:pt x="3766" y="22368"/>
                      </a:lnTo>
                      <a:lnTo>
                        <a:pt x="3766" y="22431"/>
                      </a:lnTo>
                      <a:lnTo>
                        <a:pt x="3599" y="22514"/>
                      </a:lnTo>
                      <a:lnTo>
                        <a:pt x="3557" y="22619"/>
                      </a:lnTo>
                      <a:lnTo>
                        <a:pt x="3390" y="22786"/>
                      </a:lnTo>
                      <a:lnTo>
                        <a:pt x="3390" y="22828"/>
                      </a:lnTo>
                      <a:lnTo>
                        <a:pt x="3473" y="22828"/>
                      </a:lnTo>
                      <a:lnTo>
                        <a:pt x="3432" y="22870"/>
                      </a:lnTo>
                      <a:lnTo>
                        <a:pt x="3285" y="22849"/>
                      </a:lnTo>
                      <a:lnTo>
                        <a:pt x="3222" y="22870"/>
                      </a:lnTo>
                      <a:lnTo>
                        <a:pt x="3160" y="23037"/>
                      </a:lnTo>
                      <a:lnTo>
                        <a:pt x="3055" y="23142"/>
                      </a:lnTo>
                      <a:lnTo>
                        <a:pt x="3076" y="23268"/>
                      </a:lnTo>
                      <a:lnTo>
                        <a:pt x="3034" y="23247"/>
                      </a:lnTo>
                      <a:lnTo>
                        <a:pt x="2971" y="23184"/>
                      </a:lnTo>
                      <a:lnTo>
                        <a:pt x="2908" y="23247"/>
                      </a:lnTo>
                      <a:lnTo>
                        <a:pt x="2908" y="23393"/>
                      </a:lnTo>
                      <a:lnTo>
                        <a:pt x="3013" y="23393"/>
                      </a:lnTo>
                      <a:lnTo>
                        <a:pt x="3034" y="23477"/>
                      </a:lnTo>
                      <a:lnTo>
                        <a:pt x="2971" y="23665"/>
                      </a:lnTo>
                      <a:lnTo>
                        <a:pt x="2950" y="23937"/>
                      </a:lnTo>
                      <a:lnTo>
                        <a:pt x="3013" y="24125"/>
                      </a:lnTo>
                      <a:lnTo>
                        <a:pt x="3076" y="24293"/>
                      </a:lnTo>
                      <a:lnTo>
                        <a:pt x="3160" y="24314"/>
                      </a:lnTo>
                      <a:lnTo>
                        <a:pt x="3180" y="24230"/>
                      </a:lnTo>
                      <a:lnTo>
                        <a:pt x="3264" y="24146"/>
                      </a:lnTo>
                      <a:lnTo>
                        <a:pt x="3452" y="24104"/>
                      </a:lnTo>
                      <a:lnTo>
                        <a:pt x="3557" y="24021"/>
                      </a:lnTo>
                      <a:lnTo>
                        <a:pt x="3662" y="23895"/>
                      </a:lnTo>
                      <a:lnTo>
                        <a:pt x="3704" y="23895"/>
                      </a:lnTo>
                      <a:lnTo>
                        <a:pt x="3704" y="24021"/>
                      </a:lnTo>
                      <a:lnTo>
                        <a:pt x="3662" y="24125"/>
                      </a:lnTo>
                      <a:lnTo>
                        <a:pt x="3599" y="24146"/>
                      </a:lnTo>
                      <a:lnTo>
                        <a:pt x="3536" y="24251"/>
                      </a:lnTo>
                      <a:lnTo>
                        <a:pt x="3536" y="24314"/>
                      </a:lnTo>
                      <a:lnTo>
                        <a:pt x="3641" y="24397"/>
                      </a:lnTo>
                      <a:lnTo>
                        <a:pt x="3704" y="24460"/>
                      </a:lnTo>
                      <a:lnTo>
                        <a:pt x="3808" y="24460"/>
                      </a:lnTo>
                      <a:lnTo>
                        <a:pt x="3892" y="24502"/>
                      </a:lnTo>
                      <a:lnTo>
                        <a:pt x="3955" y="24544"/>
                      </a:lnTo>
                      <a:lnTo>
                        <a:pt x="3808" y="24502"/>
                      </a:lnTo>
                      <a:lnTo>
                        <a:pt x="3683" y="24502"/>
                      </a:lnTo>
                      <a:lnTo>
                        <a:pt x="3578" y="24439"/>
                      </a:lnTo>
                      <a:lnTo>
                        <a:pt x="3432" y="24439"/>
                      </a:lnTo>
                      <a:lnTo>
                        <a:pt x="3369" y="24523"/>
                      </a:lnTo>
                      <a:lnTo>
                        <a:pt x="3369" y="24607"/>
                      </a:lnTo>
                      <a:lnTo>
                        <a:pt x="3432" y="24669"/>
                      </a:lnTo>
                      <a:lnTo>
                        <a:pt x="3452" y="24920"/>
                      </a:lnTo>
                      <a:lnTo>
                        <a:pt x="3494" y="24983"/>
                      </a:lnTo>
                      <a:lnTo>
                        <a:pt x="3557" y="24983"/>
                      </a:lnTo>
                      <a:lnTo>
                        <a:pt x="3641" y="24941"/>
                      </a:lnTo>
                      <a:lnTo>
                        <a:pt x="3683" y="24983"/>
                      </a:lnTo>
                      <a:lnTo>
                        <a:pt x="3641" y="25046"/>
                      </a:lnTo>
                      <a:lnTo>
                        <a:pt x="3599" y="25088"/>
                      </a:lnTo>
                      <a:lnTo>
                        <a:pt x="3683" y="25151"/>
                      </a:lnTo>
                      <a:lnTo>
                        <a:pt x="3683" y="25192"/>
                      </a:lnTo>
                      <a:lnTo>
                        <a:pt x="3662" y="25255"/>
                      </a:lnTo>
                      <a:lnTo>
                        <a:pt x="3557" y="25234"/>
                      </a:lnTo>
                      <a:lnTo>
                        <a:pt x="3411" y="25276"/>
                      </a:lnTo>
                      <a:lnTo>
                        <a:pt x="3264" y="25381"/>
                      </a:lnTo>
                      <a:lnTo>
                        <a:pt x="3243" y="25423"/>
                      </a:lnTo>
                      <a:lnTo>
                        <a:pt x="3306" y="25485"/>
                      </a:lnTo>
                      <a:lnTo>
                        <a:pt x="3452" y="25423"/>
                      </a:lnTo>
                      <a:lnTo>
                        <a:pt x="3536" y="25465"/>
                      </a:lnTo>
                      <a:lnTo>
                        <a:pt x="3452" y="25485"/>
                      </a:lnTo>
                      <a:lnTo>
                        <a:pt x="3432" y="25548"/>
                      </a:lnTo>
                      <a:lnTo>
                        <a:pt x="3515" y="25632"/>
                      </a:lnTo>
                      <a:lnTo>
                        <a:pt x="3662" y="25590"/>
                      </a:lnTo>
                      <a:lnTo>
                        <a:pt x="3829" y="25465"/>
                      </a:lnTo>
                      <a:lnTo>
                        <a:pt x="3934" y="25297"/>
                      </a:lnTo>
                      <a:lnTo>
                        <a:pt x="4038" y="25297"/>
                      </a:lnTo>
                      <a:lnTo>
                        <a:pt x="4143" y="25213"/>
                      </a:lnTo>
                      <a:lnTo>
                        <a:pt x="4164" y="25109"/>
                      </a:lnTo>
                      <a:lnTo>
                        <a:pt x="4185" y="25088"/>
                      </a:lnTo>
                      <a:lnTo>
                        <a:pt x="4206" y="25172"/>
                      </a:lnTo>
                      <a:lnTo>
                        <a:pt x="4143" y="25339"/>
                      </a:lnTo>
                      <a:lnTo>
                        <a:pt x="4038" y="25402"/>
                      </a:lnTo>
                      <a:lnTo>
                        <a:pt x="3913" y="25465"/>
                      </a:lnTo>
                      <a:lnTo>
                        <a:pt x="3892" y="25548"/>
                      </a:lnTo>
                      <a:lnTo>
                        <a:pt x="3955" y="25611"/>
                      </a:lnTo>
                      <a:lnTo>
                        <a:pt x="4038" y="25590"/>
                      </a:lnTo>
                      <a:lnTo>
                        <a:pt x="4164" y="25590"/>
                      </a:lnTo>
                      <a:lnTo>
                        <a:pt x="4268" y="25611"/>
                      </a:lnTo>
                      <a:lnTo>
                        <a:pt x="4122" y="25611"/>
                      </a:lnTo>
                      <a:lnTo>
                        <a:pt x="4017" y="25674"/>
                      </a:lnTo>
                      <a:lnTo>
                        <a:pt x="4017" y="25820"/>
                      </a:lnTo>
                      <a:lnTo>
                        <a:pt x="4059" y="25967"/>
                      </a:lnTo>
                      <a:lnTo>
                        <a:pt x="4017" y="25988"/>
                      </a:lnTo>
                      <a:lnTo>
                        <a:pt x="3976" y="25904"/>
                      </a:lnTo>
                      <a:lnTo>
                        <a:pt x="3976" y="25757"/>
                      </a:lnTo>
                      <a:lnTo>
                        <a:pt x="3913" y="25674"/>
                      </a:lnTo>
                      <a:lnTo>
                        <a:pt x="3850" y="25716"/>
                      </a:lnTo>
                      <a:lnTo>
                        <a:pt x="3578" y="25904"/>
                      </a:lnTo>
                      <a:lnTo>
                        <a:pt x="3536" y="25988"/>
                      </a:lnTo>
                      <a:lnTo>
                        <a:pt x="3369" y="26071"/>
                      </a:lnTo>
                      <a:lnTo>
                        <a:pt x="3327" y="26134"/>
                      </a:lnTo>
                      <a:lnTo>
                        <a:pt x="3348" y="26218"/>
                      </a:lnTo>
                      <a:lnTo>
                        <a:pt x="3348" y="26301"/>
                      </a:lnTo>
                      <a:lnTo>
                        <a:pt x="3369" y="26322"/>
                      </a:lnTo>
                      <a:lnTo>
                        <a:pt x="3452" y="26281"/>
                      </a:lnTo>
                      <a:lnTo>
                        <a:pt x="3557" y="26218"/>
                      </a:lnTo>
                      <a:lnTo>
                        <a:pt x="3599" y="26113"/>
                      </a:lnTo>
                      <a:lnTo>
                        <a:pt x="3662" y="26134"/>
                      </a:lnTo>
                      <a:lnTo>
                        <a:pt x="3704" y="26197"/>
                      </a:lnTo>
                      <a:lnTo>
                        <a:pt x="3892" y="26218"/>
                      </a:lnTo>
                      <a:lnTo>
                        <a:pt x="3871" y="26239"/>
                      </a:lnTo>
                      <a:lnTo>
                        <a:pt x="3766" y="26218"/>
                      </a:lnTo>
                      <a:lnTo>
                        <a:pt x="3599" y="26218"/>
                      </a:lnTo>
                      <a:lnTo>
                        <a:pt x="3536" y="26281"/>
                      </a:lnTo>
                      <a:lnTo>
                        <a:pt x="3536" y="26322"/>
                      </a:lnTo>
                      <a:lnTo>
                        <a:pt x="3557" y="26385"/>
                      </a:lnTo>
                      <a:lnTo>
                        <a:pt x="3473" y="26406"/>
                      </a:lnTo>
                      <a:lnTo>
                        <a:pt x="3432" y="26385"/>
                      </a:lnTo>
                      <a:lnTo>
                        <a:pt x="3264" y="26427"/>
                      </a:lnTo>
                      <a:lnTo>
                        <a:pt x="3264" y="26490"/>
                      </a:lnTo>
                      <a:lnTo>
                        <a:pt x="3390" y="26490"/>
                      </a:lnTo>
                      <a:lnTo>
                        <a:pt x="3473" y="26532"/>
                      </a:lnTo>
                      <a:lnTo>
                        <a:pt x="3578" y="26532"/>
                      </a:lnTo>
                      <a:lnTo>
                        <a:pt x="3515" y="26594"/>
                      </a:lnTo>
                      <a:lnTo>
                        <a:pt x="3390" y="26594"/>
                      </a:lnTo>
                      <a:lnTo>
                        <a:pt x="3327" y="26532"/>
                      </a:lnTo>
                      <a:lnTo>
                        <a:pt x="3222" y="26553"/>
                      </a:lnTo>
                      <a:lnTo>
                        <a:pt x="3180" y="26657"/>
                      </a:lnTo>
                      <a:lnTo>
                        <a:pt x="3243" y="26720"/>
                      </a:lnTo>
                      <a:lnTo>
                        <a:pt x="3327" y="26720"/>
                      </a:lnTo>
                      <a:lnTo>
                        <a:pt x="3452" y="26699"/>
                      </a:lnTo>
                      <a:lnTo>
                        <a:pt x="3536" y="26741"/>
                      </a:lnTo>
                      <a:lnTo>
                        <a:pt x="3683" y="26741"/>
                      </a:lnTo>
                      <a:lnTo>
                        <a:pt x="3662" y="26804"/>
                      </a:lnTo>
                      <a:lnTo>
                        <a:pt x="3557" y="26825"/>
                      </a:lnTo>
                      <a:lnTo>
                        <a:pt x="3452" y="26804"/>
                      </a:lnTo>
                      <a:lnTo>
                        <a:pt x="3432" y="26825"/>
                      </a:lnTo>
                      <a:lnTo>
                        <a:pt x="3452" y="26845"/>
                      </a:lnTo>
                      <a:lnTo>
                        <a:pt x="3662" y="26845"/>
                      </a:lnTo>
                      <a:lnTo>
                        <a:pt x="3662" y="26908"/>
                      </a:lnTo>
                      <a:lnTo>
                        <a:pt x="3536" y="26929"/>
                      </a:lnTo>
                      <a:lnTo>
                        <a:pt x="3390" y="26908"/>
                      </a:lnTo>
                      <a:lnTo>
                        <a:pt x="3327" y="26845"/>
                      </a:lnTo>
                      <a:lnTo>
                        <a:pt x="3264" y="26908"/>
                      </a:lnTo>
                      <a:lnTo>
                        <a:pt x="3327" y="27013"/>
                      </a:lnTo>
                      <a:lnTo>
                        <a:pt x="3452" y="27076"/>
                      </a:lnTo>
                      <a:lnTo>
                        <a:pt x="3473" y="27013"/>
                      </a:lnTo>
                      <a:lnTo>
                        <a:pt x="3557" y="27013"/>
                      </a:lnTo>
                      <a:lnTo>
                        <a:pt x="3641" y="27055"/>
                      </a:lnTo>
                      <a:lnTo>
                        <a:pt x="3787" y="27034"/>
                      </a:lnTo>
                      <a:lnTo>
                        <a:pt x="3850" y="27076"/>
                      </a:lnTo>
                      <a:lnTo>
                        <a:pt x="3766" y="27117"/>
                      </a:lnTo>
                      <a:lnTo>
                        <a:pt x="3766" y="27159"/>
                      </a:lnTo>
                      <a:lnTo>
                        <a:pt x="3871" y="27159"/>
                      </a:lnTo>
                      <a:lnTo>
                        <a:pt x="3892" y="27243"/>
                      </a:lnTo>
                      <a:lnTo>
                        <a:pt x="4026" y="27276"/>
                      </a:lnTo>
                      <a:lnTo>
                        <a:pt x="3976" y="27285"/>
                      </a:lnTo>
                      <a:lnTo>
                        <a:pt x="3871" y="27285"/>
                      </a:lnTo>
                      <a:lnTo>
                        <a:pt x="3787" y="27369"/>
                      </a:lnTo>
                      <a:lnTo>
                        <a:pt x="3787" y="27431"/>
                      </a:lnTo>
                      <a:lnTo>
                        <a:pt x="3871" y="27473"/>
                      </a:lnTo>
                      <a:lnTo>
                        <a:pt x="3913" y="27431"/>
                      </a:lnTo>
                      <a:lnTo>
                        <a:pt x="3976" y="27389"/>
                      </a:lnTo>
                      <a:lnTo>
                        <a:pt x="3996" y="27452"/>
                      </a:lnTo>
                      <a:lnTo>
                        <a:pt x="4017" y="27452"/>
                      </a:lnTo>
                      <a:lnTo>
                        <a:pt x="4080" y="27369"/>
                      </a:lnTo>
                      <a:lnTo>
                        <a:pt x="4185" y="27306"/>
                      </a:lnTo>
                      <a:lnTo>
                        <a:pt x="4185" y="27369"/>
                      </a:lnTo>
                      <a:lnTo>
                        <a:pt x="4164" y="27410"/>
                      </a:lnTo>
                      <a:lnTo>
                        <a:pt x="4164" y="27473"/>
                      </a:lnTo>
                      <a:lnTo>
                        <a:pt x="4206" y="27494"/>
                      </a:lnTo>
                      <a:lnTo>
                        <a:pt x="4289" y="27557"/>
                      </a:lnTo>
                      <a:lnTo>
                        <a:pt x="4373" y="27557"/>
                      </a:lnTo>
                      <a:lnTo>
                        <a:pt x="4499" y="27369"/>
                      </a:lnTo>
                      <a:lnTo>
                        <a:pt x="4520" y="27159"/>
                      </a:lnTo>
                      <a:lnTo>
                        <a:pt x="4582" y="27055"/>
                      </a:lnTo>
                      <a:lnTo>
                        <a:pt x="4645" y="27034"/>
                      </a:lnTo>
                      <a:lnTo>
                        <a:pt x="4645" y="27097"/>
                      </a:lnTo>
                      <a:lnTo>
                        <a:pt x="4603" y="27159"/>
                      </a:lnTo>
                      <a:lnTo>
                        <a:pt x="4603" y="27306"/>
                      </a:lnTo>
                      <a:lnTo>
                        <a:pt x="4499" y="27473"/>
                      </a:lnTo>
                      <a:lnTo>
                        <a:pt x="4415" y="27557"/>
                      </a:lnTo>
                      <a:lnTo>
                        <a:pt x="4436" y="27599"/>
                      </a:lnTo>
                      <a:lnTo>
                        <a:pt x="4582" y="27599"/>
                      </a:lnTo>
                      <a:lnTo>
                        <a:pt x="4687" y="27578"/>
                      </a:lnTo>
                      <a:lnTo>
                        <a:pt x="4708" y="27599"/>
                      </a:lnTo>
                      <a:lnTo>
                        <a:pt x="4624" y="27682"/>
                      </a:lnTo>
                      <a:lnTo>
                        <a:pt x="4582" y="27808"/>
                      </a:lnTo>
                      <a:lnTo>
                        <a:pt x="4415" y="27913"/>
                      </a:lnTo>
                      <a:lnTo>
                        <a:pt x="4415" y="27975"/>
                      </a:lnTo>
                      <a:lnTo>
                        <a:pt x="4499" y="28122"/>
                      </a:lnTo>
                      <a:lnTo>
                        <a:pt x="4624" y="28185"/>
                      </a:lnTo>
                      <a:lnTo>
                        <a:pt x="4708" y="28122"/>
                      </a:lnTo>
                      <a:lnTo>
                        <a:pt x="4792" y="28122"/>
                      </a:lnTo>
                      <a:lnTo>
                        <a:pt x="4812" y="28226"/>
                      </a:lnTo>
                      <a:lnTo>
                        <a:pt x="4875" y="28331"/>
                      </a:lnTo>
                      <a:lnTo>
                        <a:pt x="4875" y="28415"/>
                      </a:lnTo>
                      <a:lnTo>
                        <a:pt x="4812" y="28415"/>
                      </a:lnTo>
                      <a:lnTo>
                        <a:pt x="4771" y="28310"/>
                      </a:lnTo>
                      <a:lnTo>
                        <a:pt x="4708" y="28310"/>
                      </a:lnTo>
                      <a:lnTo>
                        <a:pt x="4708" y="28415"/>
                      </a:lnTo>
                      <a:lnTo>
                        <a:pt x="4812" y="28561"/>
                      </a:lnTo>
                      <a:lnTo>
                        <a:pt x="4938" y="28498"/>
                      </a:lnTo>
                      <a:lnTo>
                        <a:pt x="5085" y="28436"/>
                      </a:lnTo>
                      <a:lnTo>
                        <a:pt x="5147" y="28352"/>
                      </a:lnTo>
                      <a:lnTo>
                        <a:pt x="5147" y="28352"/>
                      </a:lnTo>
                      <a:lnTo>
                        <a:pt x="5126" y="28519"/>
                      </a:lnTo>
                      <a:lnTo>
                        <a:pt x="5022" y="28750"/>
                      </a:lnTo>
                      <a:lnTo>
                        <a:pt x="5043" y="28938"/>
                      </a:lnTo>
                      <a:lnTo>
                        <a:pt x="5126" y="28959"/>
                      </a:lnTo>
                      <a:lnTo>
                        <a:pt x="20087" y="30444"/>
                      </a:lnTo>
                      <a:lnTo>
                        <a:pt x="20212" y="30507"/>
                      </a:lnTo>
                      <a:lnTo>
                        <a:pt x="20359" y="30507"/>
                      </a:lnTo>
                      <a:lnTo>
                        <a:pt x="20484" y="30612"/>
                      </a:lnTo>
                      <a:lnTo>
                        <a:pt x="20484" y="30674"/>
                      </a:lnTo>
                      <a:lnTo>
                        <a:pt x="20568" y="30737"/>
                      </a:lnTo>
                      <a:lnTo>
                        <a:pt x="20589" y="30779"/>
                      </a:lnTo>
                      <a:lnTo>
                        <a:pt x="20694" y="30821"/>
                      </a:lnTo>
                      <a:lnTo>
                        <a:pt x="20714" y="30842"/>
                      </a:lnTo>
                      <a:lnTo>
                        <a:pt x="20840" y="30884"/>
                      </a:lnTo>
                      <a:lnTo>
                        <a:pt x="20903" y="30946"/>
                      </a:lnTo>
                      <a:lnTo>
                        <a:pt x="20945" y="30946"/>
                      </a:lnTo>
                      <a:lnTo>
                        <a:pt x="21049" y="30926"/>
                      </a:lnTo>
                      <a:lnTo>
                        <a:pt x="21133" y="30946"/>
                      </a:lnTo>
                      <a:lnTo>
                        <a:pt x="21238" y="30946"/>
                      </a:lnTo>
                      <a:lnTo>
                        <a:pt x="21363" y="31051"/>
                      </a:lnTo>
                      <a:lnTo>
                        <a:pt x="21447" y="31051"/>
                      </a:lnTo>
                      <a:lnTo>
                        <a:pt x="21510" y="31198"/>
                      </a:lnTo>
                      <a:lnTo>
                        <a:pt x="21719" y="31239"/>
                      </a:lnTo>
                      <a:lnTo>
                        <a:pt x="21823" y="31260"/>
                      </a:lnTo>
                      <a:lnTo>
                        <a:pt x="21886" y="31344"/>
                      </a:lnTo>
                      <a:lnTo>
                        <a:pt x="21970" y="31407"/>
                      </a:lnTo>
                      <a:lnTo>
                        <a:pt x="22158" y="31407"/>
                      </a:lnTo>
                      <a:lnTo>
                        <a:pt x="22263" y="31344"/>
                      </a:lnTo>
                      <a:lnTo>
                        <a:pt x="22305" y="31407"/>
                      </a:lnTo>
                      <a:lnTo>
                        <a:pt x="22367" y="31511"/>
                      </a:lnTo>
                      <a:lnTo>
                        <a:pt x="22618" y="31532"/>
                      </a:lnTo>
                      <a:lnTo>
                        <a:pt x="22681" y="31574"/>
                      </a:lnTo>
                      <a:lnTo>
                        <a:pt x="22807" y="31616"/>
                      </a:lnTo>
                      <a:lnTo>
                        <a:pt x="22890" y="31658"/>
                      </a:lnTo>
                      <a:lnTo>
                        <a:pt x="25192" y="32725"/>
                      </a:lnTo>
                      <a:lnTo>
                        <a:pt x="25339" y="32913"/>
                      </a:lnTo>
                      <a:lnTo>
                        <a:pt x="25694" y="33206"/>
                      </a:lnTo>
                      <a:lnTo>
                        <a:pt x="26050" y="34985"/>
                      </a:lnTo>
                      <a:lnTo>
                        <a:pt x="26008" y="35738"/>
                      </a:lnTo>
                      <a:lnTo>
                        <a:pt x="25945" y="35864"/>
                      </a:lnTo>
                      <a:lnTo>
                        <a:pt x="25903" y="36010"/>
                      </a:lnTo>
                      <a:lnTo>
                        <a:pt x="25820" y="36136"/>
                      </a:lnTo>
                      <a:lnTo>
                        <a:pt x="25611" y="36240"/>
                      </a:lnTo>
                      <a:lnTo>
                        <a:pt x="25506" y="36366"/>
                      </a:lnTo>
                      <a:lnTo>
                        <a:pt x="25611" y="36554"/>
                      </a:lnTo>
                      <a:lnTo>
                        <a:pt x="27598" y="36031"/>
                      </a:lnTo>
                      <a:lnTo>
                        <a:pt x="27849" y="35947"/>
                      </a:lnTo>
                      <a:lnTo>
                        <a:pt x="27912" y="35654"/>
                      </a:lnTo>
                      <a:lnTo>
                        <a:pt x="28979" y="35340"/>
                      </a:lnTo>
                      <a:lnTo>
                        <a:pt x="29461" y="34985"/>
                      </a:lnTo>
                      <a:lnTo>
                        <a:pt x="29565" y="34901"/>
                      </a:lnTo>
                      <a:lnTo>
                        <a:pt x="29712" y="34880"/>
                      </a:lnTo>
                      <a:lnTo>
                        <a:pt x="29984" y="34650"/>
                      </a:lnTo>
                      <a:lnTo>
                        <a:pt x="30088" y="34545"/>
                      </a:lnTo>
                      <a:lnTo>
                        <a:pt x="30214" y="34483"/>
                      </a:lnTo>
                      <a:lnTo>
                        <a:pt x="30318" y="34378"/>
                      </a:lnTo>
                      <a:lnTo>
                        <a:pt x="30528" y="34357"/>
                      </a:lnTo>
                      <a:lnTo>
                        <a:pt x="32202" y="34378"/>
                      </a:lnTo>
                      <a:lnTo>
                        <a:pt x="32327" y="34252"/>
                      </a:lnTo>
                      <a:lnTo>
                        <a:pt x="32390" y="34252"/>
                      </a:lnTo>
                      <a:lnTo>
                        <a:pt x="32432" y="34190"/>
                      </a:lnTo>
                      <a:lnTo>
                        <a:pt x="32515" y="34190"/>
                      </a:lnTo>
                      <a:lnTo>
                        <a:pt x="32620" y="34231"/>
                      </a:lnTo>
                      <a:lnTo>
                        <a:pt x="32704" y="34169"/>
                      </a:lnTo>
                      <a:lnTo>
                        <a:pt x="32725" y="34085"/>
                      </a:lnTo>
                      <a:lnTo>
                        <a:pt x="32913" y="33876"/>
                      </a:lnTo>
                      <a:lnTo>
                        <a:pt x="32976" y="33855"/>
                      </a:lnTo>
                      <a:lnTo>
                        <a:pt x="33143" y="33667"/>
                      </a:lnTo>
                      <a:lnTo>
                        <a:pt x="33185" y="33541"/>
                      </a:lnTo>
                      <a:lnTo>
                        <a:pt x="33227" y="33415"/>
                      </a:lnTo>
                      <a:lnTo>
                        <a:pt x="33373" y="33332"/>
                      </a:lnTo>
                      <a:lnTo>
                        <a:pt x="33373" y="33227"/>
                      </a:lnTo>
                      <a:lnTo>
                        <a:pt x="33478" y="33102"/>
                      </a:lnTo>
                      <a:lnTo>
                        <a:pt x="33687" y="32871"/>
                      </a:lnTo>
                      <a:lnTo>
                        <a:pt x="33750" y="32767"/>
                      </a:lnTo>
                      <a:lnTo>
                        <a:pt x="33854" y="32662"/>
                      </a:lnTo>
                      <a:lnTo>
                        <a:pt x="33875" y="32662"/>
                      </a:lnTo>
                      <a:lnTo>
                        <a:pt x="33959" y="32704"/>
                      </a:lnTo>
                      <a:lnTo>
                        <a:pt x="34022" y="32788"/>
                      </a:lnTo>
                      <a:lnTo>
                        <a:pt x="34168" y="32767"/>
                      </a:lnTo>
                      <a:lnTo>
                        <a:pt x="34315" y="32809"/>
                      </a:lnTo>
                      <a:lnTo>
                        <a:pt x="34378" y="32767"/>
                      </a:lnTo>
                      <a:lnTo>
                        <a:pt x="34608" y="32976"/>
                      </a:lnTo>
                      <a:lnTo>
                        <a:pt x="34608" y="33143"/>
                      </a:lnTo>
                      <a:lnTo>
                        <a:pt x="34482" y="33876"/>
                      </a:lnTo>
                      <a:lnTo>
                        <a:pt x="34440" y="33959"/>
                      </a:lnTo>
                      <a:lnTo>
                        <a:pt x="34503" y="33959"/>
                      </a:lnTo>
                      <a:lnTo>
                        <a:pt x="34524" y="34043"/>
                      </a:lnTo>
                      <a:lnTo>
                        <a:pt x="34587" y="34085"/>
                      </a:lnTo>
                      <a:lnTo>
                        <a:pt x="34587" y="34190"/>
                      </a:lnTo>
                      <a:lnTo>
                        <a:pt x="34587" y="34252"/>
                      </a:lnTo>
                      <a:lnTo>
                        <a:pt x="34587" y="34294"/>
                      </a:lnTo>
                      <a:lnTo>
                        <a:pt x="34545" y="34357"/>
                      </a:lnTo>
                      <a:lnTo>
                        <a:pt x="34587" y="34378"/>
                      </a:lnTo>
                      <a:lnTo>
                        <a:pt x="34733" y="34399"/>
                      </a:lnTo>
                      <a:lnTo>
                        <a:pt x="34859" y="34378"/>
                      </a:lnTo>
                      <a:lnTo>
                        <a:pt x="34901" y="34462"/>
                      </a:lnTo>
                      <a:lnTo>
                        <a:pt x="34963" y="34483"/>
                      </a:lnTo>
                      <a:lnTo>
                        <a:pt x="35026" y="34399"/>
                      </a:lnTo>
                      <a:lnTo>
                        <a:pt x="35110" y="34462"/>
                      </a:lnTo>
                      <a:lnTo>
                        <a:pt x="35235" y="34441"/>
                      </a:lnTo>
                      <a:lnTo>
                        <a:pt x="35277" y="34336"/>
                      </a:lnTo>
                      <a:lnTo>
                        <a:pt x="35382" y="34231"/>
                      </a:lnTo>
                      <a:lnTo>
                        <a:pt x="35382" y="34231"/>
                      </a:lnTo>
                      <a:lnTo>
                        <a:pt x="35319" y="34336"/>
                      </a:lnTo>
                      <a:lnTo>
                        <a:pt x="35340" y="34336"/>
                      </a:lnTo>
                      <a:lnTo>
                        <a:pt x="35319" y="34378"/>
                      </a:lnTo>
                      <a:lnTo>
                        <a:pt x="35361" y="34399"/>
                      </a:lnTo>
                      <a:lnTo>
                        <a:pt x="35633" y="34336"/>
                      </a:lnTo>
                      <a:lnTo>
                        <a:pt x="35675" y="34252"/>
                      </a:lnTo>
                      <a:lnTo>
                        <a:pt x="35842" y="34252"/>
                      </a:lnTo>
                      <a:lnTo>
                        <a:pt x="35968" y="34127"/>
                      </a:lnTo>
                      <a:lnTo>
                        <a:pt x="36072" y="34085"/>
                      </a:lnTo>
                      <a:lnTo>
                        <a:pt x="36198" y="33918"/>
                      </a:lnTo>
                      <a:lnTo>
                        <a:pt x="36198" y="33980"/>
                      </a:lnTo>
                      <a:lnTo>
                        <a:pt x="36282" y="33939"/>
                      </a:lnTo>
                      <a:lnTo>
                        <a:pt x="36282" y="33980"/>
                      </a:lnTo>
                      <a:lnTo>
                        <a:pt x="36156" y="34127"/>
                      </a:lnTo>
                      <a:lnTo>
                        <a:pt x="36051" y="34148"/>
                      </a:lnTo>
                      <a:lnTo>
                        <a:pt x="35947" y="34294"/>
                      </a:lnTo>
                      <a:lnTo>
                        <a:pt x="36072" y="34336"/>
                      </a:lnTo>
                      <a:lnTo>
                        <a:pt x="36156" y="34231"/>
                      </a:lnTo>
                      <a:lnTo>
                        <a:pt x="36261" y="34231"/>
                      </a:lnTo>
                      <a:lnTo>
                        <a:pt x="36323" y="34273"/>
                      </a:lnTo>
                      <a:lnTo>
                        <a:pt x="36575" y="34294"/>
                      </a:lnTo>
                      <a:lnTo>
                        <a:pt x="36742" y="34294"/>
                      </a:lnTo>
                      <a:lnTo>
                        <a:pt x="36616" y="34357"/>
                      </a:lnTo>
                      <a:lnTo>
                        <a:pt x="36470" y="34378"/>
                      </a:lnTo>
                      <a:lnTo>
                        <a:pt x="36365" y="34399"/>
                      </a:lnTo>
                      <a:lnTo>
                        <a:pt x="36323" y="34483"/>
                      </a:lnTo>
                      <a:lnTo>
                        <a:pt x="36323" y="34545"/>
                      </a:lnTo>
                      <a:lnTo>
                        <a:pt x="36261" y="34483"/>
                      </a:lnTo>
                      <a:lnTo>
                        <a:pt x="36219" y="34378"/>
                      </a:lnTo>
                      <a:lnTo>
                        <a:pt x="36156" y="34357"/>
                      </a:lnTo>
                      <a:lnTo>
                        <a:pt x="35968" y="34399"/>
                      </a:lnTo>
                      <a:lnTo>
                        <a:pt x="35779" y="34545"/>
                      </a:lnTo>
                      <a:lnTo>
                        <a:pt x="35549" y="34587"/>
                      </a:lnTo>
                      <a:lnTo>
                        <a:pt x="35340" y="34713"/>
                      </a:lnTo>
                      <a:lnTo>
                        <a:pt x="35319" y="34817"/>
                      </a:lnTo>
                      <a:lnTo>
                        <a:pt x="35173" y="34922"/>
                      </a:lnTo>
                      <a:lnTo>
                        <a:pt x="35110" y="35110"/>
                      </a:lnTo>
                      <a:lnTo>
                        <a:pt x="35110" y="35236"/>
                      </a:lnTo>
                      <a:lnTo>
                        <a:pt x="35131" y="35340"/>
                      </a:lnTo>
                      <a:lnTo>
                        <a:pt x="35152" y="35445"/>
                      </a:lnTo>
                      <a:lnTo>
                        <a:pt x="35215" y="35424"/>
                      </a:lnTo>
                      <a:lnTo>
                        <a:pt x="35256" y="35445"/>
                      </a:lnTo>
                      <a:lnTo>
                        <a:pt x="35256" y="35592"/>
                      </a:lnTo>
                      <a:lnTo>
                        <a:pt x="35361" y="35654"/>
                      </a:lnTo>
                      <a:lnTo>
                        <a:pt x="35403" y="35612"/>
                      </a:lnTo>
                      <a:lnTo>
                        <a:pt x="35466" y="35654"/>
                      </a:lnTo>
                      <a:lnTo>
                        <a:pt x="35507" y="35612"/>
                      </a:lnTo>
                      <a:lnTo>
                        <a:pt x="35507" y="35508"/>
                      </a:lnTo>
                      <a:lnTo>
                        <a:pt x="35570" y="35487"/>
                      </a:lnTo>
                      <a:lnTo>
                        <a:pt x="35654" y="35487"/>
                      </a:lnTo>
                      <a:lnTo>
                        <a:pt x="35779" y="35382"/>
                      </a:lnTo>
                      <a:lnTo>
                        <a:pt x="35884" y="35340"/>
                      </a:lnTo>
                      <a:lnTo>
                        <a:pt x="36031" y="35131"/>
                      </a:lnTo>
                      <a:lnTo>
                        <a:pt x="36219" y="35006"/>
                      </a:lnTo>
                      <a:lnTo>
                        <a:pt x="36177" y="34964"/>
                      </a:lnTo>
                      <a:lnTo>
                        <a:pt x="36240" y="34817"/>
                      </a:lnTo>
                      <a:lnTo>
                        <a:pt x="36323" y="34817"/>
                      </a:lnTo>
                      <a:lnTo>
                        <a:pt x="36386" y="34755"/>
                      </a:lnTo>
                      <a:lnTo>
                        <a:pt x="36428" y="34755"/>
                      </a:lnTo>
                      <a:lnTo>
                        <a:pt x="36491" y="34880"/>
                      </a:lnTo>
                      <a:lnTo>
                        <a:pt x="36637" y="34901"/>
                      </a:lnTo>
                      <a:lnTo>
                        <a:pt x="36637" y="34859"/>
                      </a:lnTo>
                      <a:lnTo>
                        <a:pt x="36721" y="34859"/>
                      </a:lnTo>
                      <a:lnTo>
                        <a:pt x="36909" y="34755"/>
                      </a:lnTo>
                      <a:lnTo>
                        <a:pt x="37077" y="34692"/>
                      </a:lnTo>
                      <a:lnTo>
                        <a:pt x="37286" y="34650"/>
                      </a:lnTo>
                      <a:lnTo>
                        <a:pt x="37391" y="34650"/>
                      </a:lnTo>
                      <a:lnTo>
                        <a:pt x="37663" y="34483"/>
                      </a:lnTo>
                      <a:lnTo>
                        <a:pt x="37809" y="34441"/>
                      </a:lnTo>
                      <a:lnTo>
                        <a:pt x="37914" y="34441"/>
                      </a:lnTo>
                      <a:lnTo>
                        <a:pt x="37997" y="34462"/>
                      </a:lnTo>
                      <a:lnTo>
                        <a:pt x="38081" y="34399"/>
                      </a:lnTo>
                      <a:lnTo>
                        <a:pt x="38018" y="34357"/>
                      </a:lnTo>
                      <a:lnTo>
                        <a:pt x="37935" y="34357"/>
                      </a:lnTo>
                      <a:lnTo>
                        <a:pt x="37830" y="34294"/>
                      </a:lnTo>
                      <a:lnTo>
                        <a:pt x="37872" y="34294"/>
                      </a:lnTo>
                      <a:lnTo>
                        <a:pt x="37956" y="34273"/>
                      </a:lnTo>
                      <a:lnTo>
                        <a:pt x="37956" y="34231"/>
                      </a:lnTo>
                      <a:lnTo>
                        <a:pt x="37663" y="34169"/>
                      </a:lnTo>
                      <a:lnTo>
                        <a:pt x="37537" y="34148"/>
                      </a:lnTo>
                      <a:lnTo>
                        <a:pt x="37558" y="34085"/>
                      </a:lnTo>
                      <a:lnTo>
                        <a:pt x="37537" y="33980"/>
                      </a:lnTo>
                      <a:lnTo>
                        <a:pt x="37370" y="34085"/>
                      </a:lnTo>
                      <a:lnTo>
                        <a:pt x="37349" y="34148"/>
                      </a:lnTo>
                      <a:lnTo>
                        <a:pt x="37160" y="34106"/>
                      </a:lnTo>
                      <a:lnTo>
                        <a:pt x="37139" y="34064"/>
                      </a:lnTo>
                      <a:lnTo>
                        <a:pt x="36993" y="34022"/>
                      </a:lnTo>
                      <a:lnTo>
                        <a:pt x="36930" y="34043"/>
                      </a:lnTo>
                      <a:lnTo>
                        <a:pt x="36826" y="33980"/>
                      </a:lnTo>
                      <a:lnTo>
                        <a:pt x="36637" y="33980"/>
                      </a:lnTo>
                      <a:lnTo>
                        <a:pt x="36491" y="33876"/>
                      </a:lnTo>
                      <a:lnTo>
                        <a:pt x="36616" y="33834"/>
                      </a:lnTo>
                      <a:lnTo>
                        <a:pt x="36637" y="33750"/>
                      </a:lnTo>
                      <a:lnTo>
                        <a:pt x="36491" y="33750"/>
                      </a:lnTo>
                      <a:lnTo>
                        <a:pt x="36428" y="33708"/>
                      </a:lnTo>
                      <a:lnTo>
                        <a:pt x="36323" y="33708"/>
                      </a:lnTo>
                      <a:lnTo>
                        <a:pt x="36282" y="33541"/>
                      </a:lnTo>
                      <a:lnTo>
                        <a:pt x="36219" y="33499"/>
                      </a:lnTo>
                      <a:lnTo>
                        <a:pt x="36219" y="33332"/>
                      </a:lnTo>
                      <a:lnTo>
                        <a:pt x="36261" y="33227"/>
                      </a:lnTo>
                      <a:lnTo>
                        <a:pt x="36177" y="33143"/>
                      </a:lnTo>
                      <a:lnTo>
                        <a:pt x="36261" y="33039"/>
                      </a:lnTo>
                      <a:lnTo>
                        <a:pt x="36261" y="32997"/>
                      </a:lnTo>
                      <a:lnTo>
                        <a:pt x="36051" y="32997"/>
                      </a:lnTo>
                      <a:lnTo>
                        <a:pt x="36114" y="32913"/>
                      </a:lnTo>
                      <a:lnTo>
                        <a:pt x="36198" y="32913"/>
                      </a:lnTo>
                      <a:lnTo>
                        <a:pt x="36365" y="32620"/>
                      </a:lnTo>
                      <a:lnTo>
                        <a:pt x="36470" y="32558"/>
                      </a:lnTo>
                      <a:lnTo>
                        <a:pt x="36428" y="32474"/>
                      </a:lnTo>
                      <a:lnTo>
                        <a:pt x="36365" y="32474"/>
                      </a:lnTo>
                      <a:lnTo>
                        <a:pt x="36323" y="32411"/>
                      </a:lnTo>
                      <a:lnTo>
                        <a:pt x="36219" y="32411"/>
                      </a:lnTo>
                      <a:lnTo>
                        <a:pt x="36114" y="32495"/>
                      </a:lnTo>
                      <a:lnTo>
                        <a:pt x="35989" y="32558"/>
                      </a:lnTo>
                      <a:lnTo>
                        <a:pt x="35947" y="32474"/>
                      </a:lnTo>
                      <a:lnTo>
                        <a:pt x="35905" y="32369"/>
                      </a:lnTo>
                      <a:lnTo>
                        <a:pt x="35675" y="32307"/>
                      </a:lnTo>
                      <a:lnTo>
                        <a:pt x="35528" y="32286"/>
                      </a:lnTo>
                      <a:lnTo>
                        <a:pt x="35361" y="32307"/>
                      </a:lnTo>
                      <a:lnTo>
                        <a:pt x="35528" y="32244"/>
                      </a:lnTo>
                      <a:lnTo>
                        <a:pt x="35654" y="32265"/>
                      </a:lnTo>
                      <a:lnTo>
                        <a:pt x="35779" y="32244"/>
                      </a:lnTo>
                      <a:lnTo>
                        <a:pt x="35863" y="32181"/>
                      </a:lnTo>
                      <a:lnTo>
                        <a:pt x="35989" y="32244"/>
                      </a:lnTo>
                      <a:lnTo>
                        <a:pt x="36093" y="32307"/>
                      </a:lnTo>
                      <a:lnTo>
                        <a:pt x="36219" y="32307"/>
                      </a:lnTo>
                      <a:lnTo>
                        <a:pt x="36386" y="32202"/>
                      </a:lnTo>
                      <a:lnTo>
                        <a:pt x="36470" y="32202"/>
                      </a:lnTo>
                      <a:lnTo>
                        <a:pt x="36575" y="32097"/>
                      </a:lnTo>
                      <a:lnTo>
                        <a:pt x="36700" y="32076"/>
                      </a:lnTo>
                      <a:lnTo>
                        <a:pt x="36784" y="31867"/>
                      </a:lnTo>
                      <a:lnTo>
                        <a:pt x="36721" y="31825"/>
                      </a:lnTo>
                      <a:lnTo>
                        <a:pt x="36805" y="31783"/>
                      </a:lnTo>
                      <a:lnTo>
                        <a:pt x="36742" y="31721"/>
                      </a:lnTo>
                      <a:lnTo>
                        <a:pt x="36616" y="31658"/>
                      </a:lnTo>
                      <a:lnTo>
                        <a:pt x="36533" y="31658"/>
                      </a:lnTo>
                      <a:lnTo>
                        <a:pt x="36575" y="31637"/>
                      </a:lnTo>
                      <a:lnTo>
                        <a:pt x="36575" y="31616"/>
                      </a:lnTo>
                      <a:lnTo>
                        <a:pt x="36742" y="31637"/>
                      </a:lnTo>
                      <a:lnTo>
                        <a:pt x="36742" y="31574"/>
                      </a:lnTo>
                      <a:lnTo>
                        <a:pt x="36512" y="31449"/>
                      </a:lnTo>
                      <a:lnTo>
                        <a:pt x="36303" y="31365"/>
                      </a:lnTo>
                      <a:lnTo>
                        <a:pt x="35905" y="31365"/>
                      </a:lnTo>
                      <a:lnTo>
                        <a:pt x="35800" y="31428"/>
                      </a:lnTo>
                      <a:lnTo>
                        <a:pt x="35675" y="31428"/>
                      </a:lnTo>
                      <a:lnTo>
                        <a:pt x="35319" y="31553"/>
                      </a:lnTo>
                      <a:lnTo>
                        <a:pt x="35026" y="31616"/>
                      </a:lnTo>
                      <a:lnTo>
                        <a:pt x="34859" y="31679"/>
                      </a:lnTo>
                      <a:lnTo>
                        <a:pt x="34712" y="31721"/>
                      </a:lnTo>
                      <a:lnTo>
                        <a:pt x="34440" y="31867"/>
                      </a:lnTo>
                      <a:lnTo>
                        <a:pt x="34064" y="32139"/>
                      </a:lnTo>
                      <a:lnTo>
                        <a:pt x="33771" y="32390"/>
                      </a:lnTo>
                      <a:lnTo>
                        <a:pt x="33666" y="32453"/>
                      </a:lnTo>
                      <a:lnTo>
                        <a:pt x="33541" y="32579"/>
                      </a:lnTo>
                      <a:lnTo>
                        <a:pt x="33373" y="32767"/>
                      </a:lnTo>
                      <a:lnTo>
                        <a:pt x="33185" y="32892"/>
                      </a:lnTo>
                      <a:lnTo>
                        <a:pt x="32934" y="33018"/>
                      </a:lnTo>
                      <a:lnTo>
                        <a:pt x="32641" y="33143"/>
                      </a:lnTo>
                      <a:lnTo>
                        <a:pt x="32515" y="33143"/>
                      </a:lnTo>
                      <a:lnTo>
                        <a:pt x="32704" y="33102"/>
                      </a:lnTo>
                      <a:lnTo>
                        <a:pt x="33018" y="32976"/>
                      </a:lnTo>
                      <a:lnTo>
                        <a:pt x="33038" y="32892"/>
                      </a:lnTo>
                      <a:lnTo>
                        <a:pt x="33290" y="32725"/>
                      </a:lnTo>
                      <a:lnTo>
                        <a:pt x="33373" y="32599"/>
                      </a:lnTo>
                      <a:lnTo>
                        <a:pt x="33436" y="32453"/>
                      </a:lnTo>
                      <a:lnTo>
                        <a:pt x="33541" y="32411"/>
                      </a:lnTo>
                      <a:lnTo>
                        <a:pt x="33666" y="32286"/>
                      </a:lnTo>
                      <a:lnTo>
                        <a:pt x="33813" y="32202"/>
                      </a:lnTo>
                      <a:lnTo>
                        <a:pt x="33875" y="31993"/>
                      </a:lnTo>
                      <a:lnTo>
                        <a:pt x="34106" y="31888"/>
                      </a:lnTo>
                      <a:lnTo>
                        <a:pt x="34231" y="31679"/>
                      </a:lnTo>
                      <a:lnTo>
                        <a:pt x="34294" y="31658"/>
                      </a:lnTo>
                      <a:lnTo>
                        <a:pt x="34315" y="31595"/>
                      </a:lnTo>
                      <a:lnTo>
                        <a:pt x="34440" y="31532"/>
                      </a:lnTo>
                      <a:lnTo>
                        <a:pt x="34545" y="31491"/>
                      </a:lnTo>
                      <a:lnTo>
                        <a:pt x="34608" y="31386"/>
                      </a:lnTo>
                      <a:lnTo>
                        <a:pt x="34712" y="31344"/>
                      </a:lnTo>
                      <a:lnTo>
                        <a:pt x="34754" y="31386"/>
                      </a:lnTo>
                      <a:lnTo>
                        <a:pt x="34838" y="31365"/>
                      </a:lnTo>
                      <a:lnTo>
                        <a:pt x="34922" y="31239"/>
                      </a:lnTo>
                      <a:lnTo>
                        <a:pt x="35131" y="31239"/>
                      </a:lnTo>
                      <a:lnTo>
                        <a:pt x="35235" y="31177"/>
                      </a:lnTo>
                      <a:lnTo>
                        <a:pt x="35424" y="31177"/>
                      </a:lnTo>
                      <a:lnTo>
                        <a:pt x="35487" y="31072"/>
                      </a:lnTo>
                      <a:lnTo>
                        <a:pt x="35528" y="30946"/>
                      </a:lnTo>
                      <a:lnTo>
                        <a:pt x="35570" y="30905"/>
                      </a:lnTo>
                      <a:lnTo>
                        <a:pt x="35570" y="30821"/>
                      </a:lnTo>
                      <a:lnTo>
                        <a:pt x="35696" y="30758"/>
                      </a:lnTo>
                      <a:lnTo>
                        <a:pt x="35905" y="30591"/>
                      </a:lnTo>
                      <a:lnTo>
                        <a:pt x="36010" y="30549"/>
                      </a:lnTo>
                      <a:lnTo>
                        <a:pt x="36072" y="30507"/>
                      </a:lnTo>
                      <a:lnTo>
                        <a:pt x="36010" y="30444"/>
                      </a:lnTo>
                      <a:lnTo>
                        <a:pt x="36072" y="30382"/>
                      </a:lnTo>
                      <a:lnTo>
                        <a:pt x="36156" y="30319"/>
                      </a:lnTo>
                      <a:lnTo>
                        <a:pt x="36261" y="30423"/>
                      </a:lnTo>
                      <a:lnTo>
                        <a:pt x="36386" y="30486"/>
                      </a:lnTo>
                      <a:lnTo>
                        <a:pt x="36616" y="30444"/>
                      </a:lnTo>
                      <a:lnTo>
                        <a:pt x="36805" y="30528"/>
                      </a:lnTo>
                      <a:lnTo>
                        <a:pt x="36888" y="30528"/>
                      </a:lnTo>
                      <a:lnTo>
                        <a:pt x="36951" y="30549"/>
                      </a:lnTo>
                      <a:lnTo>
                        <a:pt x="37098" y="30486"/>
                      </a:lnTo>
                      <a:lnTo>
                        <a:pt x="37160" y="30549"/>
                      </a:lnTo>
                      <a:lnTo>
                        <a:pt x="37265" y="30549"/>
                      </a:lnTo>
                      <a:lnTo>
                        <a:pt x="37349" y="30507"/>
                      </a:lnTo>
                      <a:lnTo>
                        <a:pt x="37474" y="30591"/>
                      </a:lnTo>
                      <a:lnTo>
                        <a:pt x="37663" y="30612"/>
                      </a:lnTo>
                      <a:lnTo>
                        <a:pt x="37746" y="30570"/>
                      </a:lnTo>
                      <a:lnTo>
                        <a:pt x="37788" y="30570"/>
                      </a:lnTo>
                      <a:lnTo>
                        <a:pt x="37893" y="30633"/>
                      </a:lnTo>
                      <a:lnTo>
                        <a:pt x="38039" y="30674"/>
                      </a:lnTo>
                      <a:lnTo>
                        <a:pt x="38081" y="30633"/>
                      </a:lnTo>
                      <a:lnTo>
                        <a:pt x="38248" y="30716"/>
                      </a:lnTo>
                      <a:lnTo>
                        <a:pt x="38311" y="30716"/>
                      </a:lnTo>
                      <a:lnTo>
                        <a:pt x="38416" y="30674"/>
                      </a:lnTo>
                      <a:lnTo>
                        <a:pt x="38500" y="30695"/>
                      </a:lnTo>
                      <a:lnTo>
                        <a:pt x="38479" y="30737"/>
                      </a:lnTo>
                      <a:lnTo>
                        <a:pt x="38583" y="30779"/>
                      </a:lnTo>
                      <a:lnTo>
                        <a:pt x="38834" y="30695"/>
                      </a:lnTo>
                      <a:lnTo>
                        <a:pt x="38897" y="30695"/>
                      </a:lnTo>
                      <a:lnTo>
                        <a:pt x="39023" y="30633"/>
                      </a:lnTo>
                      <a:lnTo>
                        <a:pt x="39085" y="30674"/>
                      </a:lnTo>
                      <a:lnTo>
                        <a:pt x="39253" y="30674"/>
                      </a:lnTo>
                      <a:lnTo>
                        <a:pt x="39336" y="30716"/>
                      </a:lnTo>
                      <a:lnTo>
                        <a:pt x="39441" y="30674"/>
                      </a:lnTo>
                      <a:lnTo>
                        <a:pt x="39462" y="30591"/>
                      </a:lnTo>
                      <a:lnTo>
                        <a:pt x="39608" y="30591"/>
                      </a:lnTo>
                      <a:lnTo>
                        <a:pt x="39671" y="30528"/>
                      </a:lnTo>
                      <a:lnTo>
                        <a:pt x="39734" y="30570"/>
                      </a:lnTo>
                      <a:lnTo>
                        <a:pt x="39818" y="30465"/>
                      </a:lnTo>
                      <a:lnTo>
                        <a:pt x="39922" y="30402"/>
                      </a:lnTo>
                      <a:lnTo>
                        <a:pt x="39943" y="30361"/>
                      </a:lnTo>
                      <a:lnTo>
                        <a:pt x="40048" y="30382"/>
                      </a:lnTo>
                      <a:lnTo>
                        <a:pt x="40132" y="30214"/>
                      </a:lnTo>
                      <a:lnTo>
                        <a:pt x="40132" y="30110"/>
                      </a:lnTo>
                      <a:lnTo>
                        <a:pt x="40194" y="30110"/>
                      </a:lnTo>
                      <a:lnTo>
                        <a:pt x="40278" y="30047"/>
                      </a:lnTo>
                      <a:lnTo>
                        <a:pt x="40299" y="29963"/>
                      </a:lnTo>
                      <a:lnTo>
                        <a:pt x="40257" y="29942"/>
                      </a:lnTo>
                      <a:lnTo>
                        <a:pt x="40278" y="29879"/>
                      </a:lnTo>
                      <a:lnTo>
                        <a:pt x="40383" y="29879"/>
                      </a:lnTo>
                      <a:lnTo>
                        <a:pt x="40487" y="29858"/>
                      </a:lnTo>
                      <a:lnTo>
                        <a:pt x="40487" y="29775"/>
                      </a:lnTo>
                      <a:lnTo>
                        <a:pt x="40508" y="29754"/>
                      </a:lnTo>
                      <a:lnTo>
                        <a:pt x="40571" y="29838"/>
                      </a:lnTo>
                      <a:lnTo>
                        <a:pt x="40696" y="29858"/>
                      </a:lnTo>
                      <a:lnTo>
                        <a:pt x="40801" y="29775"/>
                      </a:lnTo>
                      <a:lnTo>
                        <a:pt x="40822" y="29838"/>
                      </a:lnTo>
                      <a:lnTo>
                        <a:pt x="40906" y="29838"/>
                      </a:lnTo>
                      <a:lnTo>
                        <a:pt x="40989" y="29775"/>
                      </a:lnTo>
                      <a:lnTo>
                        <a:pt x="41031" y="29838"/>
                      </a:lnTo>
                      <a:lnTo>
                        <a:pt x="41136" y="29796"/>
                      </a:lnTo>
                      <a:lnTo>
                        <a:pt x="41178" y="29754"/>
                      </a:lnTo>
                      <a:lnTo>
                        <a:pt x="41241" y="29754"/>
                      </a:lnTo>
                      <a:lnTo>
                        <a:pt x="41324" y="29649"/>
                      </a:lnTo>
                      <a:lnTo>
                        <a:pt x="41387" y="29649"/>
                      </a:lnTo>
                      <a:lnTo>
                        <a:pt x="41492" y="29545"/>
                      </a:lnTo>
                      <a:lnTo>
                        <a:pt x="41617" y="29545"/>
                      </a:lnTo>
                      <a:lnTo>
                        <a:pt x="41764" y="29440"/>
                      </a:lnTo>
                      <a:lnTo>
                        <a:pt x="41826" y="29356"/>
                      </a:lnTo>
                      <a:lnTo>
                        <a:pt x="41910" y="29356"/>
                      </a:lnTo>
                      <a:lnTo>
                        <a:pt x="41931" y="29252"/>
                      </a:lnTo>
                      <a:lnTo>
                        <a:pt x="41973" y="29147"/>
                      </a:lnTo>
                      <a:lnTo>
                        <a:pt x="41910" y="29126"/>
                      </a:lnTo>
                      <a:lnTo>
                        <a:pt x="41805" y="29147"/>
                      </a:lnTo>
                      <a:lnTo>
                        <a:pt x="41722" y="29105"/>
                      </a:lnTo>
                      <a:lnTo>
                        <a:pt x="41764" y="29105"/>
                      </a:lnTo>
                      <a:lnTo>
                        <a:pt x="41868" y="29126"/>
                      </a:lnTo>
                      <a:lnTo>
                        <a:pt x="41952" y="29105"/>
                      </a:lnTo>
                      <a:lnTo>
                        <a:pt x="41868" y="29001"/>
                      </a:lnTo>
                      <a:lnTo>
                        <a:pt x="41764" y="29001"/>
                      </a:lnTo>
                      <a:lnTo>
                        <a:pt x="41617" y="28917"/>
                      </a:lnTo>
                      <a:lnTo>
                        <a:pt x="41554" y="28812"/>
                      </a:lnTo>
                      <a:lnTo>
                        <a:pt x="41554" y="28812"/>
                      </a:lnTo>
                      <a:lnTo>
                        <a:pt x="41701" y="28896"/>
                      </a:lnTo>
                      <a:lnTo>
                        <a:pt x="41805" y="28833"/>
                      </a:lnTo>
                      <a:lnTo>
                        <a:pt x="41826" y="28729"/>
                      </a:lnTo>
                      <a:lnTo>
                        <a:pt x="41910" y="28708"/>
                      </a:lnTo>
                      <a:lnTo>
                        <a:pt x="41952" y="28603"/>
                      </a:lnTo>
                      <a:lnTo>
                        <a:pt x="41764" y="28540"/>
                      </a:lnTo>
                      <a:lnTo>
                        <a:pt x="41847" y="28478"/>
                      </a:lnTo>
                      <a:lnTo>
                        <a:pt x="41931" y="28498"/>
                      </a:lnTo>
                      <a:lnTo>
                        <a:pt x="42015" y="28415"/>
                      </a:lnTo>
                      <a:lnTo>
                        <a:pt x="41973" y="28331"/>
                      </a:lnTo>
                      <a:lnTo>
                        <a:pt x="41826" y="28268"/>
                      </a:lnTo>
                      <a:lnTo>
                        <a:pt x="41805" y="28164"/>
                      </a:lnTo>
                      <a:lnTo>
                        <a:pt x="41847" y="28122"/>
                      </a:lnTo>
                      <a:lnTo>
                        <a:pt x="41952" y="28185"/>
                      </a:lnTo>
                      <a:lnTo>
                        <a:pt x="41931" y="28101"/>
                      </a:lnTo>
                      <a:lnTo>
                        <a:pt x="41764" y="28017"/>
                      </a:lnTo>
                      <a:lnTo>
                        <a:pt x="41617" y="28017"/>
                      </a:lnTo>
                      <a:lnTo>
                        <a:pt x="41638" y="27954"/>
                      </a:lnTo>
                      <a:lnTo>
                        <a:pt x="41701" y="27913"/>
                      </a:lnTo>
                      <a:lnTo>
                        <a:pt x="41659" y="27871"/>
                      </a:lnTo>
                      <a:lnTo>
                        <a:pt x="41533" y="27871"/>
                      </a:lnTo>
                      <a:lnTo>
                        <a:pt x="41387" y="27954"/>
                      </a:lnTo>
                      <a:lnTo>
                        <a:pt x="41345" y="28059"/>
                      </a:lnTo>
                      <a:lnTo>
                        <a:pt x="41303" y="28101"/>
                      </a:lnTo>
                      <a:lnTo>
                        <a:pt x="41241" y="27996"/>
                      </a:lnTo>
                      <a:lnTo>
                        <a:pt x="41094" y="27996"/>
                      </a:lnTo>
                      <a:lnTo>
                        <a:pt x="41157" y="27913"/>
                      </a:lnTo>
                      <a:lnTo>
                        <a:pt x="41220" y="27913"/>
                      </a:lnTo>
                      <a:lnTo>
                        <a:pt x="41345" y="27808"/>
                      </a:lnTo>
                      <a:lnTo>
                        <a:pt x="41387" y="27703"/>
                      </a:lnTo>
                      <a:lnTo>
                        <a:pt x="41303" y="27536"/>
                      </a:lnTo>
                      <a:lnTo>
                        <a:pt x="41115" y="27473"/>
                      </a:lnTo>
                      <a:lnTo>
                        <a:pt x="40885" y="27494"/>
                      </a:lnTo>
                      <a:lnTo>
                        <a:pt x="40801" y="27536"/>
                      </a:lnTo>
                      <a:lnTo>
                        <a:pt x="40822" y="27557"/>
                      </a:lnTo>
                      <a:lnTo>
                        <a:pt x="40969" y="27557"/>
                      </a:lnTo>
                      <a:lnTo>
                        <a:pt x="41010" y="27578"/>
                      </a:lnTo>
                      <a:lnTo>
                        <a:pt x="40885" y="27578"/>
                      </a:lnTo>
                      <a:lnTo>
                        <a:pt x="40717" y="27557"/>
                      </a:lnTo>
                      <a:lnTo>
                        <a:pt x="40550" y="27641"/>
                      </a:lnTo>
                      <a:lnTo>
                        <a:pt x="40404" y="27661"/>
                      </a:lnTo>
                      <a:lnTo>
                        <a:pt x="40299" y="27787"/>
                      </a:lnTo>
                      <a:lnTo>
                        <a:pt x="40257" y="27892"/>
                      </a:lnTo>
                      <a:lnTo>
                        <a:pt x="40173" y="27892"/>
                      </a:lnTo>
                      <a:lnTo>
                        <a:pt x="40048" y="27996"/>
                      </a:lnTo>
                      <a:lnTo>
                        <a:pt x="39860" y="27996"/>
                      </a:lnTo>
                      <a:lnTo>
                        <a:pt x="39755" y="28205"/>
                      </a:lnTo>
                      <a:lnTo>
                        <a:pt x="39671" y="28205"/>
                      </a:lnTo>
                      <a:lnTo>
                        <a:pt x="39629" y="28268"/>
                      </a:lnTo>
                      <a:lnTo>
                        <a:pt x="39567" y="28268"/>
                      </a:lnTo>
                      <a:lnTo>
                        <a:pt x="39525" y="28185"/>
                      </a:lnTo>
                      <a:lnTo>
                        <a:pt x="39608" y="28101"/>
                      </a:lnTo>
                      <a:lnTo>
                        <a:pt x="39671" y="28122"/>
                      </a:lnTo>
                      <a:lnTo>
                        <a:pt x="39713" y="28059"/>
                      </a:lnTo>
                      <a:lnTo>
                        <a:pt x="39462" y="27871"/>
                      </a:lnTo>
                      <a:lnTo>
                        <a:pt x="39441" y="27808"/>
                      </a:lnTo>
                      <a:lnTo>
                        <a:pt x="39357" y="27787"/>
                      </a:lnTo>
                      <a:lnTo>
                        <a:pt x="39399" y="27745"/>
                      </a:lnTo>
                      <a:lnTo>
                        <a:pt x="39399" y="27641"/>
                      </a:lnTo>
                      <a:lnTo>
                        <a:pt x="39525" y="27850"/>
                      </a:lnTo>
                      <a:lnTo>
                        <a:pt x="39734" y="27975"/>
                      </a:lnTo>
                      <a:lnTo>
                        <a:pt x="39776" y="27913"/>
                      </a:lnTo>
                      <a:lnTo>
                        <a:pt x="39818" y="27808"/>
                      </a:lnTo>
                      <a:lnTo>
                        <a:pt x="39943" y="27808"/>
                      </a:lnTo>
                      <a:lnTo>
                        <a:pt x="40027" y="27745"/>
                      </a:lnTo>
                      <a:lnTo>
                        <a:pt x="40194" y="27641"/>
                      </a:lnTo>
                      <a:lnTo>
                        <a:pt x="40404" y="27578"/>
                      </a:lnTo>
                      <a:lnTo>
                        <a:pt x="40613" y="27557"/>
                      </a:lnTo>
                      <a:lnTo>
                        <a:pt x="40592" y="27494"/>
                      </a:lnTo>
                      <a:lnTo>
                        <a:pt x="40508" y="27473"/>
                      </a:lnTo>
                      <a:lnTo>
                        <a:pt x="40613" y="27473"/>
                      </a:lnTo>
                      <a:lnTo>
                        <a:pt x="40717" y="27369"/>
                      </a:lnTo>
                      <a:lnTo>
                        <a:pt x="40906" y="27285"/>
                      </a:lnTo>
                      <a:lnTo>
                        <a:pt x="40969" y="27348"/>
                      </a:lnTo>
                      <a:lnTo>
                        <a:pt x="41199" y="27285"/>
                      </a:lnTo>
                      <a:lnTo>
                        <a:pt x="41199" y="27243"/>
                      </a:lnTo>
                      <a:lnTo>
                        <a:pt x="41387" y="27222"/>
                      </a:lnTo>
                      <a:lnTo>
                        <a:pt x="41282" y="27117"/>
                      </a:lnTo>
                      <a:lnTo>
                        <a:pt x="41010" y="27034"/>
                      </a:lnTo>
                      <a:lnTo>
                        <a:pt x="41073" y="26971"/>
                      </a:lnTo>
                      <a:lnTo>
                        <a:pt x="41136" y="26971"/>
                      </a:lnTo>
                      <a:lnTo>
                        <a:pt x="41199" y="26866"/>
                      </a:lnTo>
                      <a:lnTo>
                        <a:pt x="41115" y="26845"/>
                      </a:lnTo>
                      <a:lnTo>
                        <a:pt x="40969" y="26908"/>
                      </a:lnTo>
                      <a:lnTo>
                        <a:pt x="40885" y="27013"/>
                      </a:lnTo>
                      <a:lnTo>
                        <a:pt x="40759" y="26929"/>
                      </a:lnTo>
                      <a:lnTo>
                        <a:pt x="40613" y="26950"/>
                      </a:lnTo>
                      <a:lnTo>
                        <a:pt x="40592" y="26866"/>
                      </a:lnTo>
                      <a:lnTo>
                        <a:pt x="40676" y="26845"/>
                      </a:lnTo>
                      <a:lnTo>
                        <a:pt x="40676" y="26657"/>
                      </a:lnTo>
                      <a:lnTo>
                        <a:pt x="40696" y="26615"/>
                      </a:lnTo>
                      <a:lnTo>
                        <a:pt x="40550" y="26720"/>
                      </a:lnTo>
                      <a:lnTo>
                        <a:pt x="40550" y="26657"/>
                      </a:lnTo>
                      <a:lnTo>
                        <a:pt x="40592" y="26615"/>
                      </a:lnTo>
                      <a:lnTo>
                        <a:pt x="40550" y="26594"/>
                      </a:lnTo>
                      <a:lnTo>
                        <a:pt x="40341" y="26762"/>
                      </a:lnTo>
                      <a:lnTo>
                        <a:pt x="40257" y="26845"/>
                      </a:lnTo>
                      <a:lnTo>
                        <a:pt x="40194" y="26845"/>
                      </a:lnTo>
                      <a:lnTo>
                        <a:pt x="40278" y="26762"/>
                      </a:lnTo>
                      <a:lnTo>
                        <a:pt x="40445" y="26636"/>
                      </a:lnTo>
                      <a:lnTo>
                        <a:pt x="40383" y="26594"/>
                      </a:lnTo>
                      <a:lnTo>
                        <a:pt x="40236" y="26657"/>
                      </a:lnTo>
                      <a:lnTo>
                        <a:pt x="40194" y="26636"/>
                      </a:lnTo>
                      <a:lnTo>
                        <a:pt x="40257" y="26594"/>
                      </a:lnTo>
                      <a:lnTo>
                        <a:pt x="40341" y="26532"/>
                      </a:lnTo>
                      <a:lnTo>
                        <a:pt x="40341" y="26490"/>
                      </a:lnTo>
                      <a:lnTo>
                        <a:pt x="40194" y="26511"/>
                      </a:lnTo>
                      <a:lnTo>
                        <a:pt x="40090" y="26615"/>
                      </a:lnTo>
                      <a:lnTo>
                        <a:pt x="39985" y="26741"/>
                      </a:lnTo>
                      <a:lnTo>
                        <a:pt x="39943" y="26720"/>
                      </a:lnTo>
                      <a:lnTo>
                        <a:pt x="39985" y="26615"/>
                      </a:lnTo>
                      <a:lnTo>
                        <a:pt x="40090" y="26532"/>
                      </a:lnTo>
                      <a:lnTo>
                        <a:pt x="40090" y="26490"/>
                      </a:lnTo>
                      <a:lnTo>
                        <a:pt x="40027" y="26490"/>
                      </a:lnTo>
                      <a:lnTo>
                        <a:pt x="39818" y="26699"/>
                      </a:lnTo>
                      <a:lnTo>
                        <a:pt x="39713" y="26720"/>
                      </a:lnTo>
                      <a:lnTo>
                        <a:pt x="39608" y="26636"/>
                      </a:lnTo>
                      <a:lnTo>
                        <a:pt x="39734" y="26657"/>
                      </a:lnTo>
                      <a:lnTo>
                        <a:pt x="39839" y="26594"/>
                      </a:lnTo>
                      <a:lnTo>
                        <a:pt x="40027" y="26343"/>
                      </a:lnTo>
                      <a:lnTo>
                        <a:pt x="40152" y="26281"/>
                      </a:lnTo>
                      <a:lnTo>
                        <a:pt x="40069" y="26197"/>
                      </a:lnTo>
                      <a:lnTo>
                        <a:pt x="40090" y="26092"/>
                      </a:lnTo>
                      <a:lnTo>
                        <a:pt x="40069" y="26071"/>
                      </a:lnTo>
                      <a:lnTo>
                        <a:pt x="39964" y="26218"/>
                      </a:lnTo>
                      <a:lnTo>
                        <a:pt x="39922" y="26218"/>
                      </a:lnTo>
                      <a:lnTo>
                        <a:pt x="39922" y="26176"/>
                      </a:lnTo>
                      <a:lnTo>
                        <a:pt x="39964" y="26092"/>
                      </a:lnTo>
                      <a:lnTo>
                        <a:pt x="39964" y="25925"/>
                      </a:lnTo>
                      <a:lnTo>
                        <a:pt x="39880" y="25904"/>
                      </a:lnTo>
                      <a:lnTo>
                        <a:pt x="39860" y="25883"/>
                      </a:lnTo>
                      <a:lnTo>
                        <a:pt x="39755" y="25967"/>
                      </a:lnTo>
                      <a:lnTo>
                        <a:pt x="39734" y="25904"/>
                      </a:lnTo>
                      <a:lnTo>
                        <a:pt x="39755" y="25820"/>
                      </a:lnTo>
                      <a:lnTo>
                        <a:pt x="39734" y="25799"/>
                      </a:lnTo>
                      <a:lnTo>
                        <a:pt x="39650" y="25799"/>
                      </a:lnTo>
                      <a:lnTo>
                        <a:pt x="39713" y="25757"/>
                      </a:lnTo>
                      <a:lnTo>
                        <a:pt x="39650" y="25695"/>
                      </a:lnTo>
                      <a:lnTo>
                        <a:pt x="39650" y="25611"/>
                      </a:lnTo>
                      <a:lnTo>
                        <a:pt x="39608" y="25611"/>
                      </a:lnTo>
                      <a:lnTo>
                        <a:pt x="39441" y="25653"/>
                      </a:lnTo>
                      <a:lnTo>
                        <a:pt x="39441" y="25695"/>
                      </a:lnTo>
                      <a:lnTo>
                        <a:pt x="39357" y="25716"/>
                      </a:lnTo>
                      <a:lnTo>
                        <a:pt x="39148" y="25674"/>
                      </a:lnTo>
                      <a:lnTo>
                        <a:pt x="39316" y="25674"/>
                      </a:lnTo>
                      <a:lnTo>
                        <a:pt x="39357" y="25590"/>
                      </a:lnTo>
                      <a:lnTo>
                        <a:pt x="39504" y="25569"/>
                      </a:lnTo>
                      <a:lnTo>
                        <a:pt x="39525" y="25506"/>
                      </a:lnTo>
                      <a:lnTo>
                        <a:pt x="39462" y="25444"/>
                      </a:lnTo>
                      <a:lnTo>
                        <a:pt x="39357" y="25339"/>
                      </a:lnTo>
                      <a:lnTo>
                        <a:pt x="39357" y="25234"/>
                      </a:lnTo>
                      <a:lnTo>
                        <a:pt x="39211" y="25151"/>
                      </a:lnTo>
                      <a:lnTo>
                        <a:pt x="39357" y="25151"/>
                      </a:lnTo>
                      <a:lnTo>
                        <a:pt x="39525" y="25234"/>
                      </a:lnTo>
                      <a:lnTo>
                        <a:pt x="39650" y="25234"/>
                      </a:lnTo>
                      <a:lnTo>
                        <a:pt x="39650" y="25151"/>
                      </a:lnTo>
                      <a:lnTo>
                        <a:pt x="39546" y="25088"/>
                      </a:lnTo>
                      <a:lnTo>
                        <a:pt x="39567" y="25046"/>
                      </a:lnTo>
                      <a:lnTo>
                        <a:pt x="39650" y="25067"/>
                      </a:lnTo>
                      <a:lnTo>
                        <a:pt x="39776" y="24962"/>
                      </a:lnTo>
                      <a:lnTo>
                        <a:pt x="39860" y="24920"/>
                      </a:lnTo>
                      <a:lnTo>
                        <a:pt x="39880" y="24816"/>
                      </a:lnTo>
                      <a:lnTo>
                        <a:pt x="39776" y="24711"/>
                      </a:lnTo>
                      <a:lnTo>
                        <a:pt x="39713" y="24732"/>
                      </a:lnTo>
                      <a:lnTo>
                        <a:pt x="39608" y="24711"/>
                      </a:lnTo>
                      <a:lnTo>
                        <a:pt x="39671" y="24648"/>
                      </a:lnTo>
                      <a:lnTo>
                        <a:pt x="39713" y="24565"/>
                      </a:lnTo>
                      <a:lnTo>
                        <a:pt x="39650" y="24523"/>
                      </a:lnTo>
                      <a:lnTo>
                        <a:pt x="39525" y="24523"/>
                      </a:lnTo>
                      <a:lnTo>
                        <a:pt x="39462" y="24502"/>
                      </a:lnTo>
                      <a:lnTo>
                        <a:pt x="39399" y="24523"/>
                      </a:lnTo>
                      <a:lnTo>
                        <a:pt x="39316" y="24439"/>
                      </a:lnTo>
                      <a:lnTo>
                        <a:pt x="39420" y="24439"/>
                      </a:lnTo>
                      <a:lnTo>
                        <a:pt x="39462" y="24397"/>
                      </a:lnTo>
                      <a:lnTo>
                        <a:pt x="39546" y="24418"/>
                      </a:lnTo>
                      <a:lnTo>
                        <a:pt x="39650" y="24314"/>
                      </a:lnTo>
                      <a:lnTo>
                        <a:pt x="39608" y="24125"/>
                      </a:lnTo>
                      <a:lnTo>
                        <a:pt x="39504" y="24021"/>
                      </a:lnTo>
                      <a:lnTo>
                        <a:pt x="39441" y="24104"/>
                      </a:lnTo>
                      <a:lnTo>
                        <a:pt x="39336" y="24084"/>
                      </a:lnTo>
                      <a:lnTo>
                        <a:pt x="39253" y="24146"/>
                      </a:lnTo>
                      <a:lnTo>
                        <a:pt x="39295" y="24042"/>
                      </a:lnTo>
                      <a:lnTo>
                        <a:pt x="39420" y="23979"/>
                      </a:lnTo>
                      <a:lnTo>
                        <a:pt x="39504" y="23979"/>
                      </a:lnTo>
                      <a:lnTo>
                        <a:pt x="39504" y="23874"/>
                      </a:lnTo>
                      <a:lnTo>
                        <a:pt x="39399" y="23832"/>
                      </a:lnTo>
                      <a:lnTo>
                        <a:pt x="39316" y="23874"/>
                      </a:lnTo>
                      <a:lnTo>
                        <a:pt x="39190" y="23874"/>
                      </a:lnTo>
                      <a:lnTo>
                        <a:pt x="39002" y="23937"/>
                      </a:lnTo>
                      <a:lnTo>
                        <a:pt x="39002" y="23937"/>
                      </a:lnTo>
                      <a:lnTo>
                        <a:pt x="39148" y="23728"/>
                      </a:lnTo>
                      <a:lnTo>
                        <a:pt x="39253" y="23728"/>
                      </a:lnTo>
                      <a:lnTo>
                        <a:pt x="39357" y="23686"/>
                      </a:lnTo>
                      <a:lnTo>
                        <a:pt x="39357" y="23623"/>
                      </a:lnTo>
                      <a:lnTo>
                        <a:pt x="39441" y="23560"/>
                      </a:lnTo>
                      <a:lnTo>
                        <a:pt x="39420" y="23519"/>
                      </a:lnTo>
                      <a:lnTo>
                        <a:pt x="39295" y="23581"/>
                      </a:lnTo>
                      <a:lnTo>
                        <a:pt x="39106" y="23581"/>
                      </a:lnTo>
                      <a:lnTo>
                        <a:pt x="38939" y="23665"/>
                      </a:lnTo>
                      <a:lnTo>
                        <a:pt x="38939" y="23665"/>
                      </a:lnTo>
                      <a:lnTo>
                        <a:pt x="39002" y="23581"/>
                      </a:lnTo>
                      <a:lnTo>
                        <a:pt x="38981" y="23498"/>
                      </a:lnTo>
                      <a:lnTo>
                        <a:pt x="39023" y="23414"/>
                      </a:lnTo>
                      <a:lnTo>
                        <a:pt x="39106" y="23477"/>
                      </a:lnTo>
                      <a:lnTo>
                        <a:pt x="39295" y="23477"/>
                      </a:lnTo>
                      <a:lnTo>
                        <a:pt x="39399" y="23351"/>
                      </a:lnTo>
                      <a:lnTo>
                        <a:pt x="39399" y="23205"/>
                      </a:lnTo>
                      <a:lnTo>
                        <a:pt x="39295" y="23268"/>
                      </a:lnTo>
                      <a:lnTo>
                        <a:pt x="39211" y="23247"/>
                      </a:lnTo>
                      <a:lnTo>
                        <a:pt x="39316" y="23142"/>
                      </a:lnTo>
                      <a:lnTo>
                        <a:pt x="39336" y="23037"/>
                      </a:lnTo>
                      <a:lnTo>
                        <a:pt x="39253" y="22996"/>
                      </a:lnTo>
                      <a:lnTo>
                        <a:pt x="39002" y="23079"/>
                      </a:lnTo>
                      <a:lnTo>
                        <a:pt x="38918" y="23037"/>
                      </a:lnTo>
                      <a:lnTo>
                        <a:pt x="38981" y="22954"/>
                      </a:lnTo>
                      <a:lnTo>
                        <a:pt x="39106" y="22975"/>
                      </a:lnTo>
                      <a:lnTo>
                        <a:pt x="39211" y="22954"/>
                      </a:lnTo>
                      <a:lnTo>
                        <a:pt x="39295" y="22828"/>
                      </a:lnTo>
                      <a:lnTo>
                        <a:pt x="39211" y="22765"/>
                      </a:lnTo>
                      <a:lnTo>
                        <a:pt x="39211" y="22682"/>
                      </a:lnTo>
                      <a:lnTo>
                        <a:pt x="39127" y="22765"/>
                      </a:lnTo>
                      <a:lnTo>
                        <a:pt x="39085" y="22765"/>
                      </a:lnTo>
                      <a:lnTo>
                        <a:pt x="39044" y="22682"/>
                      </a:lnTo>
                      <a:lnTo>
                        <a:pt x="38981" y="22619"/>
                      </a:lnTo>
                      <a:lnTo>
                        <a:pt x="39044" y="22577"/>
                      </a:lnTo>
                      <a:lnTo>
                        <a:pt x="39106" y="22640"/>
                      </a:lnTo>
                      <a:lnTo>
                        <a:pt x="39148" y="22577"/>
                      </a:lnTo>
                      <a:lnTo>
                        <a:pt x="39148" y="22452"/>
                      </a:lnTo>
                      <a:lnTo>
                        <a:pt x="39044" y="22347"/>
                      </a:lnTo>
                      <a:lnTo>
                        <a:pt x="39023" y="22242"/>
                      </a:lnTo>
                      <a:lnTo>
                        <a:pt x="39106" y="22200"/>
                      </a:lnTo>
                      <a:lnTo>
                        <a:pt x="39106" y="22096"/>
                      </a:lnTo>
                      <a:lnTo>
                        <a:pt x="39023" y="22096"/>
                      </a:lnTo>
                      <a:lnTo>
                        <a:pt x="39044" y="22033"/>
                      </a:lnTo>
                      <a:lnTo>
                        <a:pt x="39085" y="21928"/>
                      </a:lnTo>
                      <a:lnTo>
                        <a:pt x="39002" y="21928"/>
                      </a:lnTo>
                      <a:lnTo>
                        <a:pt x="38918" y="21907"/>
                      </a:lnTo>
                      <a:lnTo>
                        <a:pt x="38918" y="21887"/>
                      </a:lnTo>
                      <a:lnTo>
                        <a:pt x="38981" y="21887"/>
                      </a:lnTo>
                      <a:lnTo>
                        <a:pt x="39044" y="21803"/>
                      </a:lnTo>
                      <a:lnTo>
                        <a:pt x="38981" y="21740"/>
                      </a:lnTo>
                      <a:lnTo>
                        <a:pt x="38981" y="21677"/>
                      </a:lnTo>
                      <a:lnTo>
                        <a:pt x="39044" y="21615"/>
                      </a:lnTo>
                      <a:lnTo>
                        <a:pt x="39023" y="21573"/>
                      </a:lnTo>
                      <a:lnTo>
                        <a:pt x="38918" y="21615"/>
                      </a:lnTo>
                      <a:lnTo>
                        <a:pt x="38918" y="21615"/>
                      </a:lnTo>
                      <a:lnTo>
                        <a:pt x="39023" y="21531"/>
                      </a:lnTo>
                      <a:lnTo>
                        <a:pt x="38981" y="21489"/>
                      </a:lnTo>
                      <a:lnTo>
                        <a:pt x="38876" y="21510"/>
                      </a:lnTo>
                      <a:lnTo>
                        <a:pt x="38772" y="21635"/>
                      </a:lnTo>
                      <a:lnTo>
                        <a:pt x="38792" y="21719"/>
                      </a:lnTo>
                      <a:lnTo>
                        <a:pt x="38730" y="21824"/>
                      </a:lnTo>
                      <a:lnTo>
                        <a:pt x="38604" y="21949"/>
                      </a:lnTo>
                      <a:lnTo>
                        <a:pt x="38604" y="22033"/>
                      </a:lnTo>
                      <a:lnTo>
                        <a:pt x="38520" y="22096"/>
                      </a:lnTo>
                      <a:lnTo>
                        <a:pt x="38520" y="22200"/>
                      </a:lnTo>
                      <a:lnTo>
                        <a:pt x="38458" y="22117"/>
                      </a:lnTo>
                      <a:lnTo>
                        <a:pt x="38395" y="22138"/>
                      </a:lnTo>
                      <a:lnTo>
                        <a:pt x="38311" y="22326"/>
                      </a:lnTo>
                      <a:lnTo>
                        <a:pt x="38311" y="22410"/>
                      </a:lnTo>
                      <a:lnTo>
                        <a:pt x="38416" y="22410"/>
                      </a:lnTo>
                      <a:lnTo>
                        <a:pt x="38479" y="22472"/>
                      </a:lnTo>
                      <a:lnTo>
                        <a:pt x="38479" y="22556"/>
                      </a:lnTo>
                      <a:lnTo>
                        <a:pt x="38374" y="22452"/>
                      </a:lnTo>
                      <a:lnTo>
                        <a:pt x="38311" y="22452"/>
                      </a:lnTo>
                      <a:lnTo>
                        <a:pt x="38290" y="22535"/>
                      </a:lnTo>
                      <a:lnTo>
                        <a:pt x="38207" y="22640"/>
                      </a:lnTo>
                      <a:lnTo>
                        <a:pt x="38144" y="22682"/>
                      </a:lnTo>
                      <a:lnTo>
                        <a:pt x="38102" y="22849"/>
                      </a:lnTo>
                      <a:lnTo>
                        <a:pt x="37997" y="22870"/>
                      </a:lnTo>
                      <a:lnTo>
                        <a:pt x="37935" y="22975"/>
                      </a:lnTo>
                      <a:lnTo>
                        <a:pt x="37935" y="23037"/>
                      </a:lnTo>
                      <a:lnTo>
                        <a:pt x="37872" y="23037"/>
                      </a:lnTo>
                      <a:lnTo>
                        <a:pt x="37872" y="23205"/>
                      </a:lnTo>
                      <a:lnTo>
                        <a:pt x="37788" y="23393"/>
                      </a:lnTo>
                      <a:lnTo>
                        <a:pt x="37788" y="23393"/>
                      </a:lnTo>
                      <a:lnTo>
                        <a:pt x="37830" y="23268"/>
                      </a:lnTo>
                      <a:lnTo>
                        <a:pt x="37788" y="23100"/>
                      </a:lnTo>
                      <a:lnTo>
                        <a:pt x="37725" y="23037"/>
                      </a:lnTo>
                      <a:lnTo>
                        <a:pt x="37558" y="23142"/>
                      </a:lnTo>
                      <a:lnTo>
                        <a:pt x="37474" y="23247"/>
                      </a:lnTo>
                      <a:lnTo>
                        <a:pt x="37453" y="23351"/>
                      </a:lnTo>
                      <a:lnTo>
                        <a:pt x="37349" y="23372"/>
                      </a:lnTo>
                      <a:lnTo>
                        <a:pt x="37307" y="23414"/>
                      </a:lnTo>
                      <a:lnTo>
                        <a:pt x="37265" y="23372"/>
                      </a:lnTo>
                      <a:lnTo>
                        <a:pt x="37202" y="23372"/>
                      </a:lnTo>
                      <a:lnTo>
                        <a:pt x="37098" y="23456"/>
                      </a:lnTo>
                      <a:lnTo>
                        <a:pt x="36993" y="23456"/>
                      </a:lnTo>
                      <a:lnTo>
                        <a:pt x="36847" y="23560"/>
                      </a:lnTo>
                      <a:lnTo>
                        <a:pt x="36826" y="23686"/>
                      </a:lnTo>
                      <a:lnTo>
                        <a:pt x="36700" y="23832"/>
                      </a:lnTo>
                      <a:lnTo>
                        <a:pt x="36742" y="23728"/>
                      </a:lnTo>
                      <a:lnTo>
                        <a:pt x="36742" y="23623"/>
                      </a:lnTo>
                      <a:lnTo>
                        <a:pt x="36784" y="23581"/>
                      </a:lnTo>
                      <a:lnTo>
                        <a:pt x="36784" y="23351"/>
                      </a:lnTo>
                      <a:lnTo>
                        <a:pt x="36805" y="23247"/>
                      </a:lnTo>
                      <a:lnTo>
                        <a:pt x="36784" y="23247"/>
                      </a:lnTo>
                      <a:lnTo>
                        <a:pt x="36365" y="23456"/>
                      </a:lnTo>
                      <a:lnTo>
                        <a:pt x="36198" y="23770"/>
                      </a:lnTo>
                      <a:lnTo>
                        <a:pt x="36072" y="23812"/>
                      </a:lnTo>
                      <a:lnTo>
                        <a:pt x="36156" y="23707"/>
                      </a:lnTo>
                      <a:lnTo>
                        <a:pt x="36177" y="23581"/>
                      </a:lnTo>
                      <a:lnTo>
                        <a:pt x="36303" y="23393"/>
                      </a:lnTo>
                      <a:lnTo>
                        <a:pt x="36303" y="23268"/>
                      </a:lnTo>
                      <a:lnTo>
                        <a:pt x="36323" y="23142"/>
                      </a:lnTo>
                      <a:lnTo>
                        <a:pt x="36282" y="23037"/>
                      </a:lnTo>
                      <a:lnTo>
                        <a:pt x="36177" y="22933"/>
                      </a:lnTo>
                      <a:lnTo>
                        <a:pt x="36072" y="22933"/>
                      </a:lnTo>
                      <a:lnTo>
                        <a:pt x="36093" y="23058"/>
                      </a:lnTo>
                      <a:lnTo>
                        <a:pt x="36072" y="23058"/>
                      </a:lnTo>
                      <a:lnTo>
                        <a:pt x="35968" y="22975"/>
                      </a:lnTo>
                      <a:lnTo>
                        <a:pt x="35842" y="22765"/>
                      </a:lnTo>
                      <a:lnTo>
                        <a:pt x="36051" y="22870"/>
                      </a:lnTo>
                      <a:lnTo>
                        <a:pt x="36093" y="22849"/>
                      </a:lnTo>
                      <a:lnTo>
                        <a:pt x="35989" y="22807"/>
                      </a:lnTo>
                      <a:lnTo>
                        <a:pt x="35863" y="22598"/>
                      </a:lnTo>
                      <a:lnTo>
                        <a:pt x="35842" y="22577"/>
                      </a:lnTo>
                      <a:lnTo>
                        <a:pt x="35968" y="22431"/>
                      </a:lnTo>
                      <a:lnTo>
                        <a:pt x="35989" y="22347"/>
                      </a:lnTo>
                      <a:lnTo>
                        <a:pt x="36093" y="22179"/>
                      </a:lnTo>
                      <a:lnTo>
                        <a:pt x="36093" y="21970"/>
                      </a:lnTo>
                      <a:lnTo>
                        <a:pt x="35947" y="21845"/>
                      </a:lnTo>
                      <a:lnTo>
                        <a:pt x="35738" y="21803"/>
                      </a:lnTo>
                      <a:lnTo>
                        <a:pt x="35466" y="21656"/>
                      </a:lnTo>
                      <a:lnTo>
                        <a:pt x="35466" y="21656"/>
                      </a:lnTo>
                      <a:lnTo>
                        <a:pt x="35759" y="21761"/>
                      </a:lnTo>
                      <a:lnTo>
                        <a:pt x="36010" y="21803"/>
                      </a:lnTo>
                      <a:lnTo>
                        <a:pt x="36051" y="21615"/>
                      </a:lnTo>
                      <a:lnTo>
                        <a:pt x="36093" y="21531"/>
                      </a:lnTo>
                      <a:lnTo>
                        <a:pt x="36114" y="21698"/>
                      </a:lnTo>
                      <a:lnTo>
                        <a:pt x="36177" y="21594"/>
                      </a:lnTo>
                      <a:lnTo>
                        <a:pt x="36093" y="21363"/>
                      </a:lnTo>
                      <a:lnTo>
                        <a:pt x="36198" y="21196"/>
                      </a:lnTo>
                      <a:lnTo>
                        <a:pt x="36365" y="21175"/>
                      </a:lnTo>
                      <a:lnTo>
                        <a:pt x="36386" y="20987"/>
                      </a:lnTo>
                      <a:lnTo>
                        <a:pt x="36386" y="20778"/>
                      </a:lnTo>
                      <a:lnTo>
                        <a:pt x="36303" y="20778"/>
                      </a:lnTo>
                      <a:lnTo>
                        <a:pt x="36282" y="20966"/>
                      </a:lnTo>
                      <a:lnTo>
                        <a:pt x="36156" y="21071"/>
                      </a:lnTo>
                      <a:lnTo>
                        <a:pt x="36093" y="20987"/>
                      </a:lnTo>
                      <a:lnTo>
                        <a:pt x="36114" y="20778"/>
                      </a:lnTo>
                      <a:lnTo>
                        <a:pt x="35968" y="20715"/>
                      </a:lnTo>
                      <a:lnTo>
                        <a:pt x="35842" y="20778"/>
                      </a:lnTo>
                      <a:lnTo>
                        <a:pt x="35779" y="20715"/>
                      </a:lnTo>
                      <a:lnTo>
                        <a:pt x="35696" y="20757"/>
                      </a:lnTo>
                      <a:lnTo>
                        <a:pt x="35528" y="20589"/>
                      </a:lnTo>
                      <a:lnTo>
                        <a:pt x="35424" y="20652"/>
                      </a:lnTo>
                      <a:lnTo>
                        <a:pt x="35424" y="20547"/>
                      </a:lnTo>
                      <a:lnTo>
                        <a:pt x="35319" y="20652"/>
                      </a:lnTo>
                      <a:lnTo>
                        <a:pt x="35319" y="20547"/>
                      </a:lnTo>
                      <a:lnTo>
                        <a:pt x="35173" y="20401"/>
                      </a:lnTo>
                      <a:lnTo>
                        <a:pt x="35277" y="20401"/>
                      </a:lnTo>
                      <a:lnTo>
                        <a:pt x="35340" y="20296"/>
                      </a:lnTo>
                      <a:lnTo>
                        <a:pt x="35445" y="20380"/>
                      </a:lnTo>
                      <a:lnTo>
                        <a:pt x="35466" y="20296"/>
                      </a:lnTo>
                      <a:lnTo>
                        <a:pt x="35361" y="20171"/>
                      </a:lnTo>
                      <a:lnTo>
                        <a:pt x="35277" y="20255"/>
                      </a:lnTo>
                      <a:lnTo>
                        <a:pt x="35173" y="20171"/>
                      </a:lnTo>
                      <a:lnTo>
                        <a:pt x="35277" y="20150"/>
                      </a:lnTo>
                      <a:lnTo>
                        <a:pt x="35235" y="20024"/>
                      </a:lnTo>
                      <a:lnTo>
                        <a:pt x="35110" y="19920"/>
                      </a:lnTo>
                      <a:lnTo>
                        <a:pt x="35026" y="19962"/>
                      </a:lnTo>
                      <a:lnTo>
                        <a:pt x="35026" y="19878"/>
                      </a:lnTo>
                      <a:lnTo>
                        <a:pt x="35110" y="19773"/>
                      </a:lnTo>
                      <a:lnTo>
                        <a:pt x="35110" y="19606"/>
                      </a:lnTo>
                      <a:lnTo>
                        <a:pt x="35005" y="19606"/>
                      </a:lnTo>
                      <a:lnTo>
                        <a:pt x="34859" y="19501"/>
                      </a:lnTo>
                      <a:lnTo>
                        <a:pt x="34859" y="19397"/>
                      </a:lnTo>
                      <a:lnTo>
                        <a:pt x="34650" y="19229"/>
                      </a:lnTo>
                      <a:lnTo>
                        <a:pt x="34503" y="19313"/>
                      </a:lnTo>
                      <a:lnTo>
                        <a:pt x="34398" y="19313"/>
                      </a:lnTo>
                      <a:lnTo>
                        <a:pt x="34336" y="19397"/>
                      </a:lnTo>
                      <a:lnTo>
                        <a:pt x="34210" y="19334"/>
                      </a:lnTo>
                      <a:lnTo>
                        <a:pt x="34210" y="19480"/>
                      </a:lnTo>
                      <a:lnTo>
                        <a:pt x="34126" y="19376"/>
                      </a:lnTo>
                      <a:lnTo>
                        <a:pt x="34043" y="19376"/>
                      </a:lnTo>
                      <a:lnTo>
                        <a:pt x="34001" y="19292"/>
                      </a:lnTo>
                      <a:lnTo>
                        <a:pt x="33896" y="19292"/>
                      </a:lnTo>
                      <a:lnTo>
                        <a:pt x="33729" y="19397"/>
                      </a:lnTo>
                      <a:lnTo>
                        <a:pt x="33562" y="19397"/>
                      </a:lnTo>
                      <a:lnTo>
                        <a:pt x="33708" y="19334"/>
                      </a:lnTo>
                      <a:lnTo>
                        <a:pt x="33729" y="19229"/>
                      </a:lnTo>
                      <a:lnTo>
                        <a:pt x="33603" y="19229"/>
                      </a:lnTo>
                      <a:lnTo>
                        <a:pt x="33352" y="19104"/>
                      </a:lnTo>
                      <a:lnTo>
                        <a:pt x="33164" y="18999"/>
                      </a:lnTo>
                      <a:lnTo>
                        <a:pt x="32976" y="18999"/>
                      </a:lnTo>
                      <a:lnTo>
                        <a:pt x="32913" y="18957"/>
                      </a:lnTo>
                      <a:lnTo>
                        <a:pt x="32829" y="18978"/>
                      </a:lnTo>
                      <a:lnTo>
                        <a:pt x="32746" y="18978"/>
                      </a:lnTo>
                      <a:lnTo>
                        <a:pt x="32662" y="19062"/>
                      </a:lnTo>
                      <a:lnTo>
                        <a:pt x="32662" y="19125"/>
                      </a:lnTo>
                      <a:lnTo>
                        <a:pt x="32578" y="19125"/>
                      </a:lnTo>
                      <a:lnTo>
                        <a:pt x="32536" y="19104"/>
                      </a:lnTo>
                      <a:lnTo>
                        <a:pt x="32453" y="19166"/>
                      </a:lnTo>
                      <a:lnTo>
                        <a:pt x="32453" y="19313"/>
                      </a:lnTo>
                      <a:lnTo>
                        <a:pt x="32369" y="19480"/>
                      </a:lnTo>
                      <a:lnTo>
                        <a:pt x="32369" y="19690"/>
                      </a:lnTo>
                      <a:lnTo>
                        <a:pt x="32453" y="19794"/>
                      </a:lnTo>
                      <a:lnTo>
                        <a:pt x="32515" y="19794"/>
                      </a:lnTo>
                      <a:lnTo>
                        <a:pt x="32515" y="19836"/>
                      </a:lnTo>
                      <a:lnTo>
                        <a:pt x="32557" y="19857"/>
                      </a:lnTo>
                      <a:lnTo>
                        <a:pt x="32557" y="20003"/>
                      </a:lnTo>
                      <a:lnTo>
                        <a:pt x="32515" y="20045"/>
                      </a:lnTo>
                      <a:lnTo>
                        <a:pt x="32432" y="20045"/>
                      </a:lnTo>
                      <a:lnTo>
                        <a:pt x="32411" y="20171"/>
                      </a:lnTo>
                      <a:lnTo>
                        <a:pt x="32243" y="20380"/>
                      </a:lnTo>
                      <a:lnTo>
                        <a:pt x="32013" y="20568"/>
                      </a:lnTo>
                      <a:lnTo>
                        <a:pt x="32013" y="20652"/>
                      </a:lnTo>
                      <a:lnTo>
                        <a:pt x="32055" y="20673"/>
                      </a:lnTo>
                      <a:lnTo>
                        <a:pt x="32243" y="20652"/>
                      </a:lnTo>
                      <a:lnTo>
                        <a:pt x="32327" y="20652"/>
                      </a:lnTo>
                      <a:lnTo>
                        <a:pt x="32243" y="20694"/>
                      </a:lnTo>
                      <a:lnTo>
                        <a:pt x="32202" y="20861"/>
                      </a:lnTo>
                      <a:lnTo>
                        <a:pt x="32202" y="20903"/>
                      </a:lnTo>
                      <a:lnTo>
                        <a:pt x="32327" y="20945"/>
                      </a:lnTo>
                      <a:lnTo>
                        <a:pt x="32222" y="20966"/>
                      </a:lnTo>
                      <a:lnTo>
                        <a:pt x="32139" y="21050"/>
                      </a:lnTo>
                      <a:lnTo>
                        <a:pt x="32160" y="21112"/>
                      </a:lnTo>
                      <a:lnTo>
                        <a:pt x="32222" y="21175"/>
                      </a:lnTo>
                      <a:lnTo>
                        <a:pt x="32118" y="21301"/>
                      </a:lnTo>
                      <a:lnTo>
                        <a:pt x="32118" y="21363"/>
                      </a:lnTo>
                      <a:lnTo>
                        <a:pt x="32264" y="21363"/>
                      </a:lnTo>
                      <a:lnTo>
                        <a:pt x="32306" y="21426"/>
                      </a:lnTo>
                      <a:lnTo>
                        <a:pt x="32160" y="21635"/>
                      </a:lnTo>
                      <a:lnTo>
                        <a:pt x="32034" y="21698"/>
                      </a:lnTo>
                      <a:lnTo>
                        <a:pt x="32034" y="21824"/>
                      </a:lnTo>
                      <a:lnTo>
                        <a:pt x="32097" y="21887"/>
                      </a:lnTo>
                      <a:lnTo>
                        <a:pt x="32013" y="21845"/>
                      </a:lnTo>
                      <a:lnTo>
                        <a:pt x="31930" y="21719"/>
                      </a:lnTo>
                      <a:lnTo>
                        <a:pt x="31888" y="21719"/>
                      </a:lnTo>
                      <a:lnTo>
                        <a:pt x="31741" y="21887"/>
                      </a:lnTo>
                      <a:lnTo>
                        <a:pt x="31741" y="21928"/>
                      </a:lnTo>
                      <a:lnTo>
                        <a:pt x="31804" y="21949"/>
                      </a:lnTo>
                      <a:lnTo>
                        <a:pt x="31804" y="22033"/>
                      </a:lnTo>
                      <a:lnTo>
                        <a:pt x="31720" y="22117"/>
                      </a:lnTo>
                      <a:lnTo>
                        <a:pt x="31616" y="22117"/>
                      </a:lnTo>
                      <a:lnTo>
                        <a:pt x="31302" y="22431"/>
                      </a:lnTo>
                      <a:lnTo>
                        <a:pt x="31197" y="22472"/>
                      </a:lnTo>
                      <a:lnTo>
                        <a:pt x="31113" y="22724"/>
                      </a:lnTo>
                      <a:lnTo>
                        <a:pt x="31155" y="22786"/>
                      </a:lnTo>
                      <a:lnTo>
                        <a:pt x="31260" y="22828"/>
                      </a:lnTo>
                      <a:lnTo>
                        <a:pt x="31281" y="22954"/>
                      </a:lnTo>
                      <a:lnTo>
                        <a:pt x="31406" y="23037"/>
                      </a:lnTo>
                      <a:lnTo>
                        <a:pt x="31595" y="23288"/>
                      </a:lnTo>
                      <a:lnTo>
                        <a:pt x="31616" y="23602"/>
                      </a:lnTo>
                      <a:lnTo>
                        <a:pt x="31595" y="23937"/>
                      </a:lnTo>
                      <a:lnTo>
                        <a:pt x="31678" y="24125"/>
                      </a:lnTo>
                      <a:lnTo>
                        <a:pt x="31637" y="24251"/>
                      </a:lnTo>
                      <a:lnTo>
                        <a:pt x="31637" y="24460"/>
                      </a:lnTo>
                      <a:lnTo>
                        <a:pt x="31595" y="24523"/>
                      </a:lnTo>
                      <a:lnTo>
                        <a:pt x="31490" y="24816"/>
                      </a:lnTo>
                      <a:lnTo>
                        <a:pt x="31427" y="24962"/>
                      </a:lnTo>
                      <a:lnTo>
                        <a:pt x="31490" y="24962"/>
                      </a:lnTo>
                      <a:lnTo>
                        <a:pt x="31511" y="24858"/>
                      </a:lnTo>
                      <a:lnTo>
                        <a:pt x="31595" y="24816"/>
                      </a:lnTo>
                      <a:lnTo>
                        <a:pt x="31595" y="24962"/>
                      </a:lnTo>
                      <a:lnTo>
                        <a:pt x="31699" y="25088"/>
                      </a:lnTo>
                      <a:lnTo>
                        <a:pt x="31616" y="25192"/>
                      </a:lnTo>
                      <a:lnTo>
                        <a:pt x="31511" y="25192"/>
                      </a:lnTo>
                      <a:lnTo>
                        <a:pt x="31469" y="25151"/>
                      </a:lnTo>
                      <a:lnTo>
                        <a:pt x="31385" y="25151"/>
                      </a:lnTo>
                      <a:lnTo>
                        <a:pt x="31218" y="25402"/>
                      </a:lnTo>
                      <a:lnTo>
                        <a:pt x="31093" y="25465"/>
                      </a:lnTo>
                      <a:lnTo>
                        <a:pt x="31072" y="25569"/>
                      </a:lnTo>
                      <a:lnTo>
                        <a:pt x="30800" y="25674"/>
                      </a:lnTo>
                      <a:lnTo>
                        <a:pt x="30737" y="25757"/>
                      </a:lnTo>
                      <a:lnTo>
                        <a:pt x="30737" y="25799"/>
                      </a:lnTo>
                      <a:lnTo>
                        <a:pt x="30360" y="25925"/>
                      </a:lnTo>
                      <a:lnTo>
                        <a:pt x="30130" y="26029"/>
                      </a:lnTo>
                      <a:lnTo>
                        <a:pt x="30067" y="26092"/>
                      </a:lnTo>
                      <a:lnTo>
                        <a:pt x="29942" y="26092"/>
                      </a:lnTo>
                      <a:lnTo>
                        <a:pt x="29837" y="26176"/>
                      </a:lnTo>
                      <a:lnTo>
                        <a:pt x="29607" y="26197"/>
                      </a:lnTo>
                      <a:lnTo>
                        <a:pt x="29440" y="26281"/>
                      </a:lnTo>
                      <a:lnTo>
                        <a:pt x="29481" y="26322"/>
                      </a:lnTo>
                      <a:lnTo>
                        <a:pt x="29481" y="26427"/>
                      </a:lnTo>
                      <a:lnTo>
                        <a:pt x="29523" y="26511"/>
                      </a:lnTo>
                      <a:lnTo>
                        <a:pt x="29523" y="26615"/>
                      </a:lnTo>
                      <a:lnTo>
                        <a:pt x="29586" y="26699"/>
                      </a:lnTo>
                      <a:lnTo>
                        <a:pt x="29523" y="26720"/>
                      </a:lnTo>
                      <a:lnTo>
                        <a:pt x="29544" y="26804"/>
                      </a:lnTo>
                      <a:lnTo>
                        <a:pt x="29607" y="26825"/>
                      </a:lnTo>
                      <a:lnTo>
                        <a:pt x="29523" y="26866"/>
                      </a:lnTo>
                      <a:lnTo>
                        <a:pt x="29586" y="26971"/>
                      </a:lnTo>
                      <a:lnTo>
                        <a:pt x="29523" y="27013"/>
                      </a:lnTo>
                      <a:lnTo>
                        <a:pt x="29544" y="27117"/>
                      </a:lnTo>
                      <a:lnTo>
                        <a:pt x="29502" y="27159"/>
                      </a:lnTo>
                      <a:lnTo>
                        <a:pt x="29481" y="27348"/>
                      </a:lnTo>
                      <a:lnTo>
                        <a:pt x="29502" y="27452"/>
                      </a:lnTo>
                      <a:lnTo>
                        <a:pt x="29419" y="27745"/>
                      </a:lnTo>
                      <a:lnTo>
                        <a:pt x="29440" y="27808"/>
                      </a:lnTo>
                      <a:lnTo>
                        <a:pt x="29502" y="27850"/>
                      </a:lnTo>
                      <a:lnTo>
                        <a:pt x="29502" y="27913"/>
                      </a:lnTo>
                      <a:lnTo>
                        <a:pt x="29544" y="27975"/>
                      </a:lnTo>
                      <a:lnTo>
                        <a:pt x="29440" y="28101"/>
                      </a:lnTo>
                      <a:lnTo>
                        <a:pt x="29440" y="28226"/>
                      </a:lnTo>
                      <a:lnTo>
                        <a:pt x="29523" y="28268"/>
                      </a:lnTo>
                      <a:lnTo>
                        <a:pt x="29544" y="28436"/>
                      </a:lnTo>
                      <a:lnTo>
                        <a:pt x="29607" y="28498"/>
                      </a:lnTo>
                      <a:lnTo>
                        <a:pt x="29481" y="28624"/>
                      </a:lnTo>
                      <a:lnTo>
                        <a:pt x="29419" y="28791"/>
                      </a:lnTo>
                      <a:lnTo>
                        <a:pt x="29377" y="28812"/>
                      </a:lnTo>
                      <a:lnTo>
                        <a:pt x="29314" y="28791"/>
                      </a:lnTo>
                      <a:lnTo>
                        <a:pt x="29314" y="28896"/>
                      </a:lnTo>
                      <a:lnTo>
                        <a:pt x="29377" y="28959"/>
                      </a:lnTo>
                      <a:lnTo>
                        <a:pt x="29314" y="29042"/>
                      </a:lnTo>
                      <a:lnTo>
                        <a:pt x="29293" y="29231"/>
                      </a:lnTo>
                      <a:lnTo>
                        <a:pt x="29314" y="29356"/>
                      </a:lnTo>
                      <a:lnTo>
                        <a:pt x="29419" y="29482"/>
                      </a:lnTo>
                      <a:lnTo>
                        <a:pt x="29523" y="29545"/>
                      </a:lnTo>
                      <a:lnTo>
                        <a:pt x="29335" y="29524"/>
                      </a:lnTo>
                      <a:lnTo>
                        <a:pt x="29209" y="29419"/>
                      </a:lnTo>
                      <a:lnTo>
                        <a:pt x="29230" y="29252"/>
                      </a:lnTo>
                      <a:lnTo>
                        <a:pt x="29189" y="29042"/>
                      </a:lnTo>
                      <a:lnTo>
                        <a:pt x="29105" y="29022"/>
                      </a:lnTo>
                      <a:lnTo>
                        <a:pt x="29084" y="28959"/>
                      </a:lnTo>
                      <a:lnTo>
                        <a:pt x="29105" y="28854"/>
                      </a:lnTo>
                      <a:lnTo>
                        <a:pt x="29063" y="28854"/>
                      </a:lnTo>
                      <a:lnTo>
                        <a:pt x="28875" y="29105"/>
                      </a:lnTo>
                      <a:lnTo>
                        <a:pt x="28875" y="29210"/>
                      </a:lnTo>
                      <a:lnTo>
                        <a:pt x="28854" y="29314"/>
                      </a:lnTo>
                      <a:lnTo>
                        <a:pt x="28749" y="29314"/>
                      </a:lnTo>
                      <a:lnTo>
                        <a:pt x="28644" y="29210"/>
                      </a:lnTo>
                      <a:lnTo>
                        <a:pt x="28477" y="29147"/>
                      </a:lnTo>
                      <a:lnTo>
                        <a:pt x="28352" y="29252"/>
                      </a:lnTo>
                      <a:lnTo>
                        <a:pt x="28184" y="29335"/>
                      </a:lnTo>
                      <a:lnTo>
                        <a:pt x="28184" y="29335"/>
                      </a:lnTo>
                      <a:lnTo>
                        <a:pt x="28393" y="29147"/>
                      </a:lnTo>
                      <a:lnTo>
                        <a:pt x="28456" y="29001"/>
                      </a:lnTo>
                      <a:lnTo>
                        <a:pt x="28435" y="28917"/>
                      </a:lnTo>
                      <a:lnTo>
                        <a:pt x="28393" y="28729"/>
                      </a:lnTo>
                      <a:lnTo>
                        <a:pt x="28331" y="28624"/>
                      </a:lnTo>
                      <a:lnTo>
                        <a:pt x="28289" y="28540"/>
                      </a:lnTo>
                      <a:lnTo>
                        <a:pt x="28268" y="28540"/>
                      </a:lnTo>
                      <a:lnTo>
                        <a:pt x="28142" y="28478"/>
                      </a:lnTo>
                      <a:lnTo>
                        <a:pt x="28038" y="28415"/>
                      </a:lnTo>
                      <a:lnTo>
                        <a:pt x="28038" y="28331"/>
                      </a:lnTo>
                      <a:lnTo>
                        <a:pt x="28017" y="28289"/>
                      </a:lnTo>
                      <a:lnTo>
                        <a:pt x="28038" y="28185"/>
                      </a:lnTo>
                      <a:lnTo>
                        <a:pt x="27954" y="28080"/>
                      </a:lnTo>
                      <a:lnTo>
                        <a:pt x="27870" y="28017"/>
                      </a:lnTo>
                      <a:lnTo>
                        <a:pt x="27870" y="27892"/>
                      </a:lnTo>
                      <a:lnTo>
                        <a:pt x="27766" y="27808"/>
                      </a:lnTo>
                      <a:lnTo>
                        <a:pt x="27724" y="27703"/>
                      </a:lnTo>
                      <a:lnTo>
                        <a:pt x="27766" y="27473"/>
                      </a:lnTo>
                      <a:lnTo>
                        <a:pt x="27870" y="27369"/>
                      </a:lnTo>
                      <a:lnTo>
                        <a:pt x="27933" y="27222"/>
                      </a:lnTo>
                      <a:lnTo>
                        <a:pt x="27933" y="27117"/>
                      </a:lnTo>
                      <a:lnTo>
                        <a:pt x="28080" y="26866"/>
                      </a:lnTo>
                      <a:lnTo>
                        <a:pt x="28080" y="26615"/>
                      </a:lnTo>
                      <a:lnTo>
                        <a:pt x="28059" y="26594"/>
                      </a:lnTo>
                      <a:lnTo>
                        <a:pt x="28038" y="26448"/>
                      </a:lnTo>
                      <a:lnTo>
                        <a:pt x="28121" y="26301"/>
                      </a:lnTo>
                      <a:lnTo>
                        <a:pt x="28184" y="26197"/>
                      </a:lnTo>
                      <a:lnTo>
                        <a:pt x="28184" y="26092"/>
                      </a:lnTo>
                      <a:lnTo>
                        <a:pt x="28352" y="25799"/>
                      </a:lnTo>
                      <a:lnTo>
                        <a:pt x="28331" y="25611"/>
                      </a:lnTo>
                      <a:lnTo>
                        <a:pt x="28268" y="25611"/>
                      </a:lnTo>
                      <a:lnTo>
                        <a:pt x="28247" y="25653"/>
                      </a:lnTo>
                      <a:lnTo>
                        <a:pt x="28247" y="25590"/>
                      </a:lnTo>
                      <a:lnTo>
                        <a:pt x="28163" y="25590"/>
                      </a:lnTo>
                      <a:lnTo>
                        <a:pt x="28038" y="25653"/>
                      </a:lnTo>
                      <a:lnTo>
                        <a:pt x="27849" y="25611"/>
                      </a:lnTo>
                      <a:lnTo>
                        <a:pt x="27661" y="25569"/>
                      </a:lnTo>
                      <a:lnTo>
                        <a:pt x="27619" y="25569"/>
                      </a:lnTo>
                      <a:lnTo>
                        <a:pt x="27556" y="25506"/>
                      </a:lnTo>
                      <a:lnTo>
                        <a:pt x="27326" y="25506"/>
                      </a:lnTo>
                      <a:lnTo>
                        <a:pt x="27201" y="25548"/>
                      </a:lnTo>
                      <a:lnTo>
                        <a:pt x="27138" y="25506"/>
                      </a:lnTo>
                      <a:lnTo>
                        <a:pt x="26971" y="25506"/>
                      </a:lnTo>
                      <a:lnTo>
                        <a:pt x="26929" y="25485"/>
                      </a:lnTo>
                      <a:lnTo>
                        <a:pt x="26971" y="25444"/>
                      </a:lnTo>
                      <a:lnTo>
                        <a:pt x="26803" y="25297"/>
                      </a:lnTo>
                      <a:lnTo>
                        <a:pt x="26782" y="25234"/>
                      </a:lnTo>
                      <a:lnTo>
                        <a:pt x="26594" y="25046"/>
                      </a:lnTo>
                      <a:lnTo>
                        <a:pt x="26510" y="25025"/>
                      </a:lnTo>
                      <a:lnTo>
                        <a:pt x="26343" y="24879"/>
                      </a:lnTo>
                      <a:lnTo>
                        <a:pt x="26259" y="24858"/>
                      </a:lnTo>
                      <a:lnTo>
                        <a:pt x="26029" y="24711"/>
                      </a:lnTo>
                      <a:lnTo>
                        <a:pt x="25966" y="24648"/>
                      </a:lnTo>
                      <a:lnTo>
                        <a:pt x="25903" y="24753"/>
                      </a:lnTo>
                      <a:lnTo>
                        <a:pt x="25903" y="24711"/>
                      </a:lnTo>
                      <a:lnTo>
                        <a:pt x="25820" y="24523"/>
                      </a:lnTo>
                      <a:lnTo>
                        <a:pt x="25736" y="24439"/>
                      </a:lnTo>
                      <a:lnTo>
                        <a:pt x="25736" y="24335"/>
                      </a:lnTo>
                      <a:lnTo>
                        <a:pt x="25631" y="24293"/>
                      </a:lnTo>
                      <a:lnTo>
                        <a:pt x="25527" y="24104"/>
                      </a:lnTo>
                      <a:lnTo>
                        <a:pt x="25443" y="24084"/>
                      </a:lnTo>
                      <a:lnTo>
                        <a:pt x="25255" y="23895"/>
                      </a:lnTo>
                      <a:lnTo>
                        <a:pt x="25150" y="23874"/>
                      </a:lnTo>
                      <a:lnTo>
                        <a:pt x="25087" y="23812"/>
                      </a:lnTo>
                      <a:lnTo>
                        <a:pt x="24815" y="23728"/>
                      </a:lnTo>
                      <a:lnTo>
                        <a:pt x="24627" y="23581"/>
                      </a:lnTo>
                      <a:lnTo>
                        <a:pt x="24376" y="23393"/>
                      </a:lnTo>
                      <a:lnTo>
                        <a:pt x="24167" y="23414"/>
                      </a:lnTo>
                      <a:lnTo>
                        <a:pt x="23748" y="23560"/>
                      </a:lnTo>
                      <a:lnTo>
                        <a:pt x="23330" y="23686"/>
                      </a:lnTo>
                      <a:lnTo>
                        <a:pt x="23142" y="23686"/>
                      </a:lnTo>
                      <a:lnTo>
                        <a:pt x="23016" y="23623"/>
                      </a:lnTo>
                      <a:lnTo>
                        <a:pt x="23016" y="23623"/>
                      </a:lnTo>
                      <a:lnTo>
                        <a:pt x="23142" y="23665"/>
                      </a:lnTo>
                      <a:lnTo>
                        <a:pt x="23330" y="23602"/>
                      </a:lnTo>
                      <a:lnTo>
                        <a:pt x="23665" y="23268"/>
                      </a:lnTo>
                      <a:lnTo>
                        <a:pt x="23727" y="23163"/>
                      </a:lnTo>
                      <a:lnTo>
                        <a:pt x="23665" y="22933"/>
                      </a:lnTo>
                      <a:lnTo>
                        <a:pt x="23581" y="22828"/>
                      </a:lnTo>
                      <a:lnTo>
                        <a:pt x="23665" y="22577"/>
                      </a:lnTo>
                      <a:lnTo>
                        <a:pt x="23665" y="22347"/>
                      </a:lnTo>
                      <a:lnTo>
                        <a:pt x="23581" y="22200"/>
                      </a:lnTo>
                      <a:lnTo>
                        <a:pt x="23581" y="22054"/>
                      </a:lnTo>
                      <a:lnTo>
                        <a:pt x="23644" y="21928"/>
                      </a:lnTo>
                      <a:lnTo>
                        <a:pt x="23644" y="21824"/>
                      </a:lnTo>
                      <a:lnTo>
                        <a:pt x="23539" y="21782"/>
                      </a:lnTo>
                      <a:lnTo>
                        <a:pt x="23204" y="21782"/>
                      </a:lnTo>
                      <a:lnTo>
                        <a:pt x="23037" y="22054"/>
                      </a:lnTo>
                      <a:lnTo>
                        <a:pt x="22828" y="22305"/>
                      </a:lnTo>
                      <a:lnTo>
                        <a:pt x="22577" y="22326"/>
                      </a:lnTo>
                      <a:lnTo>
                        <a:pt x="22409" y="22452"/>
                      </a:lnTo>
                      <a:lnTo>
                        <a:pt x="22472" y="22347"/>
                      </a:lnTo>
                      <a:lnTo>
                        <a:pt x="22786" y="22263"/>
                      </a:lnTo>
                      <a:lnTo>
                        <a:pt x="22932" y="22117"/>
                      </a:lnTo>
                      <a:lnTo>
                        <a:pt x="23037" y="21845"/>
                      </a:lnTo>
                      <a:lnTo>
                        <a:pt x="22995" y="21824"/>
                      </a:lnTo>
                      <a:lnTo>
                        <a:pt x="22995" y="21677"/>
                      </a:lnTo>
                      <a:lnTo>
                        <a:pt x="22932" y="21594"/>
                      </a:lnTo>
                      <a:lnTo>
                        <a:pt x="22953" y="21489"/>
                      </a:lnTo>
                      <a:lnTo>
                        <a:pt x="22932" y="21405"/>
                      </a:lnTo>
                      <a:lnTo>
                        <a:pt x="22807" y="21384"/>
                      </a:lnTo>
                      <a:lnTo>
                        <a:pt x="22849" y="21322"/>
                      </a:lnTo>
                      <a:lnTo>
                        <a:pt x="22953" y="21301"/>
                      </a:lnTo>
                      <a:lnTo>
                        <a:pt x="22995" y="21196"/>
                      </a:lnTo>
                      <a:lnTo>
                        <a:pt x="23100" y="21008"/>
                      </a:lnTo>
                      <a:lnTo>
                        <a:pt x="23100" y="20861"/>
                      </a:lnTo>
                      <a:lnTo>
                        <a:pt x="23037" y="20799"/>
                      </a:lnTo>
                      <a:lnTo>
                        <a:pt x="23121" y="20568"/>
                      </a:lnTo>
                      <a:lnTo>
                        <a:pt x="23204" y="20527"/>
                      </a:lnTo>
                      <a:lnTo>
                        <a:pt x="23246" y="20359"/>
                      </a:lnTo>
                      <a:lnTo>
                        <a:pt x="23330" y="20255"/>
                      </a:lnTo>
                      <a:lnTo>
                        <a:pt x="23372" y="20045"/>
                      </a:lnTo>
                      <a:lnTo>
                        <a:pt x="23476" y="19941"/>
                      </a:lnTo>
                      <a:lnTo>
                        <a:pt x="23435" y="19815"/>
                      </a:lnTo>
                      <a:lnTo>
                        <a:pt x="23435" y="19731"/>
                      </a:lnTo>
                      <a:lnTo>
                        <a:pt x="23560" y="19815"/>
                      </a:lnTo>
                      <a:lnTo>
                        <a:pt x="23665" y="19711"/>
                      </a:lnTo>
                      <a:lnTo>
                        <a:pt x="23665" y="19606"/>
                      </a:lnTo>
                      <a:lnTo>
                        <a:pt x="23790" y="19585"/>
                      </a:lnTo>
                      <a:lnTo>
                        <a:pt x="23958" y="19397"/>
                      </a:lnTo>
                      <a:lnTo>
                        <a:pt x="24062" y="19334"/>
                      </a:lnTo>
                      <a:lnTo>
                        <a:pt x="24041" y="19229"/>
                      </a:lnTo>
                      <a:lnTo>
                        <a:pt x="24125" y="19166"/>
                      </a:lnTo>
                      <a:lnTo>
                        <a:pt x="24188" y="19166"/>
                      </a:lnTo>
                      <a:lnTo>
                        <a:pt x="24230" y="19083"/>
                      </a:lnTo>
                      <a:lnTo>
                        <a:pt x="24167" y="18999"/>
                      </a:lnTo>
                      <a:lnTo>
                        <a:pt x="24292" y="18915"/>
                      </a:lnTo>
                      <a:lnTo>
                        <a:pt x="24376" y="18769"/>
                      </a:lnTo>
                      <a:lnTo>
                        <a:pt x="24481" y="18769"/>
                      </a:lnTo>
                      <a:lnTo>
                        <a:pt x="24481" y="18706"/>
                      </a:lnTo>
                      <a:lnTo>
                        <a:pt x="24543" y="18664"/>
                      </a:lnTo>
                      <a:lnTo>
                        <a:pt x="24397" y="18560"/>
                      </a:lnTo>
                      <a:lnTo>
                        <a:pt x="24460" y="18539"/>
                      </a:lnTo>
                      <a:lnTo>
                        <a:pt x="24460" y="18455"/>
                      </a:lnTo>
                      <a:lnTo>
                        <a:pt x="24543" y="18476"/>
                      </a:lnTo>
                      <a:lnTo>
                        <a:pt x="24669" y="18581"/>
                      </a:lnTo>
                      <a:lnTo>
                        <a:pt x="24690" y="18643"/>
                      </a:lnTo>
                      <a:lnTo>
                        <a:pt x="24753" y="18602"/>
                      </a:lnTo>
                      <a:lnTo>
                        <a:pt x="24711" y="18539"/>
                      </a:lnTo>
                      <a:lnTo>
                        <a:pt x="24606" y="18476"/>
                      </a:lnTo>
                      <a:lnTo>
                        <a:pt x="24795" y="18392"/>
                      </a:lnTo>
                      <a:lnTo>
                        <a:pt x="24836" y="18330"/>
                      </a:lnTo>
                      <a:lnTo>
                        <a:pt x="24983" y="18330"/>
                      </a:lnTo>
                      <a:lnTo>
                        <a:pt x="25004" y="18350"/>
                      </a:lnTo>
                      <a:lnTo>
                        <a:pt x="25025" y="18267"/>
                      </a:lnTo>
                      <a:lnTo>
                        <a:pt x="25004" y="18225"/>
                      </a:lnTo>
                      <a:lnTo>
                        <a:pt x="25087" y="18225"/>
                      </a:lnTo>
                      <a:lnTo>
                        <a:pt x="25108" y="18350"/>
                      </a:lnTo>
                      <a:lnTo>
                        <a:pt x="25192" y="18246"/>
                      </a:lnTo>
                      <a:lnTo>
                        <a:pt x="25192" y="18225"/>
                      </a:lnTo>
                      <a:lnTo>
                        <a:pt x="25108" y="18162"/>
                      </a:lnTo>
                      <a:lnTo>
                        <a:pt x="25108" y="18058"/>
                      </a:lnTo>
                      <a:lnTo>
                        <a:pt x="25150" y="18120"/>
                      </a:lnTo>
                      <a:lnTo>
                        <a:pt x="25359" y="18162"/>
                      </a:lnTo>
                      <a:lnTo>
                        <a:pt x="25339" y="18078"/>
                      </a:lnTo>
                      <a:lnTo>
                        <a:pt x="25234" y="18037"/>
                      </a:lnTo>
                      <a:lnTo>
                        <a:pt x="25213" y="17953"/>
                      </a:lnTo>
                      <a:lnTo>
                        <a:pt x="25255" y="17932"/>
                      </a:lnTo>
                      <a:lnTo>
                        <a:pt x="25297" y="17848"/>
                      </a:lnTo>
                      <a:lnTo>
                        <a:pt x="25318" y="18016"/>
                      </a:lnTo>
                      <a:lnTo>
                        <a:pt x="25422" y="17974"/>
                      </a:lnTo>
                      <a:lnTo>
                        <a:pt x="25506" y="18016"/>
                      </a:lnTo>
                      <a:lnTo>
                        <a:pt x="25590" y="17953"/>
                      </a:lnTo>
                      <a:lnTo>
                        <a:pt x="25464" y="17744"/>
                      </a:lnTo>
                      <a:lnTo>
                        <a:pt x="25401" y="17514"/>
                      </a:lnTo>
                      <a:lnTo>
                        <a:pt x="25297" y="17388"/>
                      </a:lnTo>
                      <a:lnTo>
                        <a:pt x="25297" y="17283"/>
                      </a:lnTo>
                      <a:lnTo>
                        <a:pt x="25255" y="17200"/>
                      </a:lnTo>
                      <a:lnTo>
                        <a:pt x="25297" y="17137"/>
                      </a:lnTo>
                      <a:lnTo>
                        <a:pt x="25359" y="17221"/>
                      </a:lnTo>
                      <a:lnTo>
                        <a:pt x="25422" y="17409"/>
                      </a:lnTo>
                      <a:lnTo>
                        <a:pt x="25569" y="17597"/>
                      </a:lnTo>
                      <a:lnTo>
                        <a:pt x="25841" y="17639"/>
                      </a:lnTo>
                      <a:lnTo>
                        <a:pt x="25945" y="17723"/>
                      </a:lnTo>
                      <a:lnTo>
                        <a:pt x="26071" y="17723"/>
                      </a:lnTo>
                      <a:lnTo>
                        <a:pt x="26155" y="17660"/>
                      </a:lnTo>
                      <a:lnTo>
                        <a:pt x="26259" y="17660"/>
                      </a:lnTo>
                      <a:lnTo>
                        <a:pt x="26406" y="17514"/>
                      </a:lnTo>
                      <a:lnTo>
                        <a:pt x="26448" y="17242"/>
                      </a:lnTo>
                      <a:lnTo>
                        <a:pt x="26238" y="16990"/>
                      </a:lnTo>
                      <a:lnTo>
                        <a:pt x="26196" y="16823"/>
                      </a:lnTo>
                      <a:lnTo>
                        <a:pt x="26134" y="16739"/>
                      </a:lnTo>
                      <a:lnTo>
                        <a:pt x="26071" y="16739"/>
                      </a:lnTo>
                      <a:lnTo>
                        <a:pt x="25945" y="16886"/>
                      </a:lnTo>
                      <a:lnTo>
                        <a:pt x="25715" y="16907"/>
                      </a:lnTo>
                      <a:lnTo>
                        <a:pt x="25652" y="16928"/>
                      </a:lnTo>
                      <a:lnTo>
                        <a:pt x="25652" y="16907"/>
                      </a:lnTo>
                      <a:lnTo>
                        <a:pt x="25631" y="16823"/>
                      </a:lnTo>
                      <a:lnTo>
                        <a:pt x="25715" y="16865"/>
                      </a:lnTo>
                      <a:lnTo>
                        <a:pt x="25841" y="16823"/>
                      </a:lnTo>
                      <a:lnTo>
                        <a:pt x="25966" y="16718"/>
                      </a:lnTo>
                      <a:lnTo>
                        <a:pt x="25945" y="16677"/>
                      </a:lnTo>
                      <a:lnTo>
                        <a:pt x="25736" y="16551"/>
                      </a:lnTo>
                      <a:lnTo>
                        <a:pt x="25506" y="16300"/>
                      </a:lnTo>
                      <a:lnTo>
                        <a:pt x="25443" y="16300"/>
                      </a:lnTo>
                      <a:lnTo>
                        <a:pt x="25422" y="16363"/>
                      </a:lnTo>
                      <a:lnTo>
                        <a:pt x="25464" y="16446"/>
                      </a:lnTo>
                      <a:lnTo>
                        <a:pt x="25443" y="16488"/>
                      </a:lnTo>
                      <a:lnTo>
                        <a:pt x="25339" y="16405"/>
                      </a:lnTo>
                      <a:lnTo>
                        <a:pt x="25297" y="16258"/>
                      </a:lnTo>
                      <a:lnTo>
                        <a:pt x="25401" y="16279"/>
                      </a:lnTo>
                      <a:lnTo>
                        <a:pt x="25401" y="16091"/>
                      </a:lnTo>
                      <a:lnTo>
                        <a:pt x="25443" y="16195"/>
                      </a:lnTo>
                      <a:lnTo>
                        <a:pt x="25611" y="16342"/>
                      </a:lnTo>
                      <a:lnTo>
                        <a:pt x="25694" y="16363"/>
                      </a:lnTo>
                      <a:lnTo>
                        <a:pt x="25757" y="16551"/>
                      </a:lnTo>
                      <a:lnTo>
                        <a:pt x="25966" y="16677"/>
                      </a:lnTo>
                      <a:lnTo>
                        <a:pt x="26217" y="16760"/>
                      </a:lnTo>
                      <a:lnTo>
                        <a:pt x="26322" y="16907"/>
                      </a:lnTo>
                      <a:lnTo>
                        <a:pt x="26427" y="16970"/>
                      </a:lnTo>
                      <a:lnTo>
                        <a:pt x="26448" y="17032"/>
                      </a:lnTo>
                      <a:lnTo>
                        <a:pt x="26573" y="17095"/>
                      </a:lnTo>
                      <a:lnTo>
                        <a:pt x="26636" y="17137"/>
                      </a:lnTo>
                      <a:lnTo>
                        <a:pt x="26636" y="17011"/>
                      </a:lnTo>
                      <a:lnTo>
                        <a:pt x="26740" y="16970"/>
                      </a:lnTo>
                      <a:lnTo>
                        <a:pt x="26657" y="16907"/>
                      </a:lnTo>
                      <a:lnTo>
                        <a:pt x="26678" y="16802"/>
                      </a:lnTo>
                      <a:lnTo>
                        <a:pt x="26761" y="16928"/>
                      </a:lnTo>
                      <a:lnTo>
                        <a:pt x="26782" y="17011"/>
                      </a:lnTo>
                      <a:lnTo>
                        <a:pt x="26866" y="17032"/>
                      </a:lnTo>
                      <a:lnTo>
                        <a:pt x="26992" y="16865"/>
                      </a:lnTo>
                      <a:lnTo>
                        <a:pt x="26992" y="16656"/>
                      </a:lnTo>
                      <a:lnTo>
                        <a:pt x="26950" y="16572"/>
                      </a:lnTo>
                      <a:lnTo>
                        <a:pt x="26992" y="16405"/>
                      </a:lnTo>
                      <a:lnTo>
                        <a:pt x="27054" y="16593"/>
                      </a:lnTo>
                      <a:lnTo>
                        <a:pt x="27054" y="16698"/>
                      </a:lnTo>
                      <a:lnTo>
                        <a:pt x="27117" y="16467"/>
                      </a:lnTo>
                      <a:lnTo>
                        <a:pt x="27222" y="16405"/>
                      </a:lnTo>
                      <a:lnTo>
                        <a:pt x="27264" y="16467"/>
                      </a:lnTo>
                      <a:lnTo>
                        <a:pt x="27284" y="16488"/>
                      </a:lnTo>
                      <a:lnTo>
                        <a:pt x="27201" y="16593"/>
                      </a:lnTo>
                      <a:lnTo>
                        <a:pt x="27264" y="16614"/>
                      </a:lnTo>
                      <a:lnTo>
                        <a:pt x="27284" y="16698"/>
                      </a:lnTo>
                      <a:lnTo>
                        <a:pt x="27368" y="16614"/>
                      </a:lnTo>
                      <a:lnTo>
                        <a:pt x="27431" y="16656"/>
                      </a:lnTo>
                      <a:lnTo>
                        <a:pt x="27577" y="16802"/>
                      </a:lnTo>
                      <a:lnTo>
                        <a:pt x="27598" y="16760"/>
                      </a:lnTo>
                      <a:lnTo>
                        <a:pt x="27682" y="16760"/>
                      </a:lnTo>
                      <a:lnTo>
                        <a:pt x="27724" y="16802"/>
                      </a:lnTo>
                      <a:lnTo>
                        <a:pt x="27828" y="16781"/>
                      </a:lnTo>
                      <a:lnTo>
                        <a:pt x="27933" y="16593"/>
                      </a:lnTo>
                      <a:lnTo>
                        <a:pt x="28100" y="16509"/>
                      </a:lnTo>
                      <a:lnTo>
                        <a:pt x="28456" y="16153"/>
                      </a:lnTo>
                      <a:lnTo>
                        <a:pt x="28477" y="16070"/>
                      </a:lnTo>
                      <a:lnTo>
                        <a:pt x="28540" y="16049"/>
                      </a:lnTo>
                      <a:lnTo>
                        <a:pt x="28561" y="16091"/>
                      </a:lnTo>
                      <a:lnTo>
                        <a:pt x="28728" y="15881"/>
                      </a:lnTo>
                      <a:lnTo>
                        <a:pt x="28833" y="15840"/>
                      </a:lnTo>
                      <a:lnTo>
                        <a:pt x="28958" y="15735"/>
                      </a:lnTo>
                      <a:lnTo>
                        <a:pt x="29000" y="15672"/>
                      </a:lnTo>
                      <a:lnTo>
                        <a:pt x="28979" y="15547"/>
                      </a:lnTo>
                      <a:lnTo>
                        <a:pt x="28561" y="15442"/>
                      </a:lnTo>
                      <a:lnTo>
                        <a:pt x="28331" y="15400"/>
                      </a:lnTo>
                      <a:lnTo>
                        <a:pt x="28121" y="15317"/>
                      </a:lnTo>
                      <a:lnTo>
                        <a:pt x="28038" y="15128"/>
                      </a:lnTo>
                      <a:lnTo>
                        <a:pt x="27912" y="14898"/>
                      </a:lnTo>
                      <a:lnTo>
                        <a:pt x="27849" y="14898"/>
                      </a:lnTo>
                      <a:lnTo>
                        <a:pt x="27828" y="14710"/>
                      </a:lnTo>
                      <a:lnTo>
                        <a:pt x="27808" y="14689"/>
                      </a:lnTo>
                      <a:lnTo>
                        <a:pt x="27828" y="14626"/>
                      </a:lnTo>
                      <a:lnTo>
                        <a:pt x="27870" y="14626"/>
                      </a:lnTo>
                      <a:lnTo>
                        <a:pt x="27912" y="14563"/>
                      </a:lnTo>
                      <a:lnTo>
                        <a:pt x="27828" y="14501"/>
                      </a:lnTo>
                      <a:lnTo>
                        <a:pt x="27598" y="14501"/>
                      </a:lnTo>
                      <a:lnTo>
                        <a:pt x="27326" y="14417"/>
                      </a:lnTo>
                      <a:lnTo>
                        <a:pt x="27243" y="14417"/>
                      </a:lnTo>
                      <a:lnTo>
                        <a:pt x="27201" y="14480"/>
                      </a:lnTo>
                      <a:lnTo>
                        <a:pt x="27117" y="14396"/>
                      </a:lnTo>
                      <a:lnTo>
                        <a:pt x="27117" y="14312"/>
                      </a:lnTo>
                      <a:lnTo>
                        <a:pt x="27222" y="14354"/>
                      </a:lnTo>
                      <a:lnTo>
                        <a:pt x="27494" y="14375"/>
                      </a:lnTo>
                      <a:lnTo>
                        <a:pt x="27640" y="14480"/>
                      </a:lnTo>
                      <a:lnTo>
                        <a:pt x="27870" y="14480"/>
                      </a:lnTo>
                      <a:lnTo>
                        <a:pt x="28017" y="14584"/>
                      </a:lnTo>
                      <a:lnTo>
                        <a:pt x="28142" y="14814"/>
                      </a:lnTo>
                      <a:lnTo>
                        <a:pt x="28247" y="14835"/>
                      </a:lnTo>
                      <a:lnTo>
                        <a:pt x="28289" y="14898"/>
                      </a:lnTo>
                      <a:lnTo>
                        <a:pt x="28247" y="14919"/>
                      </a:lnTo>
                      <a:lnTo>
                        <a:pt x="28184" y="14919"/>
                      </a:lnTo>
                      <a:lnTo>
                        <a:pt x="28184" y="14982"/>
                      </a:lnTo>
                      <a:lnTo>
                        <a:pt x="28372" y="15045"/>
                      </a:lnTo>
                      <a:lnTo>
                        <a:pt x="28435" y="15191"/>
                      </a:lnTo>
                      <a:lnTo>
                        <a:pt x="28498" y="15296"/>
                      </a:lnTo>
                      <a:lnTo>
                        <a:pt x="28875" y="15358"/>
                      </a:lnTo>
                      <a:lnTo>
                        <a:pt x="28979" y="15317"/>
                      </a:lnTo>
                      <a:lnTo>
                        <a:pt x="29021" y="15191"/>
                      </a:lnTo>
                      <a:lnTo>
                        <a:pt x="29105" y="15128"/>
                      </a:lnTo>
                      <a:lnTo>
                        <a:pt x="29189" y="15149"/>
                      </a:lnTo>
                      <a:lnTo>
                        <a:pt x="29314" y="15003"/>
                      </a:lnTo>
                      <a:lnTo>
                        <a:pt x="29335" y="14982"/>
                      </a:lnTo>
                      <a:lnTo>
                        <a:pt x="29502" y="15128"/>
                      </a:lnTo>
                      <a:lnTo>
                        <a:pt x="29481" y="15149"/>
                      </a:lnTo>
                      <a:lnTo>
                        <a:pt x="29377" y="15317"/>
                      </a:lnTo>
                      <a:lnTo>
                        <a:pt x="29377" y="15400"/>
                      </a:lnTo>
                      <a:lnTo>
                        <a:pt x="29293" y="15505"/>
                      </a:lnTo>
                      <a:lnTo>
                        <a:pt x="29293" y="15568"/>
                      </a:lnTo>
                      <a:lnTo>
                        <a:pt x="29189" y="15756"/>
                      </a:lnTo>
                      <a:lnTo>
                        <a:pt x="29230" y="15840"/>
                      </a:lnTo>
                      <a:lnTo>
                        <a:pt x="29189" y="15861"/>
                      </a:lnTo>
                      <a:lnTo>
                        <a:pt x="29168" y="15965"/>
                      </a:lnTo>
                      <a:lnTo>
                        <a:pt x="29168" y="16070"/>
                      </a:lnTo>
                      <a:lnTo>
                        <a:pt x="29000" y="16195"/>
                      </a:lnTo>
                      <a:lnTo>
                        <a:pt x="28958" y="16300"/>
                      </a:lnTo>
                      <a:lnTo>
                        <a:pt x="28958" y="16467"/>
                      </a:lnTo>
                      <a:lnTo>
                        <a:pt x="28916" y="16509"/>
                      </a:lnTo>
                      <a:lnTo>
                        <a:pt x="28916" y="16677"/>
                      </a:lnTo>
                      <a:lnTo>
                        <a:pt x="28854" y="16760"/>
                      </a:lnTo>
                      <a:lnTo>
                        <a:pt x="28707" y="16760"/>
                      </a:lnTo>
                      <a:lnTo>
                        <a:pt x="28540" y="16823"/>
                      </a:lnTo>
                      <a:lnTo>
                        <a:pt x="28540" y="16928"/>
                      </a:lnTo>
                      <a:lnTo>
                        <a:pt x="28477" y="17116"/>
                      </a:lnTo>
                      <a:lnTo>
                        <a:pt x="28498" y="17242"/>
                      </a:lnTo>
                      <a:lnTo>
                        <a:pt x="28561" y="17242"/>
                      </a:lnTo>
                      <a:lnTo>
                        <a:pt x="28582" y="17137"/>
                      </a:lnTo>
                      <a:lnTo>
                        <a:pt x="28644" y="17116"/>
                      </a:lnTo>
                      <a:lnTo>
                        <a:pt x="28686" y="17137"/>
                      </a:lnTo>
                      <a:lnTo>
                        <a:pt x="28770" y="17200"/>
                      </a:lnTo>
                      <a:lnTo>
                        <a:pt x="28854" y="17200"/>
                      </a:lnTo>
                      <a:lnTo>
                        <a:pt x="28896" y="17179"/>
                      </a:lnTo>
                      <a:lnTo>
                        <a:pt x="28958" y="17179"/>
                      </a:lnTo>
                      <a:lnTo>
                        <a:pt x="29000" y="17221"/>
                      </a:lnTo>
                      <a:lnTo>
                        <a:pt x="29021" y="17304"/>
                      </a:lnTo>
                      <a:lnTo>
                        <a:pt x="28958" y="17409"/>
                      </a:lnTo>
                      <a:lnTo>
                        <a:pt x="28979" y="17514"/>
                      </a:lnTo>
                      <a:lnTo>
                        <a:pt x="28896" y="17597"/>
                      </a:lnTo>
                      <a:lnTo>
                        <a:pt x="28896" y="17744"/>
                      </a:lnTo>
                      <a:lnTo>
                        <a:pt x="28916" y="17806"/>
                      </a:lnTo>
                      <a:lnTo>
                        <a:pt x="28979" y="17765"/>
                      </a:lnTo>
                      <a:lnTo>
                        <a:pt x="29021" y="17806"/>
                      </a:lnTo>
                      <a:lnTo>
                        <a:pt x="29105" y="17806"/>
                      </a:lnTo>
                      <a:lnTo>
                        <a:pt x="29168" y="17744"/>
                      </a:lnTo>
                      <a:lnTo>
                        <a:pt x="29272" y="17744"/>
                      </a:lnTo>
                      <a:lnTo>
                        <a:pt x="29293" y="17702"/>
                      </a:lnTo>
                      <a:lnTo>
                        <a:pt x="29377" y="17639"/>
                      </a:lnTo>
                      <a:lnTo>
                        <a:pt x="29440" y="17639"/>
                      </a:lnTo>
                      <a:lnTo>
                        <a:pt x="29544" y="17555"/>
                      </a:lnTo>
                      <a:lnTo>
                        <a:pt x="29586" y="17430"/>
                      </a:lnTo>
                      <a:lnTo>
                        <a:pt x="29649" y="17346"/>
                      </a:lnTo>
                      <a:lnTo>
                        <a:pt x="29712" y="17283"/>
                      </a:lnTo>
                      <a:lnTo>
                        <a:pt x="29753" y="17283"/>
                      </a:lnTo>
                      <a:lnTo>
                        <a:pt x="29816" y="17325"/>
                      </a:lnTo>
                      <a:lnTo>
                        <a:pt x="29900" y="17283"/>
                      </a:lnTo>
                      <a:lnTo>
                        <a:pt x="29942" y="17242"/>
                      </a:lnTo>
                      <a:lnTo>
                        <a:pt x="30025" y="17242"/>
                      </a:lnTo>
                      <a:lnTo>
                        <a:pt x="30067" y="17095"/>
                      </a:lnTo>
                      <a:lnTo>
                        <a:pt x="30067" y="16970"/>
                      </a:lnTo>
                      <a:lnTo>
                        <a:pt x="30172" y="16886"/>
                      </a:lnTo>
                      <a:lnTo>
                        <a:pt x="30214" y="16802"/>
                      </a:lnTo>
                      <a:lnTo>
                        <a:pt x="30277" y="16802"/>
                      </a:lnTo>
                      <a:lnTo>
                        <a:pt x="30339" y="16865"/>
                      </a:lnTo>
                      <a:lnTo>
                        <a:pt x="30381" y="16802"/>
                      </a:lnTo>
                      <a:lnTo>
                        <a:pt x="30444" y="16781"/>
                      </a:lnTo>
                      <a:lnTo>
                        <a:pt x="30486" y="16802"/>
                      </a:lnTo>
                      <a:lnTo>
                        <a:pt x="30528" y="16907"/>
                      </a:lnTo>
                      <a:lnTo>
                        <a:pt x="30444" y="16970"/>
                      </a:lnTo>
                      <a:lnTo>
                        <a:pt x="30381" y="17011"/>
                      </a:lnTo>
                      <a:lnTo>
                        <a:pt x="30465" y="17074"/>
                      </a:lnTo>
                      <a:lnTo>
                        <a:pt x="30632" y="17074"/>
                      </a:lnTo>
                      <a:lnTo>
                        <a:pt x="30695" y="17095"/>
                      </a:lnTo>
                      <a:lnTo>
                        <a:pt x="30737" y="17179"/>
                      </a:lnTo>
                      <a:lnTo>
                        <a:pt x="30653" y="17283"/>
                      </a:lnTo>
                      <a:lnTo>
                        <a:pt x="30569" y="17304"/>
                      </a:lnTo>
                      <a:lnTo>
                        <a:pt x="30569" y="17430"/>
                      </a:lnTo>
                      <a:lnTo>
                        <a:pt x="30653" y="17451"/>
                      </a:lnTo>
                      <a:lnTo>
                        <a:pt x="30695" y="17430"/>
                      </a:lnTo>
                      <a:lnTo>
                        <a:pt x="30779" y="17430"/>
                      </a:lnTo>
                      <a:lnTo>
                        <a:pt x="30800" y="17451"/>
                      </a:lnTo>
                      <a:lnTo>
                        <a:pt x="30883" y="17430"/>
                      </a:lnTo>
                      <a:lnTo>
                        <a:pt x="30904" y="17514"/>
                      </a:lnTo>
                      <a:lnTo>
                        <a:pt x="31009" y="17514"/>
                      </a:lnTo>
                      <a:lnTo>
                        <a:pt x="31072" y="17555"/>
                      </a:lnTo>
                      <a:lnTo>
                        <a:pt x="31113" y="17555"/>
                      </a:lnTo>
                      <a:lnTo>
                        <a:pt x="31260" y="17639"/>
                      </a:lnTo>
                      <a:lnTo>
                        <a:pt x="31302" y="17618"/>
                      </a:lnTo>
                      <a:lnTo>
                        <a:pt x="31365" y="17493"/>
                      </a:lnTo>
                      <a:lnTo>
                        <a:pt x="31406" y="17451"/>
                      </a:lnTo>
                      <a:lnTo>
                        <a:pt x="31490" y="17346"/>
                      </a:lnTo>
                      <a:lnTo>
                        <a:pt x="31595" y="17346"/>
                      </a:lnTo>
                      <a:lnTo>
                        <a:pt x="31616" y="17304"/>
                      </a:lnTo>
                      <a:lnTo>
                        <a:pt x="31532" y="17283"/>
                      </a:lnTo>
                      <a:lnTo>
                        <a:pt x="31490" y="17200"/>
                      </a:lnTo>
                      <a:lnTo>
                        <a:pt x="31574" y="17179"/>
                      </a:lnTo>
                      <a:lnTo>
                        <a:pt x="31595" y="17095"/>
                      </a:lnTo>
                      <a:lnTo>
                        <a:pt x="31511" y="17053"/>
                      </a:lnTo>
                      <a:lnTo>
                        <a:pt x="31469" y="16990"/>
                      </a:lnTo>
                      <a:lnTo>
                        <a:pt x="31406" y="17011"/>
                      </a:lnTo>
                      <a:lnTo>
                        <a:pt x="31406" y="17095"/>
                      </a:lnTo>
                      <a:lnTo>
                        <a:pt x="31365" y="17116"/>
                      </a:lnTo>
                      <a:lnTo>
                        <a:pt x="31302" y="17095"/>
                      </a:lnTo>
                      <a:lnTo>
                        <a:pt x="31197" y="17032"/>
                      </a:lnTo>
                      <a:lnTo>
                        <a:pt x="31197" y="16970"/>
                      </a:lnTo>
                      <a:lnTo>
                        <a:pt x="31155" y="16990"/>
                      </a:lnTo>
                      <a:lnTo>
                        <a:pt x="31072" y="17074"/>
                      </a:lnTo>
                      <a:lnTo>
                        <a:pt x="30883" y="17074"/>
                      </a:lnTo>
                      <a:lnTo>
                        <a:pt x="30800" y="17011"/>
                      </a:lnTo>
                      <a:lnTo>
                        <a:pt x="30904" y="16970"/>
                      </a:lnTo>
                      <a:lnTo>
                        <a:pt x="30988" y="16970"/>
                      </a:lnTo>
                      <a:lnTo>
                        <a:pt x="31072" y="16907"/>
                      </a:lnTo>
                      <a:lnTo>
                        <a:pt x="31072" y="16823"/>
                      </a:lnTo>
                      <a:lnTo>
                        <a:pt x="31051" y="16802"/>
                      </a:lnTo>
                      <a:lnTo>
                        <a:pt x="31051" y="16677"/>
                      </a:lnTo>
                      <a:lnTo>
                        <a:pt x="31072" y="16593"/>
                      </a:lnTo>
                      <a:lnTo>
                        <a:pt x="31072" y="16551"/>
                      </a:lnTo>
                      <a:lnTo>
                        <a:pt x="31009" y="16488"/>
                      </a:lnTo>
                      <a:lnTo>
                        <a:pt x="31009" y="16405"/>
                      </a:lnTo>
                      <a:lnTo>
                        <a:pt x="30862" y="16258"/>
                      </a:lnTo>
                      <a:lnTo>
                        <a:pt x="30737" y="16195"/>
                      </a:lnTo>
                      <a:lnTo>
                        <a:pt x="30737" y="16153"/>
                      </a:lnTo>
                      <a:lnTo>
                        <a:pt x="30695" y="16028"/>
                      </a:lnTo>
                      <a:lnTo>
                        <a:pt x="30632" y="16028"/>
                      </a:lnTo>
                      <a:lnTo>
                        <a:pt x="30590" y="15944"/>
                      </a:lnTo>
                      <a:lnTo>
                        <a:pt x="30632" y="15819"/>
                      </a:lnTo>
                      <a:lnTo>
                        <a:pt x="30590" y="15735"/>
                      </a:lnTo>
                      <a:lnTo>
                        <a:pt x="30465" y="15735"/>
                      </a:lnTo>
                      <a:lnTo>
                        <a:pt x="30277" y="15651"/>
                      </a:lnTo>
                      <a:lnTo>
                        <a:pt x="30235" y="15547"/>
                      </a:lnTo>
                      <a:lnTo>
                        <a:pt x="30277" y="15505"/>
                      </a:lnTo>
                      <a:lnTo>
                        <a:pt x="30277" y="15442"/>
                      </a:lnTo>
                      <a:lnTo>
                        <a:pt x="30214" y="15358"/>
                      </a:lnTo>
                      <a:lnTo>
                        <a:pt x="30172" y="15296"/>
                      </a:lnTo>
                      <a:lnTo>
                        <a:pt x="30151" y="15296"/>
                      </a:lnTo>
                      <a:lnTo>
                        <a:pt x="30046" y="15421"/>
                      </a:lnTo>
                      <a:lnTo>
                        <a:pt x="30025" y="15526"/>
                      </a:lnTo>
                      <a:lnTo>
                        <a:pt x="29963" y="15568"/>
                      </a:lnTo>
                      <a:lnTo>
                        <a:pt x="29921" y="15526"/>
                      </a:lnTo>
                      <a:lnTo>
                        <a:pt x="29921" y="15400"/>
                      </a:lnTo>
                      <a:lnTo>
                        <a:pt x="29858" y="15296"/>
                      </a:lnTo>
                      <a:lnTo>
                        <a:pt x="29900" y="15212"/>
                      </a:lnTo>
                      <a:lnTo>
                        <a:pt x="30025" y="15212"/>
                      </a:lnTo>
                      <a:lnTo>
                        <a:pt x="30005" y="15128"/>
                      </a:lnTo>
                      <a:lnTo>
                        <a:pt x="30025" y="15024"/>
                      </a:lnTo>
                      <a:lnTo>
                        <a:pt x="30005" y="14919"/>
                      </a:lnTo>
                      <a:lnTo>
                        <a:pt x="29900" y="14940"/>
                      </a:lnTo>
                      <a:lnTo>
                        <a:pt x="29900" y="14877"/>
                      </a:lnTo>
                      <a:lnTo>
                        <a:pt x="29963" y="14773"/>
                      </a:lnTo>
                      <a:lnTo>
                        <a:pt x="29921" y="14731"/>
                      </a:lnTo>
                      <a:lnTo>
                        <a:pt x="29712" y="14814"/>
                      </a:lnTo>
                      <a:cubicBezTo>
                        <a:pt x="29691" y="14773"/>
                        <a:pt x="29628" y="14731"/>
                        <a:pt x="29607" y="14689"/>
                      </a:cubicBezTo>
                      <a:lnTo>
                        <a:pt x="29712" y="14605"/>
                      </a:lnTo>
                      <a:lnTo>
                        <a:pt x="29795" y="14584"/>
                      </a:lnTo>
                      <a:lnTo>
                        <a:pt x="29858" y="14417"/>
                      </a:lnTo>
                      <a:lnTo>
                        <a:pt x="29816" y="14312"/>
                      </a:lnTo>
                      <a:lnTo>
                        <a:pt x="29691" y="14291"/>
                      </a:lnTo>
                      <a:lnTo>
                        <a:pt x="29628" y="14208"/>
                      </a:lnTo>
                      <a:lnTo>
                        <a:pt x="29628" y="14103"/>
                      </a:lnTo>
                      <a:lnTo>
                        <a:pt x="29691" y="14082"/>
                      </a:lnTo>
                      <a:lnTo>
                        <a:pt x="29649" y="13998"/>
                      </a:lnTo>
                      <a:lnTo>
                        <a:pt x="29691" y="13915"/>
                      </a:lnTo>
                      <a:lnTo>
                        <a:pt x="29816" y="13998"/>
                      </a:lnTo>
                      <a:lnTo>
                        <a:pt x="29921" y="13977"/>
                      </a:lnTo>
                      <a:lnTo>
                        <a:pt x="30025" y="14061"/>
                      </a:lnTo>
                      <a:lnTo>
                        <a:pt x="30151" y="14061"/>
                      </a:lnTo>
                      <a:lnTo>
                        <a:pt x="30318" y="13977"/>
                      </a:lnTo>
                      <a:lnTo>
                        <a:pt x="30318" y="14019"/>
                      </a:lnTo>
                      <a:lnTo>
                        <a:pt x="30360" y="14061"/>
                      </a:lnTo>
                      <a:lnTo>
                        <a:pt x="30339" y="14082"/>
                      </a:lnTo>
                      <a:lnTo>
                        <a:pt x="30277" y="14249"/>
                      </a:lnTo>
                      <a:lnTo>
                        <a:pt x="30277" y="14312"/>
                      </a:lnTo>
                      <a:lnTo>
                        <a:pt x="30360" y="14291"/>
                      </a:lnTo>
                      <a:lnTo>
                        <a:pt x="30381" y="14354"/>
                      </a:lnTo>
                      <a:lnTo>
                        <a:pt x="30465" y="14375"/>
                      </a:lnTo>
                      <a:lnTo>
                        <a:pt x="30590" y="14459"/>
                      </a:lnTo>
                      <a:lnTo>
                        <a:pt x="30632" y="14354"/>
                      </a:lnTo>
                      <a:lnTo>
                        <a:pt x="30528" y="14249"/>
                      </a:lnTo>
                      <a:lnTo>
                        <a:pt x="30590" y="14145"/>
                      </a:lnTo>
                      <a:lnTo>
                        <a:pt x="30632" y="14208"/>
                      </a:lnTo>
                      <a:lnTo>
                        <a:pt x="30695" y="14249"/>
                      </a:lnTo>
                      <a:lnTo>
                        <a:pt x="30737" y="14354"/>
                      </a:lnTo>
                      <a:lnTo>
                        <a:pt x="30904" y="14501"/>
                      </a:lnTo>
                      <a:lnTo>
                        <a:pt x="30967" y="14501"/>
                      </a:lnTo>
                      <a:lnTo>
                        <a:pt x="30967" y="14417"/>
                      </a:lnTo>
                      <a:lnTo>
                        <a:pt x="30946" y="14375"/>
                      </a:lnTo>
                      <a:lnTo>
                        <a:pt x="30988" y="14291"/>
                      </a:lnTo>
                      <a:lnTo>
                        <a:pt x="30967" y="14145"/>
                      </a:lnTo>
                      <a:lnTo>
                        <a:pt x="30904" y="14103"/>
                      </a:lnTo>
                      <a:lnTo>
                        <a:pt x="30946" y="13957"/>
                      </a:lnTo>
                      <a:lnTo>
                        <a:pt x="30862" y="13768"/>
                      </a:lnTo>
                      <a:lnTo>
                        <a:pt x="30758" y="13726"/>
                      </a:lnTo>
                      <a:lnTo>
                        <a:pt x="30758" y="13622"/>
                      </a:lnTo>
                      <a:lnTo>
                        <a:pt x="30695" y="13580"/>
                      </a:lnTo>
                      <a:lnTo>
                        <a:pt x="30549" y="13685"/>
                      </a:lnTo>
                      <a:lnTo>
                        <a:pt x="30486" y="13685"/>
                      </a:lnTo>
                      <a:lnTo>
                        <a:pt x="30590" y="13538"/>
                      </a:lnTo>
                      <a:lnTo>
                        <a:pt x="30695" y="13538"/>
                      </a:lnTo>
                      <a:lnTo>
                        <a:pt x="30737" y="13559"/>
                      </a:lnTo>
                      <a:lnTo>
                        <a:pt x="30841" y="13517"/>
                      </a:lnTo>
                      <a:lnTo>
                        <a:pt x="30925" y="13622"/>
                      </a:lnTo>
                      <a:lnTo>
                        <a:pt x="30967" y="13643"/>
                      </a:lnTo>
                      <a:lnTo>
                        <a:pt x="30967" y="13873"/>
                      </a:lnTo>
                      <a:lnTo>
                        <a:pt x="31009" y="13873"/>
                      </a:lnTo>
                      <a:lnTo>
                        <a:pt x="31155" y="13768"/>
                      </a:lnTo>
                      <a:lnTo>
                        <a:pt x="31051" y="13936"/>
                      </a:lnTo>
                      <a:lnTo>
                        <a:pt x="31051" y="13998"/>
                      </a:lnTo>
                      <a:lnTo>
                        <a:pt x="30967" y="14040"/>
                      </a:lnTo>
                      <a:lnTo>
                        <a:pt x="30967" y="14082"/>
                      </a:lnTo>
                      <a:lnTo>
                        <a:pt x="31051" y="14166"/>
                      </a:lnTo>
                      <a:lnTo>
                        <a:pt x="31072" y="14291"/>
                      </a:lnTo>
                      <a:lnTo>
                        <a:pt x="31009" y="14375"/>
                      </a:lnTo>
                      <a:lnTo>
                        <a:pt x="31072" y="14417"/>
                      </a:lnTo>
                      <a:lnTo>
                        <a:pt x="31365" y="14354"/>
                      </a:lnTo>
                      <a:lnTo>
                        <a:pt x="31406" y="14249"/>
                      </a:lnTo>
                      <a:lnTo>
                        <a:pt x="31511" y="14249"/>
                      </a:lnTo>
                      <a:lnTo>
                        <a:pt x="31574" y="14270"/>
                      </a:lnTo>
                      <a:lnTo>
                        <a:pt x="31720" y="14082"/>
                      </a:lnTo>
                      <a:lnTo>
                        <a:pt x="31804" y="14082"/>
                      </a:lnTo>
                      <a:lnTo>
                        <a:pt x="31846" y="13998"/>
                      </a:lnTo>
                      <a:lnTo>
                        <a:pt x="31950" y="13936"/>
                      </a:lnTo>
                      <a:lnTo>
                        <a:pt x="31992" y="13789"/>
                      </a:lnTo>
                      <a:lnTo>
                        <a:pt x="32055" y="13747"/>
                      </a:lnTo>
                      <a:lnTo>
                        <a:pt x="32243" y="13747"/>
                      </a:lnTo>
                      <a:lnTo>
                        <a:pt x="32348" y="13789"/>
                      </a:lnTo>
                      <a:lnTo>
                        <a:pt x="32411" y="13726"/>
                      </a:lnTo>
                      <a:lnTo>
                        <a:pt x="32369" y="13622"/>
                      </a:lnTo>
                      <a:lnTo>
                        <a:pt x="32536" y="13475"/>
                      </a:lnTo>
                      <a:lnTo>
                        <a:pt x="32557" y="13413"/>
                      </a:lnTo>
                      <a:lnTo>
                        <a:pt x="32620" y="13371"/>
                      </a:lnTo>
                      <a:lnTo>
                        <a:pt x="32641" y="13245"/>
                      </a:lnTo>
                      <a:lnTo>
                        <a:pt x="32515" y="13015"/>
                      </a:lnTo>
                      <a:lnTo>
                        <a:pt x="32536" y="12931"/>
                      </a:lnTo>
                      <a:lnTo>
                        <a:pt x="32411" y="12827"/>
                      </a:lnTo>
                      <a:lnTo>
                        <a:pt x="32369" y="12701"/>
                      </a:lnTo>
                      <a:lnTo>
                        <a:pt x="32432" y="12596"/>
                      </a:lnTo>
                      <a:lnTo>
                        <a:pt x="32557" y="12534"/>
                      </a:lnTo>
                      <a:lnTo>
                        <a:pt x="32578" y="12471"/>
                      </a:lnTo>
                      <a:lnTo>
                        <a:pt x="32557" y="12471"/>
                      </a:lnTo>
                      <a:lnTo>
                        <a:pt x="32474" y="12534"/>
                      </a:lnTo>
                      <a:lnTo>
                        <a:pt x="32453" y="12534"/>
                      </a:lnTo>
                      <a:lnTo>
                        <a:pt x="32453" y="12471"/>
                      </a:lnTo>
                      <a:lnTo>
                        <a:pt x="32536" y="12366"/>
                      </a:lnTo>
                      <a:lnTo>
                        <a:pt x="32432" y="12366"/>
                      </a:lnTo>
                      <a:lnTo>
                        <a:pt x="32515" y="12283"/>
                      </a:lnTo>
                      <a:lnTo>
                        <a:pt x="32536" y="12199"/>
                      </a:lnTo>
                      <a:lnTo>
                        <a:pt x="32453" y="12157"/>
                      </a:lnTo>
                      <a:lnTo>
                        <a:pt x="32348" y="12115"/>
                      </a:lnTo>
                      <a:lnTo>
                        <a:pt x="32411" y="12094"/>
                      </a:lnTo>
                      <a:lnTo>
                        <a:pt x="32411" y="11990"/>
                      </a:lnTo>
                      <a:lnTo>
                        <a:pt x="32474" y="11990"/>
                      </a:lnTo>
                      <a:lnTo>
                        <a:pt x="32515" y="12052"/>
                      </a:lnTo>
                      <a:lnTo>
                        <a:pt x="32620" y="12052"/>
                      </a:lnTo>
                      <a:lnTo>
                        <a:pt x="32683" y="12157"/>
                      </a:lnTo>
                      <a:lnTo>
                        <a:pt x="32766" y="12178"/>
                      </a:lnTo>
                      <a:lnTo>
                        <a:pt x="32829" y="12094"/>
                      </a:lnTo>
                      <a:lnTo>
                        <a:pt x="32892" y="12115"/>
                      </a:lnTo>
                      <a:lnTo>
                        <a:pt x="33059" y="12073"/>
                      </a:lnTo>
                      <a:lnTo>
                        <a:pt x="33185" y="11990"/>
                      </a:lnTo>
                      <a:lnTo>
                        <a:pt x="33143" y="11948"/>
                      </a:lnTo>
                      <a:lnTo>
                        <a:pt x="33206" y="11843"/>
                      </a:lnTo>
                      <a:lnTo>
                        <a:pt x="33185" y="11801"/>
                      </a:lnTo>
                      <a:lnTo>
                        <a:pt x="33143" y="11801"/>
                      </a:lnTo>
                      <a:lnTo>
                        <a:pt x="33143" y="11739"/>
                      </a:lnTo>
                      <a:lnTo>
                        <a:pt x="33080" y="11697"/>
                      </a:lnTo>
                      <a:lnTo>
                        <a:pt x="32934" y="11697"/>
                      </a:lnTo>
                      <a:lnTo>
                        <a:pt x="32997" y="11655"/>
                      </a:lnTo>
                      <a:lnTo>
                        <a:pt x="33101" y="11634"/>
                      </a:lnTo>
                      <a:lnTo>
                        <a:pt x="33290" y="11488"/>
                      </a:lnTo>
                      <a:lnTo>
                        <a:pt x="33373" y="11383"/>
                      </a:lnTo>
                      <a:lnTo>
                        <a:pt x="33352" y="11341"/>
                      </a:lnTo>
                      <a:lnTo>
                        <a:pt x="33290" y="11320"/>
                      </a:lnTo>
                      <a:lnTo>
                        <a:pt x="33269" y="11236"/>
                      </a:lnTo>
                      <a:lnTo>
                        <a:pt x="33080" y="11174"/>
                      </a:lnTo>
                      <a:lnTo>
                        <a:pt x="32976" y="11216"/>
                      </a:lnTo>
                      <a:lnTo>
                        <a:pt x="32934" y="11174"/>
                      </a:lnTo>
                      <a:lnTo>
                        <a:pt x="33038" y="11153"/>
                      </a:lnTo>
                      <a:lnTo>
                        <a:pt x="33038" y="11027"/>
                      </a:lnTo>
                      <a:lnTo>
                        <a:pt x="32808" y="10860"/>
                      </a:lnTo>
                      <a:lnTo>
                        <a:pt x="32808" y="10818"/>
                      </a:lnTo>
                      <a:lnTo>
                        <a:pt x="32871" y="10818"/>
                      </a:lnTo>
                      <a:lnTo>
                        <a:pt x="32955" y="10902"/>
                      </a:lnTo>
                      <a:lnTo>
                        <a:pt x="33038" y="10860"/>
                      </a:lnTo>
                      <a:lnTo>
                        <a:pt x="32955" y="10797"/>
                      </a:lnTo>
                      <a:lnTo>
                        <a:pt x="33018" y="10755"/>
                      </a:lnTo>
                      <a:lnTo>
                        <a:pt x="33018" y="10713"/>
                      </a:lnTo>
                      <a:lnTo>
                        <a:pt x="32871" y="10651"/>
                      </a:lnTo>
                      <a:lnTo>
                        <a:pt x="32766" y="10588"/>
                      </a:lnTo>
                      <a:lnTo>
                        <a:pt x="32662" y="10651"/>
                      </a:lnTo>
                      <a:lnTo>
                        <a:pt x="32515" y="10588"/>
                      </a:lnTo>
                      <a:cubicBezTo>
                        <a:pt x="32536" y="10546"/>
                        <a:pt x="32536" y="10525"/>
                        <a:pt x="32536" y="10504"/>
                      </a:cubicBezTo>
                      <a:lnTo>
                        <a:pt x="32599" y="10504"/>
                      </a:lnTo>
                      <a:lnTo>
                        <a:pt x="32620" y="10483"/>
                      </a:lnTo>
                      <a:lnTo>
                        <a:pt x="32599" y="10420"/>
                      </a:lnTo>
                      <a:lnTo>
                        <a:pt x="32536" y="10420"/>
                      </a:lnTo>
                      <a:cubicBezTo>
                        <a:pt x="32536" y="10400"/>
                        <a:pt x="32536" y="10339"/>
                        <a:pt x="32517" y="10317"/>
                      </a:cubicBezTo>
                      <a:lnTo>
                        <a:pt x="32517" y="10317"/>
                      </a:lnTo>
                      <a:cubicBezTo>
                        <a:pt x="32518" y="10308"/>
                        <a:pt x="32523" y="10287"/>
                        <a:pt x="32536" y="10274"/>
                      </a:cubicBezTo>
                      <a:cubicBezTo>
                        <a:pt x="32536" y="10274"/>
                        <a:pt x="32536" y="10232"/>
                        <a:pt x="32557" y="10232"/>
                      </a:cubicBezTo>
                      <a:lnTo>
                        <a:pt x="32641" y="10316"/>
                      </a:lnTo>
                      <a:lnTo>
                        <a:pt x="32746" y="10274"/>
                      </a:lnTo>
                      <a:lnTo>
                        <a:pt x="32934" y="10232"/>
                      </a:lnTo>
                      <a:lnTo>
                        <a:pt x="32976" y="10337"/>
                      </a:lnTo>
                      <a:lnTo>
                        <a:pt x="33080" y="10379"/>
                      </a:lnTo>
                      <a:lnTo>
                        <a:pt x="33143" y="10441"/>
                      </a:lnTo>
                      <a:lnTo>
                        <a:pt x="33185" y="10420"/>
                      </a:lnTo>
                      <a:lnTo>
                        <a:pt x="33352" y="10525"/>
                      </a:lnTo>
                      <a:lnTo>
                        <a:pt x="33394" y="10483"/>
                      </a:lnTo>
                      <a:lnTo>
                        <a:pt x="33457" y="10504"/>
                      </a:lnTo>
                      <a:lnTo>
                        <a:pt x="33499" y="10420"/>
                      </a:lnTo>
                      <a:lnTo>
                        <a:pt x="33478" y="10337"/>
                      </a:lnTo>
                      <a:lnTo>
                        <a:pt x="33394" y="10295"/>
                      </a:lnTo>
                      <a:lnTo>
                        <a:pt x="33310" y="10190"/>
                      </a:lnTo>
                      <a:lnTo>
                        <a:pt x="33269" y="10107"/>
                      </a:lnTo>
                      <a:lnTo>
                        <a:pt x="33059" y="9918"/>
                      </a:lnTo>
                      <a:lnTo>
                        <a:pt x="33038" y="9855"/>
                      </a:lnTo>
                      <a:lnTo>
                        <a:pt x="33038" y="9855"/>
                      </a:lnTo>
                      <a:lnTo>
                        <a:pt x="33101" y="9897"/>
                      </a:lnTo>
                      <a:lnTo>
                        <a:pt x="33143" y="9960"/>
                      </a:lnTo>
                      <a:lnTo>
                        <a:pt x="33206" y="9981"/>
                      </a:lnTo>
                      <a:lnTo>
                        <a:pt x="33310" y="10107"/>
                      </a:lnTo>
                      <a:lnTo>
                        <a:pt x="33394" y="10127"/>
                      </a:lnTo>
                      <a:lnTo>
                        <a:pt x="33415" y="10190"/>
                      </a:lnTo>
                      <a:lnTo>
                        <a:pt x="33499" y="10295"/>
                      </a:lnTo>
                      <a:lnTo>
                        <a:pt x="33603" y="10400"/>
                      </a:lnTo>
                      <a:lnTo>
                        <a:pt x="33624" y="10462"/>
                      </a:lnTo>
                      <a:lnTo>
                        <a:pt x="33687" y="10504"/>
                      </a:lnTo>
                      <a:lnTo>
                        <a:pt x="33792" y="10609"/>
                      </a:lnTo>
                      <a:lnTo>
                        <a:pt x="33834" y="10713"/>
                      </a:lnTo>
                      <a:lnTo>
                        <a:pt x="33938" y="10713"/>
                      </a:lnTo>
                      <a:lnTo>
                        <a:pt x="33980" y="10672"/>
                      </a:lnTo>
                      <a:lnTo>
                        <a:pt x="33917" y="10546"/>
                      </a:lnTo>
                      <a:lnTo>
                        <a:pt x="33834" y="10337"/>
                      </a:lnTo>
                      <a:lnTo>
                        <a:pt x="34001" y="10358"/>
                      </a:lnTo>
                      <a:lnTo>
                        <a:pt x="34189" y="10462"/>
                      </a:lnTo>
                      <a:lnTo>
                        <a:pt x="34357" y="10462"/>
                      </a:lnTo>
                      <a:lnTo>
                        <a:pt x="34357" y="10567"/>
                      </a:lnTo>
                      <a:lnTo>
                        <a:pt x="34336" y="10630"/>
                      </a:lnTo>
                      <a:lnTo>
                        <a:pt x="34440" y="10713"/>
                      </a:lnTo>
                      <a:lnTo>
                        <a:pt x="34545" y="10713"/>
                      </a:lnTo>
                      <a:lnTo>
                        <a:pt x="34566" y="10734"/>
                      </a:lnTo>
                      <a:lnTo>
                        <a:pt x="34838" y="10734"/>
                      </a:lnTo>
                      <a:lnTo>
                        <a:pt x="34922" y="10672"/>
                      </a:lnTo>
                      <a:lnTo>
                        <a:pt x="34984" y="10546"/>
                      </a:lnTo>
                      <a:lnTo>
                        <a:pt x="34984" y="10441"/>
                      </a:lnTo>
                      <a:lnTo>
                        <a:pt x="35026" y="10337"/>
                      </a:lnTo>
                      <a:lnTo>
                        <a:pt x="34963" y="10295"/>
                      </a:lnTo>
                      <a:lnTo>
                        <a:pt x="34880" y="10086"/>
                      </a:lnTo>
                      <a:lnTo>
                        <a:pt x="34838" y="10086"/>
                      </a:lnTo>
                      <a:lnTo>
                        <a:pt x="34754" y="9939"/>
                      </a:lnTo>
                      <a:lnTo>
                        <a:pt x="34775" y="9814"/>
                      </a:lnTo>
                      <a:lnTo>
                        <a:pt x="34838" y="9793"/>
                      </a:lnTo>
                      <a:lnTo>
                        <a:pt x="34838" y="9709"/>
                      </a:lnTo>
                      <a:lnTo>
                        <a:pt x="34859" y="9688"/>
                      </a:lnTo>
                      <a:lnTo>
                        <a:pt x="34922" y="9730"/>
                      </a:lnTo>
                      <a:lnTo>
                        <a:pt x="34943" y="9835"/>
                      </a:lnTo>
                      <a:lnTo>
                        <a:pt x="34984" y="9730"/>
                      </a:lnTo>
                      <a:lnTo>
                        <a:pt x="34984" y="9583"/>
                      </a:lnTo>
                      <a:lnTo>
                        <a:pt x="35047" y="9542"/>
                      </a:lnTo>
                      <a:lnTo>
                        <a:pt x="35089" y="9500"/>
                      </a:lnTo>
                      <a:lnTo>
                        <a:pt x="35089" y="9604"/>
                      </a:lnTo>
                      <a:lnTo>
                        <a:pt x="35131" y="9667"/>
                      </a:lnTo>
                      <a:lnTo>
                        <a:pt x="35089" y="9709"/>
                      </a:lnTo>
                      <a:lnTo>
                        <a:pt x="34984" y="9772"/>
                      </a:lnTo>
                      <a:lnTo>
                        <a:pt x="34963" y="9897"/>
                      </a:lnTo>
                      <a:lnTo>
                        <a:pt x="35026" y="9918"/>
                      </a:lnTo>
                      <a:lnTo>
                        <a:pt x="35068" y="10002"/>
                      </a:lnTo>
                      <a:lnTo>
                        <a:pt x="35068" y="10086"/>
                      </a:lnTo>
                      <a:lnTo>
                        <a:pt x="35194" y="10232"/>
                      </a:lnTo>
                      <a:lnTo>
                        <a:pt x="35256" y="10274"/>
                      </a:lnTo>
                      <a:lnTo>
                        <a:pt x="35256" y="10190"/>
                      </a:lnTo>
                      <a:lnTo>
                        <a:pt x="35298" y="10169"/>
                      </a:lnTo>
                      <a:lnTo>
                        <a:pt x="35361" y="10211"/>
                      </a:lnTo>
                      <a:lnTo>
                        <a:pt x="35466" y="10169"/>
                      </a:lnTo>
                      <a:lnTo>
                        <a:pt x="35487" y="10211"/>
                      </a:lnTo>
                      <a:lnTo>
                        <a:pt x="35466" y="10253"/>
                      </a:lnTo>
                      <a:lnTo>
                        <a:pt x="35466" y="10358"/>
                      </a:lnTo>
                      <a:lnTo>
                        <a:pt x="35403" y="10525"/>
                      </a:lnTo>
                      <a:lnTo>
                        <a:pt x="35403" y="10567"/>
                      </a:lnTo>
                      <a:lnTo>
                        <a:pt x="35298" y="10734"/>
                      </a:lnTo>
                      <a:lnTo>
                        <a:pt x="35235" y="10923"/>
                      </a:lnTo>
                      <a:lnTo>
                        <a:pt x="35235" y="10964"/>
                      </a:lnTo>
                      <a:lnTo>
                        <a:pt x="35256" y="10964"/>
                      </a:lnTo>
                      <a:lnTo>
                        <a:pt x="35298" y="10860"/>
                      </a:lnTo>
                      <a:lnTo>
                        <a:pt x="35403" y="10902"/>
                      </a:lnTo>
                      <a:lnTo>
                        <a:pt x="35403" y="10923"/>
                      </a:lnTo>
                      <a:lnTo>
                        <a:pt x="35487" y="10923"/>
                      </a:lnTo>
                      <a:lnTo>
                        <a:pt x="35549" y="11006"/>
                      </a:lnTo>
                      <a:lnTo>
                        <a:pt x="35696" y="11027"/>
                      </a:lnTo>
                      <a:lnTo>
                        <a:pt x="35591" y="11069"/>
                      </a:lnTo>
                      <a:lnTo>
                        <a:pt x="35570" y="11132"/>
                      </a:lnTo>
                      <a:lnTo>
                        <a:pt x="35507" y="11153"/>
                      </a:lnTo>
                      <a:lnTo>
                        <a:pt x="35466" y="11111"/>
                      </a:lnTo>
                      <a:lnTo>
                        <a:pt x="35382" y="11132"/>
                      </a:lnTo>
                      <a:lnTo>
                        <a:pt x="35403" y="11216"/>
                      </a:lnTo>
                      <a:lnTo>
                        <a:pt x="35466" y="11236"/>
                      </a:lnTo>
                      <a:lnTo>
                        <a:pt x="35487" y="11257"/>
                      </a:lnTo>
                      <a:lnTo>
                        <a:pt x="35591" y="11257"/>
                      </a:lnTo>
                      <a:lnTo>
                        <a:pt x="35591" y="11341"/>
                      </a:lnTo>
                      <a:lnTo>
                        <a:pt x="35612" y="11383"/>
                      </a:lnTo>
                      <a:lnTo>
                        <a:pt x="35612" y="11467"/>
                      </a:lnTo>
                      <a:lnTo>
                        <a:pt x="35675" y="11550"/>
                      </a:lnTo>
                      <a:lnTo>
                        <a:pt x="35779" y="11571"/>
                      </a:lnTo>
                      <a:lnTo>
                        <a:pt x="35821" y="11655"/>
                      </a:lnTo>
                      <a:lnTo>
                        <a:pt x="35863" y="11739"/>
                      </a:lnTo>
                      <a:lnTo>
                        <a:pt x="35821" y="11843"/>
                      </a:lnTo>
                      <a:lnTo>
                        <a:pt x="35759" y="11906"/>
                      </a:lnTo>
                      <a:lnTo>
                        <a:pt x="35675" y="11906"/>
                      </a:lnTo>
                      <a:lnTo>
                        <a:pt x="35612" y="11948"/>
                      </a:lnTo>
                      <a:lnTo>
                        <a:pt x="35570" y="11906"/>
                      </a:lnTo>
                      <a:lnTo>
                        <a:pt x="35487" y="11885"/>
                      </a:lnTo>
                      <a:lnTo>
                        <a:pt x="35445" y="11906"/>
                      </a:lnTo>
                      <a:lnTo>
                        <a:pt x="35361" y="12011"/>
                      </a:lnTo>
                      <a:lnTo>
                        <a:pt x="35403" y="12052"/>
                      </a:lnTo>
                      <a:lnTo>
                        <a:pt x="35403" y="12094"/>
                      </a:lnTo>
                      <a:lnTo>
                        <a:pt x="35361" y="12178"/>
                      </a:lnTo>
                      <a:lnTo>
                        <a:pt x="35382" y="12220"/>
                      </a:lnTo>
                      <a:lnTo>
                        <a:pt x="35445" y="12220"/>
                      </a:lnTo>
                      <a:lnTo>
                        <a:pt x="35466" y="12199"/>
                      </a:lnTo>
                      <a:lnTo>
                        <a:pt x="35549" y="12178"/>
                      </a:lnTo>
                      <a:lnTo>
                        <a:pt x="35654" y="12178"/>
                      </a:lnTo>
                      <a:lnTo>
                        <a:pt x="35717" y="12115"/>
                      </a:lnTo>
                      <a:lnTo>
                        <a:pt x="35800" y="12115"/>
                      </a:lnTo>
                      <a:lnTo>
                        <a:pt x="35863" y="12011"/>
                      </a:lnTo>
                      <a:lnTo>
                        <a:pt x="35905" y="11990"/>
                      </a:lnTo>
                      <a:lnTo>
                        <a:pt x="35926" y="12115"/>
                      </a:lnTo>
                      <a:lnTo>
                        <a:pt x="35989" y="12157"/>
                      </a:lnTo>
                      <a:lnTo>
                        <a:pt x="36072" y="12094"/>
                      </a:lnTo>
                      <a:lnTo>
                        <a:pt x="36135" y="11969"/>
                      </a:lnTo>
                      <a:lnTo>
                        <a:pt x="36240" y="11885"/>
                      </a:lnTo>
                      <a:lnTo>
                        <a:pt x="36303" y="11948"/>
                      </a:lnTo>
                      <a:lnTo>
                        <a:pt x="36303" y="11990"/>
                      </a:lnTo>
                      <a:lnTo>
                        <a:pt x="36219" y="12011"/>
                      </a:lnTo>
                      <a:lnTo>
                        <a:pt x="36177" y="12073"/>
                      </a:lnTo>
                      <a:lnTo>
                        <a:pt x="36219" y="12094"/>
                      </a:lnTo>
                      <a:lnTo>
                        <a:pt x="36219" y="12157"/>
                      </a:lnTo>
                      <a:lnTo>
                        <a:pt x="36093" y="12199"/>
                      </a:lnTo>
                      <a:lnTo>
                        <a:pt x="36072" y="12220"/>
                      </a:lnTo>
                      <a:lnTo>
                        <a:pt x="36219" y="12199"/>
                      </a:lnTo>
                      <a:lnTo>
                        <a:pt x="36240" y="12283"/>
                      </a:lnTo>
                      <a:lnTo>
                        <a:pt x="36135" y="12366"/>
                      </a:lnTo>
                      <a:lnTo>
                        <a:pt x="36177" y="12492"/>
                      </a:lnTo>
                      <a:lnTo>
                        <a:pt x="36219" y="12513"/>
                      </a:lnTo>
                      <a:lnTo>
                        <a:pt x="36282" y="12617"/>
                      </a:lnTo>
                      <a:lnTo>
                        <a:pt x="36407" y="12596"/>
                      </a:lnTo>
                      <a:lnTo>
                        <a:pt x="36428" y="12534"/>
                      </a:lnTo>
                      <a:lnTo>
                        <a:pt x="36407" y="12471"/>
                      </a:lnTo>
                      <a:lnTo>
                        <a:pt x="36407" y="12387"/>
                      </a:lnTo>
                      <a:lnTo>
                        <a:pt x="36449" y="12366"/>
                      </a:lnTo>
                      <a:lnTo>
                        <a:pt x="36595" y="12471"/>
                      </a:lnTo>
                      <a:lnTo>
                        <a:pt x="36595" y="12534"/>
                      </a:lnTo>
                      <a:lnTo>
                        <a:pt x="36533" y="12638"/>
                      </a:lnTo>
                      <a:lnTo>
                        <a:pt x="36616" y="12701"/>
                      </a:lnTo>
                      <a:lnTo>
                        <a:pt x="36637" y="12743"/>
                      </a:lnTo>
                      <a:lnTo>
                        <a:pt x="36491" y="12827"/>
                      </a:lnTo>
                      <a:lnTo>
                        <a:pt x="36449" y="12889"/>
                      </a:lnTo>
                      <a:lnTo>
                        <a:pt x="36533" y="12952"/>
                      </a:lnTo>
                      <a:lnTo>
                        <a:pt x="36763" y="12952"/>
                      </a:lnTo>
                      <a:lnTo>
                        <a:pt x="36826" y="12994"/>
                      </a:lnTo>
                      <a:lnTo>
                        <a:pt x="36826" y="13099"/>
                      </a:lnTo>
                      <a:lnTo>
                        <a:pt x="36826" y="13161"/>
                      </a:lnTo>
                      <a:lnTo>
                        <a:pt x="36867" y="13140"/>
                      </a:lnTo>
                      <a:lnTo>
                        <a:pt x="36867" y="13057"/>
                      </a:lnTo>
                      <a:lnTo>
                        <a:pt x="36930" y="12994"/>
                      </a:lnTo>
                      <a:lnTo>
                        <a:pt x="36972" y="12994"/>
                      </a:lnTo>
                      <a:lnTo>
                        <a:pt x="36972" y="13057"/>
                      </a:lnTo>
                      <a:lnTo>
                        <a:pt x="36930" y="13161"/>
                      </a:lnTo>
                      <a:lnTo>
                        <a:pt x="36930" y="13245"/>
                      </a:lnTo>
                      <a:lnTo>
                        <a:pt x="36847" y="13266"/>
                      </a:lnTo>
                      <a:lnTo>
                        <a:pt x="36805" y="13433"/>
                      </a:lnTo>
                      <a:lnTo>
                        <a:pt x="36805" y="13475"/>
                      </a:lnTo>
                      <a:lnTo>
                        <a:pt x="36867" y="13517"/>
                      </a:lnTo>
                      <a:lnTo>
                        <a:pt x="36867" y="13622"/>
                      </a:lnTo>
                      <a:lnTo>
                        <a:pt x="36826" y="13726"/>
                      </a:lnTo>
                      <a:lnTo>
                        <a:pt x="36826" y="13831"/>
                      </a:lnTo>
                      <a:lnTo>
                        <a:pt x="36847" y="13852"/>
                      </a:lnTo>
                      <a:lnTo>
                        <a:pt x="36847" y="13873"/>
                      </a:lnTo>
                      <a:lnTo>
                        <a:pt x="36826" y="14082"/>
                      </a:lnTo>
                      <a:lnTo>
                        <a:pt x="36763" y="14166"/>
                      </a:lnTo>
                      <a:lnTo>
                        <a:pt x="36826" y="14270"/>
                      </a:lnTo>
                      <a:lnTo>
                        <a:pt x="36805" y="14354"/>
                      </a:lnTo>
                      <a:lnTo>
                        <a:pt x="36637" y="14396"/>
                      </a:lnTo>
                      <a:lnTo>
                        <a:pt x="36491" y="14375"/>
                      </a:lnTo>
                      <a:lnTo>
                        <a:pt x="36428" y="14396"/>
                      </a:lnTo>
                      <a:lnTo>
                        <a:pt x="36407" y="14480"/>
                      </a:lnTo>
                      <a:lnTo>
                        <a:pt x="36198" y="14626"/>
                      </a:lnTo>
                      <a:lnTo>
                        <a:pt x="36198" y="14710"/>
                      </a:lnTo>
                      <a:lnTo>
                        <a:pt x="36344" y="14793"/>
                      </a:lnTo>
                      <a:lnTo>
                        <a:pt x="36303" y="14793"/>
                      </a:lnTo>
                      <a:lnTo>
                        <a:pt x="36219" y="14814"/>
                      </a:lnTo>
                      <a:lnTo>
                        <a:pt x="36303" y="14814"/>
                      </a:lnTo>
                      <a:lnTo>
                        <a:pt x="36177" y="14982"/>
                      </a:lnTo>
                      <a:lnTo>
                        <a:pt x="36093" y="15024"/>
                      </a:lnTo>
                      <a:lnTo>
                        <a:pt x="35884" y="15149"/>
                      </a:lnTo>
                      <a:lnTo>
                        <a:pt x="35738" y="15296"/>
                      </a:lnTo>
                      <a:lnTo>
                        <a:pt x="35675" y="15296"/>
                      </a:lnTo>
                      <a:lnTo>
                        <a:pt x="35633" y="15337"/>
                      </a:lnTo>
                      <a:lnTo>
                        <a:pt x="35591" y="15463"/>
                      </a:lnTo>
                      <a:lnTo>
                        <a:pt x="35675" y="15568"/>
                      </a:lnTo>
                      <a:lnTo>
                        <a:pt x="35696" y="15672"/>
                      </a:lnTo>
                      <a:lnTo>
                        <a:pt x="35800" y="15840"/>
                      </a:lnTo>
                      <a:lnTo>
                        <a:pt x="35842" y="16133"/>
                      </a:lnTo>
                      <a:lnTo>
                        <a:pt x="35779" y="16174"/>
                      </a:lnTo>
                      <a:lnTo>
                        <a:pt x="35738" y="16153"/>
                      </a:lnTo>
                      <a:lnTo>
                        <a:pt x="35675" y="16195"/>
                      </a:lnTo>
                      <a:lnTo>
                        <a:pt x="35654" y="16300"/>
                      </a:lnTo>
                      <a:lnTo>
                        <a:pt x="35633" y="16195"/>
                      </a:lnTo>
                      <a:lnTo>
                        <a:pt x="35633" y="16049"/>
                      </a:lnTo>
                      <a:lnTo>
                        <a:pt x="35570" y="15986"/>
                      </a:lnTo>
                      <a:lnTo>
                        <a:pt x="35466" y="16049"/>
                      </a:lnTo>
                      <a:lnTo>
                        <a:pt x="35424" y="16153"/>
                      </a:lnTo>
                      <a:lnTo>
                        <a:pt x="35319" y="16216"/>
                      </a:lnTo>
                      <a:lnTo>
                        <a:pt x="35235" y="16174"/>
                      </a:lnTo>
                      <a:lnTo>
                        <a:pt x="35256" y="16112"/>
                      </a:lnTo>
                      <a:lnTo>
                        <a:pt x="35256" y="16070"/>
                      </a:lnTo>
                      <a:lnTo>
                        <a:pt x="35047" y="16070"/>
                      </a:lnTo>
                      <a:lnTo>
                        <a:pt x="35005" y="16174"/>
                      </a:lnTo>
                      <a:lnTo>
                        <a:pt x="34922" y="16258"/>
                      </a:lnTo>
                      <a:lnTo>
                        <a:pt x="34796" y="16216"/>
                      </a:lnTo>
                      <a:lnTo>
                        <a:pt x="34712" y="16216"/>
                      </a:lnTo>
                      <a:lnTo>
                        <a:pt x="34650" y="16174"/>
                      </a:lnTo>
                      <a:lnTo>
                        <a:pt x="34587" y="16174"/>
                      </a:lnTo>
                      <a:lnTo>
                        <a:pt x="34503" y="16258"/>
                      </a:lnTo>
                      <a:lnTo>
                        <a:pt x="34357" y="16195"/>
                      </a:lnTo>
                      <a:lnTo>
                        <a:pt x="34315" y="16174"/>
                      </a:lnTo>
                      <a:lnTo>
                        <a:pt x="34231" y="16070"/>
                      </a:lnTo>
                      <a:lnTo>
                        <a:pt x="34106" y="15986"/>
                      </a:lnTo>
                      <a:lnTo>
                        <a:pt x="33980" y="15965"/>
                      </a:lnTo>
                      <a:lnTo>
                        <a:pt x="33834" y="15777"/>
                      </a:lnTo>
                      <a:lnTo>
                        <a:pt x="33813" y="15840"/>
                      </a:lnTo>
                      <a:lnTo>
                        <a:pt x="33813" y="15902"/>
                      </a:lnTo>
                      <a:lnTo>
                        <a:pt x="33792" y="15965"/>
                      </a:lnTo>
                      <a:lnTo>
                        <a:pt x="33750" y="15944"/>
                      </a:lnTo>
                      <a:lnTo>
                        <a:pt x="33708" y="15965"/>
                      </a:lnTo>
                      <a:lnTo>
                        <a:pt x="33708" y="16049"/>
                      </a:lnTo>
                      <a:lnTo>
                        <a:pt x="33771" y="16112"/>
                      </a:lnTo>
                      <a:lnTo>
                        <a:pt x="33750" y="16195"/>
                      </a:lnTo>
                      <a:lnTo>
                        <a:pt x="33687" y="16195"/>
                      </a:lnTo>
                      <a:lnTo>
                        <a:pt x="33582" y="16216"/>
                      </a:lnTo>
                      <a:lnTo>
                        <a:pt x="33499" y="16300"/>
                      </a:lnTo>
                      <a:lnTo>
                        <a:pt x="33373" y="16300"/>
                      </a:lnTo>
                      <a:lnTo>
                        <a:pt x="33290" y="16384"/>
                      </a:lnTo>
                      <a:lnTo>
                        <a:pt x="33290" y="16488"/>
                      </a:lnTo>
                      <a:lnTo>
                        <a:pt x="33206" y="16530"/>
                      </a:lnTo>
                      <a:lnTo>
                        <a:pt x="33164" y="16677"/>
                      </a:lnTo>
                      <a:lnTo>
                        <a:pt x="33248" y="16886"/>
                      </a:lnTo>
                      <a:lnTo>
                        <a:pt x="33352" y="16990"/>
                      </a:lnTo>
                      <a:lnTo>
                        <a:pt x="33394" y="16949"/>
                      </a:lnTo>
                      <a:lnTo>
                        <a:pt x="33499" y="17095"/>
                      </a:lnTo>
                      <a:lnTo>
                        <a:pt x="33478" y="17158"/>
                      </a:lnTo>
                      <a:lnTo>
                        <a:pt x="33666" y="17158"/>
                      </a:lnTo>
                      <a:lnTo>
                        <a:pt x="33771" y="17200"/>
                      </a:lnTo>
                      <a:lnTo>
                        <a:pt x="33813" y="17137"/>
                      </a:lnTo>
                      <a:lnTo>
                        <a:pt x="33917" y="17137"/>
                      </a:lnTo>
                      <a:lnTo>
                        <a:pt x="33980" y="17095"/>
                      </a:lnTo>
                      <a:lnTo>
                        <a:pt x="34106" y="17095"/>
                      </a:lnTo>
                      <a:lnTo>
                        <a:pt x="34189" y="17053"/>
                      </a:lnTo>
                      <a:lnTo>
                        <a:pt x="34273" y="17095"/>
                      </a:lnTo>
                      <a:lnTo>
                        <a:pt x="34315" y="17032"/>
                      </a:lnTo>
                      <a:lnTo>
                        <a:pt x="34315" y="16928"/>
                      </a:lnTo>
                      <a:lnTo>
                        <a:pt x="34336" y="16865"/>
                      </a:lnTo>
                      <a:lnTo>
                        <a:pt x="34398" y="16865"/>
                      </a:lnTo>
                      <a:lnTo>
                        <a:pt x="34503" y="17032"/>
                      </a:lnTo>
                      <a:lnTo>
                        <a:pt x="34587" y="17032"/>
                      </a:lnTo>
                      <a:lnTo>
                        <a:pt x="34650" y="17116"/>
                      </a:lnTo>
                      <a:lnTo>
                        <a:pt x="34796" y="17137"/>
                      </a:lnTo>
                      <a:lnTo>
                        <a:pt x="34817" y="17074"/>
                      </a:lnTo>
                      <a:lnTo>
                        <a:pt x="34901" y="16970"/>
                      </a:lnTo>
                      <a:lnTo>
                        <a:pt x="34943" y="16970"/>
                      </a:lnTo>
                      <a:lnTo>
                        <a:pt x="35026" y="16886"/>
                      </a:lnTo>
                      <a:lnTo>
                        <a:pt x="35131" y="16865"/>
                      </a:lnTo>
                      <a:lnTo>
                        <a:pt x="35110" y="16928"/>
                      </a:lnTo>
                      <a:lnTo>
                        <a:pt x="35110" y="17032"/>
                      </a:lnTo>
                      <a:lnTo>
                        <a:pt x="35026" y="17137"/>
                      </a:lnTo>
                      <a:lnTo>
                        <a:pt x="35026" y="17262"/>
                      </a:lnTo>
                      <a:lnTo>
                        <a:pt x="35131" y="17221"/>
                      </a:lnTo>
                      <a:lnTo>
                        <a:pt x="35173" y="17032"/>
                      </a:lnTo>
                      <a:lnTo>
                        <a:pt x="35215" y="17074"/>
                      </a:lnTo>
                      <a:lnTo>
                        <a:pt x="35256" y="17032"/>
                      </a:lnTo>
                      <a:lnTo>
                        <a:pt x="35340" y="17074"/>
                      </a:lnTo>
                      <a:lnTo>
                        <a:pt x="35256" y="17200"/>
                      </a:lnTo>
                      <a:lnTo>
                        <a:pt x="35277" y="17283"/>
                      </a:lnTo>
                      <a:lnTo>
                        <a:pt x="35277" y="17179"/>
                      </a:lnTo>
                      <a:lnTo>
                        <a:pt x="35466" y="17011"/>
                      </a:lnTo>
                      <a:lnTo>
                        <a:pt x="35487" y="17074"/>
                      </a:lnTo>
                      <a:lnTo>
                        <a:pt x="35361" y="17179"/>
                      </a:lnTo>
                      <a:lnTo>
                        <a:pt x="35361" y="17242"/>
                      </a:lnTo>
                      <a:lnTo>
                        <a:pt x="35445" y="17304"/>
                      </a:lnTo>
                      <a:lnTo>
                        <a:pt x="35487" y="17451"/>
                      </a:lnTo>
                      <a:lnTo>
                        <a:pt x="35487" y="17555"/>
                      </a:lnTo>
                      <a:lnTo>
                        <a:pt x="35507" y="17660"/>
                      </a:lnTo>
                      <a:lnTo>
                        <a:pt x="35612" y="17639"/>
                      </a:lnTo>
                      <a:lnTo>
                        <a:pt x="35612" y="17765"/>
                      </a:lnTo>
                      <a:lnTo>
                        <a:pt x="35675" y="17827"/>
                      </a:lnTo>
                      <a:lnTo>
                        <a:pt x="35759" y="17681"/>
                      </a:lnTo>
                      <a:lnTo>
                        <a:pt x="35717" y="17869"/>
                      </a:lnTo>
                      <a:lnTo>
                        <a:pt x="35654" y="17953"/>
                      </a:lnTo>
                      <a:lnTo>
                        <a:pt x="35759" y="18058"/>
                      </a:lnTo>
                      <a:lnTo>
                        <a:pt x="35759" y="17974"/>
                      </a:lnTo>
                      <a:lnTo>
                        <a:pt x="35800" y="17869"/>
                      </a:lnTo>
                      <a:lnTo>
                        <a:pt x="35863" y="17848"/>
                      </a:lnTo>
                      <a:lnTo>
                        <a:pt x="35863" y="17848"/>
                      </a:lnTo>
                      <a:lnTo>
                        <a:pt x="35821" y="17890"/>
                      </a:lnTo>
                      <a:lnTo>
                        <a:pt x="35863" y="18037"/>
                      </a:lnTo>
                      <a:lnTo>
                        <a:pt x="35926" y="18162"/>
                      </a:lnTo>
                      <a:lnTo>
                        <a:pt x="36093" y="18141"/>
                      </a:lnTo>
                      <a:lnTo>
                        <a:pt x="36031" y="18183"/>
                      </a:lnTo>
                      <a:lnTo>
                        <a:pt x="35821" y="18309"/>
                      </a:lnTo>
                      <a:lnTo>
                        <a:pt x="35675" y="18309"/>
                      </a:lnTo>
                      <a:lnTo>
                        <a:pt x="35654" y="18371"/>
                      </a:lnTo>
                      <a:lnTo>
                        <a:pt x="35759" y="18413"/>
                      </a:lnTo>
                      <a:lnTo>
                        <a:pt x="35759" y="18560"/>
                      </a:lnTo>
                      <a:lnTo>
                        <a:pt x="35821" y="18664"/>
                      </a:lnTo>
                      <a:lnTo>
                        <a:pt x="35905" y="18727"/>
                      </a:lnTo>
                      <a:lnTo>
                        <a:pt x="35989" y="18727"/>
                      </a:lnTo>
                      <a:lnTo>
                        <a:pt x="35989" y="18790"/>
                      </a:lnTo>
                      <a:lnTo>
                        <a:pt x="36093" y="18874"/>
                      </a:lnTo>
                      <a:lnTo>
                        <a:pt x="36156" y="18915"/>
                      </a:lnTo>
                      <a:lnTo>
                        <a:pt x="36219" y="18915"/>
                      </a:lnTo>
                      <a:lnTo>
                        <a:pt x="36407" y="19041"/>
                      </a:lnTo>
                      <a:lnTo>
                        <a:pt x="36512" y="19041"/>
                      </a:lnTo>
                      <a:lnTo>
                        <a:pt x="36512" y="19104"/>
                      </a:lnTo>
                      <a:lnTo>
                        <a:pt x="36575" y="19125"/>
                      </a:lnTo>
                      <a:lnTo>
                        <a:pt x="36595" y="19083"/>
                      </a:lnTo>
                      <a:lnTo>
                        <a:pt x="36616" y="19041"/>
                      </a:lnTo>
                      <a:lnTo>
                        <a:pt x="36721" y="19104"/>
                      </a:lnTo>
                      <a:lnTo>
                        <a:pt x="36679" y="19125"/>
                      </a:lnTo>
                      <a:lnTo>
                        <a:pt x="36616" y="19187"/>
                      </a:lnTo>
                      <a:lnTo>
                        <a:pt x="36679" y="19292"/>
                      </a:lnTo>
                      <a:lnTo>
                        <a:pt x="36742" y="19334"/>
                      </a:lnTo>
                      <a:lnTo>
                        <a:pt x="36805" y="19334"/>
                      </a:lnTo>
                      <a:lnTo>
                        <a:pt x="36805" y="19418"/>
                      </a:lnTo>
                      <a:lnTo>
                        <a:pt x="36930" y="19543"/>
                      </a:lnTo>
                      <a:lnTo>
                        <a:pt x="37014" y="19543"/>
                      </a:lnTo>
                      <a:lnTo>
                        <a:pt x="37056" y="19606"/>
                      </a:lnTo>
                      <a:lnTo>
                        <a:pt x="37098" y="19648"/>
                      </a:lnTo>
                      <a:lnTo>
                        <a:pt x="37265" y="19731"/>
                      </a:lnTo>
                      <a:lnTo>
                        <a:pt x="37328" y="19711"/>
                      </a:lnTo>
                      <a:lnTo>
                        <a:pt x="37370" y="19731"/>
                      </a:lnTo>
                      <a:lnTo>
                        <a:pt x="37453" y="19731"/>
                      </a:lnTo>
                      <a:lnTo>
                        <a:pt x="37537" y="19773"/>
                      </a:lnTo>
                      <a:lnTo>
                        <a:pt x="37558" y="19857"/>
                      </a:lnTo>
                      <a:lnTo>
                        <a:pt x="37725" y="19983"/>
                      </a:lnTo>
                      <a:lnTo>
                        <a:pt x="37788" y="19983"/>
                      </a:lnTo>
                      <a:lnTo>
                        <a:pt x="37872" y="20045"/>
                      </a:lnTo>
                      <a:lnTo>
                        <a:pt x="38060" y="20087"/>
                      </a:lnTo>
                      <a:lnTo>
                        <a:pt x="38165" y="20150"/>
                      </a:lnTo>
                      <a:lnTo>
                        <a:pt x="38269" y="20150"/>
                      </a:lnTo>
                      <a:lnTo>
                        <a:pt x="38290" y="20129"/>
                      </a:lnTo>
                      <a:lnTo>
                        <a:pt x="38290" y="20066"/>
                      </a:lnTo>
                      <a:lnTo>
                        <a:pt x="38207" y="19983"/>
                      </a:lnTo>
                      <a:lnTo>
                        <a:pt x="38165" y="19920"/>
                      </a:lnTo>
                      <a:lnTo>
                        <a:pt x="38207" y="19857"/>
                      </a:lnTo>
                      <a:lnTo>
                        <a:pt x="38290" y="19878"/>
                      </a:lnTo>
                      <a:lnTo>
                        <a:pt x="38311" y="19815"/>
                      </a:lnTo>
                      <a:lnTo>
                        <a:pt x="38290" y="19752"/>
                      </a:lnTo>
                      <a:lnTo>
                        <a:pt x="38248" y="19773"/>
                      </a:lnTo>
                      <a:lnTo>
                        <a:pt x="38207" y="19731"/>
                      </a:lnTo>
                      <a:lnTo>
                        <a:pt x="38248" y="19606"/>
                      </a:lnTo>
                      <a:lnTo>
                        <a:pt x="38207" y="19564"/>
                      </a:lnTo>
                      <a:lnTo>
                        <a:pt x="38102" y="19669"/>
                      </a:lnTo>
                      <a:lnTo>
                        <a:pt x="38102" y="19627"/>
                      </a:lnTo>
                      <a:lnTo>
                        <a:pt x="38081" y="19543"/>
                      </a:lnTo>
                      <a:lnTo>
                        <a:pt x="38018" y="19543"/>
                      </a:lnTo>
                      <a:lnTo>
                        <a:pt x="38123" y="19439"/>
                      </a:lnTo>
                      <a:lnTo>
                        <a:pt x="38102" y="19313"/>
                      </a:lnTo>
                      <a:lnTo>
                        <a:pt x="38060" y="19292"/>
                      </a:lnTo>
                      <a:lnTo>
                        <a:pt x="37956" y="19292"/>
                      </a:lnTo>
                      <a:lnTo>
                        <a:pt x="37976" y="19187"/>
                      </a:lnTo>
                      <a:lnTo>
                        <a:pt x="37935" y="19083"/>
                      </a:lnTo>
                      <a:lnTo>
                        <a:pt x="37893" y="18999"/>
                      </a:lnTo>
                      <a:lnTo>
                        <a:pt x="37788" y="18999"/>
                      </a:lnTo>
                      <a:lnTo>
                        <a:pt x="37851" y="18915"/>
                      </a:lnTo>
                      <a:lnTo>
                        <a:pt x="37767" y="18894"/>
                      </a:lnTo>
                      <a:lnTo>
                        <a:pt x="37725" y="18894"/>
                      </a:lnTo>
                      <a:lnTo>
                        <a:pt x="37746" y="18832"/>
                      </a:lnTo>
                      <a:lnTo>
                        <a:pt x="37663" y="18727"/>
                      </a:lnTo>
                      <a:lnTo>
                        <a:pt x="37663" y="18748"/>
                      </a:lnTo>
                      <a:lnTo>
                        <a:pt x="37621" y="18748"/>
                      </a:lnTo>
                      <a:lnTo>
                        <a:pt x="37621" y="18602"/>
                      </a:lnTo>
                      <a:lnTo>
                        <a:pt x="37621" y="18539"/>
                      </a:lnTo>
                      <a:lnTo>
                        <a:pt x="37621" y="18476"/>
                      </a:lnTo>
                      <a:lnTo>
                        <a:pt x="37453" y="18350"/>
                      </a:lnTo>
                      <a:lnTo>
                        <a:pt x="37432" y="18225"/>
                      </a:lnTo>
                      <a:lnTo>
                        <a:pt x="37432" y="18120"/>
                      </a:lnTo>
                      <a:lnTo>
                        <a:pt x="37516" y="18162"/>
                      </a:lnTo>
                      <a:lnTo>
                        <a:pt x="37558" y="18078"/>
                      </a:lnTo>
                      <a:lnTo>
                        <a:pt x="37663" y="18120"/>
                      </a:lnTo>
                      <a:lnTo>
                        <a:pt x="37663" y="18225"/>
                      </a:lnTo>
                      <a:lnTo>
                        <a:pt x="37746" y="18371"/>
                      </a:lnTo>
                      <a:lnTo>
                        <a:pt x="37872" y="18434"/>
                      </a:lnTo>
                      <a:lnTo>
                        <a:pt x="37935" y="18476"/>
                      </a:lnTo>
                      <a:lnTo>
                        <a:pt x="37935" y="18560"/>
                      </a:lnTo>
                      <a:lnTo>
                        <a:pt x="37976" y="18602"/>
                      </a:lnTo>
                      <a:lnTo>
                        <a:pt x="37976" y="18539"/>
                      </a:lnTo>
                      <a:lnTo>
                        <a:pt x="37935" y="18392"/>
                      </a:lnTo>
                      <a:lnTo>
                        <a:pt x="37935" y="18350"/>
                      </a:lnTo>
                      <a:lnTo>
                        <a:pt x="37976" y="18309"/>
                      </a:lnTo>
                      <a:lnTo>
                        <a:pt x="38018" y="18392"/>
                      </a:lnTo>
                      <a:lnTo>
                        <a:pt x="38018" y="18455"/>
                      </a:lnTo>
                      <a:lnTo>
                        <a:pt x="38081" y="18497"/>
                      </a:lnTo>
                      <a:lnTo>
                        <a:pt x="38123" y="18685"/>
                      </a:lnTo>
                      <a:lnTo>
                        <a:pt x="38207" y="18706"/>
                      </a:lnTo>
                      <a:lnTo>
                        <a:pt x="38207" y="18769"/>
                      </a:lnTo>
                      <a:lnTo>
                        <a:pt x="38290" y="18832"/>
                      </a:lnTo>
                      <a:lnTo>
                        <a:pt x="38374" y="19020"/>
                      </a:lnTo>
                      <a:lnTo>
                        <a:pt x="38416" y="18936"/>
                      </a:lnTo>
                      <a:lnTo>
                        <a:pt x="38395" y="18832"/>
                      </a:lnTo>
                      <a:lnTo>
                        <a:pt x="38395" y="18664"/>
                      </a:lnTo>
                      <a:lnTo>
                        <a:pt x="38416" y="18560"/>
                      </a:lnTo>
                      <a:lnTo>
                        <a:pt x="38416" y="18643"/>
                      </a:lnTo>
                      <a:lnTo>
                        <a:pt x="38479" y="18811"/>
                      </a:lnTo>
                      <a:lnTo>
                        <a:pt x="38479" y="18915"/>
                      </a:lnTo>
                      <a:lnTo>
                        <a:pt x="38479" y="18999"/>
                      </a:lnTo>
                      <a:lnTo>
                        <a:pt x="38520" y="19020"/>
                      </a:lnTo>
                      <a:lnTo>
                        <a:pt x="38604" y="19083"/>
                      </a:lnTo>
                      <a:lnTo>
                        <a:pt x="38625" y="18999"/>
                      </a:lnTo>
                      <a:lnTo>
                        <a:pt x="38583" y="18957"/>
                      </a:lnTo>
                      <a:lnTo>
                        <a:pt x="38583" y="18894"/>
                      </a:lnTo>
                      <a:lnTo>
                        <a:pt x="38667" y="18915"/>
                      </a:lnTo>
                      <a:lnTo>
                        <a:pt x="38688" y="19020"/>
                      </a:lnTo>
                      <a:lnTo>
                        <a:pt x="38688" y="19104"/>
                      </a:lnTo>
                      <a:lnTo>
                        <a:pt x="38709" y="19125"/>
                      </a:lnTo>
                      <a:lnTo>
                        <a:pt x="38709" y="19062"/>
                      </a:lnTo>
                      <a:lnTo>
                        <a:pt x="38772" y="19020"/>
                      </a:lnTo>
                      <a:lnTo>
                        <a:pt x="38772" y="19187"/>
                      </a:lnTo>
                      <a:lnTo>
                        <a:pt x="38813" y="19271"/>
                      </a:lnTo>
                      <a:lnTo>
                        <a:pt x="38897" y="19271"/>
                      </a:lnTo>
                      <a:lnTo>
                        <a:pt x="38939" y="19208"/>
                      </a:lnTo>
                      <a:lnTo>
                        <a:pt x="38939" y="19313"/>
                      </a:lnTo>
                      <a:lnTo>
                        <a:pt x="38918" y="19376"/>
                      </a:lnTo>
                      <a:lnTo>
                        <a:pt x="38981" y="19543"/>
                      </a:lnTo>
                      <a:lnTo>
                        <a:pt x="39023" y="19627"/>
                      </a:lnTo>
                      <a:lnTo>
                        <a:pt x="39127" y="19627"/>
                      </a:lnTo>
                      <a:lnTo>
                        <a:pt x="39127" y="19543"/>
                      </a:lnTo>
                      <a:lnTo>
                        <a:pt x="39106" y="19522"/>
                      </a:lnTo>
                      <a:lnTo>
                        <a:pt x="39106" y="19397"/>
                      </a:lnTo>
                      <a:lnTo>
                        <a:pt x="39044" y="19187"/>
                      </a:lnTo>
                      <a:lnTo>
                        <a:pt x="39127" y="19187"/>
                      </a:lnTo>
                      <a:lnTo>
                        <a:pt x="39169" y="19271"/>
                      </a:lnTo>
                      <a:lnTo>
                        <a:pt x="39274" y="19292"/>
                      </a:lnTo>
                      <a:lnTo>
                        <a:pt x="39316" y="19271"/>
                      </a:lnTo>
                      <a:lnTo>
                        <a:pt x="39253" y="19166"/>
                      </a:lnTo>
                      <a:lnTo>
                        <a:pt x="39295" y="19083"/>
                      </a:lnTo>
                      <a:lnTo>
                        <a:pt x="39295" y="18894"/>
                      </a:lnTo>
                      <a:lnTo>
                        <a:pt x="39211" y="18706"/>
                      </a:lnTo>
                      <a:lnTo>
                        <a:pt x="39232" y="18560"/>
                      </a:lnTo>
                      <a:lnTo>
                        <a:pt x="39232" y="18392"/>
                      </a:lnTo>
                      <a:lnTo>
                        <a:pt x="39253" y="18560"/>
                      </a:lnTo>
                      <a:lnTo>
                        <a:pt x="39232" y="18664"/>
                      </a:lnTo>
                      <a:lnTo>
                        <a:pt x="39253" y="18790"/>
                      </a:lnTo>
                      <a:lnTo>
                        <a:pt x="39420" y="18957"/>
                      </a:lnTo>
                      <a:lnTo>
                        <a:pt x="39441" y="18894"/>
                      </a:lnTo>
                      <a:lnTo>
                        <a:pt x="39420" y="18769"/>
                      </a:lnTo>
                      <a:lnTo>
                        <a:pt x="39462" y="18664"/>
                      </a:lnTo>
                      <a:lnTo>
                        <a:pt x="39462" y="18497"/>
                      </a:lnTo>
                      <a:lnTo>
                        <a:pt x="39546" y="18455"/>
                      </a:lnTo>
                      <a:lnTo>
                        <a:pt x="39525" y="18434"/>
                      </a:lnTo>
                      <a:lnTo>
                        <a:pt x="39399" y="18246"/>
                      </a:lnTo>
                      <a:lnTo>
                        <a:pt x="39357" y="18120"/>
                      </a:lnTo>
                      <a:lnTo>
                        <a:pt x="39316" y="18078"/>
                      </a:lnTo>
                      <a:lnTo>
                        <a:pt x="39336" y="18016"/>
                      </a:lnTo>
                      <a:lnTo>
                        <a:pt x="39253" y="17869"/>
                      </a:lnTo>
                      <a:lnTo>
                        <a:pt x="39190" y="17786"/>
                      </a:lnTo>
                      <a:lnTo>
                        <a:pt x="39316" y="17765"/>
                      </a:lnTo>
                      <a:lnTo>
                        <a:pt x="39336" y="17723"/>
                      </a:lnTo>
                      <a:lnTo>
                        <a:pt x="39420" y="17639"/>
                      </a:lnTo>
                      <a:lnTo>
                        <a:pt x="39357" y="17576"/>
                      </a:lnTo>
                      <a:lnTo>
                        <a:pt x="39295" y="17618"/>
                      </a:lnTo>
                      <a:lnTo>
                        <a:pt x="39148" y="17639"/>
                      </a:lnTo>
                      <a:lnTo>
                        <a:pt x="39106" y="17597"/>
                      </a:lnTo>
                      <a:lnTo>
                        <a:pt x="39127" y="17555"/>
                      </a:lnTo>
                      <a:lnTo>
                        <a:pt x="39148" y="17514"/>
                      </a:lnTo>
                      <a:lnTo>
                        <a:pt x="39232" y="17430"/>
                      </a:lnTo>
                      <a:lnTo>
                        <a:pt x="39253" y="17325"/>
                      </a:lnTo>
                      <a:lnTo>
                        <a:pt x="39211" y="17242"/>
                      </a:lnTo>
                      <a:lnTo>
                        <a:pt x="39148" y="17242"/>
                      </a:lnTo>
                      <a:lnTo>
                        <a:pt x="39148" y="17304"/>
                      </a:lnTo>
                      <a:lnTo>
                        <a:pt x="39106" y="17388"/>
                      </a:lnTo>
                      <a:lnTo>
                        <a:pt x="39106" y="17304"/>
                      </a:lnTo>
                      <a:lnTo>
                        <a:pt x="39085" y="17325"/>
                      </a:lnTo>
                      <a:lnTo>
                        <a:pt x="38939" y="17346"/>
                      </a:lnTo>
                      <a:lnTo>
                        <a:pt x="38918" y="17304"/>
                      </a:lnTo>
                      <a:lnTo>
                        <a:pt x="39002" y="17242"/>
                      </a:lnTo>
                      <a:lnTo>
                        <a:pt x="39023" y="17200"/>
                      </a:lnTo>
                      <a:lnTo>
                        <a:pt x="38981" y="17137"/>
                      </a:lnTo>
                      <a:lnTo>
                        <a:pt x="38939" y="17032"/>
                      </a:lnTo>
                      <a:lnTo>
                        <a:pt x="38876" y="16990"/>
                      </a:lnTo>
                      <a:lnTo>
                        <a:pt x="38813" y="17011"/>
                      </a:lnTo>
                      <a:lnTo>
                        <a:pt x="38813" y="17116"/>
                      </a:lnTo>
                      <a:lnTo>
                        <a:pt x="38792" y="17179"/>
                      </a:lnTo>
                      <a:lnTo>
                        <a:pt x="38772" y="17137"/>
                      </a:lnTo>
                      <a:lnTo>
                        <a:pt x="38772" y="17011"/>
                      </a:lnTo>
                      <a:lnTo>
                        <a:pt x="38730" y="16928"/>
                      </a:lnTo>
                      <a:lnTo>
                        <a:pt x="38688" y="16928"/>
                      </a:lnTo>
                      <a:lnTo>
                        <a:pt x="38709" y="16865"/>
                      </a:lnTo>
                      <a:lnTo>
                        <a:pt x="38667" y="16865"/>
                      </a:lnTo>
                      <a:lnTo>
                        <a:pt x="38667" y="16823"/>
                      </a:lnTo>
                      <a:lnTo>
                        <a:pt x="38688" y="16823"/>
                      </a:lnTo>
                      <a:lnTo>
                        <a:pt x="38667" y="16760"/>
                      </a:lnTo>
                      <a:lnTo>
                        <a:pt x="38604" y="16718"/>
                      </a:lnTo>
                      <a:lnTo>
                        <a:pt x="38625" y="16677"/>
                      </a:lnTo>
                      <a:lnTo>
                        <a:pt x="38730" y="16677"/>
                      </a:lnTo>
                      <a:lnTo>
                        <a:pt x="38792" y="16656"/>
                      </a:lnTo>
                      <a:lnTo>
                        <a:pt x="38730" y="16593"/>
                      </a:lnTo>
                      <a:lnTo>
                        <a:pt x="38625" y="16593"/>
                      </a:lnTo>
                      <a:lnTo>
                        <a:pt x="38583" y="16572"/>
                      </a:lnTo>
                      <a:lnTo>
                        <a:pt x="38625" y="16488"/>
                      </a:lnTo>
                      <a:lnTo>
                        <a:pt x="38730" y="16446"/>
                      </a:lnTo>
                      <a:lnTo>
                        <a:pt x="38730" y="16405"/>
                      </a:lnTo>
                      <a:lnTo>
                        <a:pt x="38688" y="16363"/>
                      </a:lnTo>
                      <a:lnTo>
                        <a:pt x="38520" y="16363"/>
                      </a:lnTo>
                      <a:lnTo>
                        <a:pt x="38500" y="16405"/>
                      </a:lnTo>
                      <a:lnTo>
                        <a:pt x="38458" y="16488"/>
                      </a:lnTo>
                      <a:lnTo>
                        <a:pt x="38248" y="16530"/>
                      </a:lnTo>
                      <a:lnTo>
                        <a:pt x="38353" y="16467"/>
                      </a:lnTo>
                      <a:lnTo>
                        <a:pt x="38500" y="16321"/>
                      </a:lnTo>
                      <a:lnTo>
                        <a:pt x="38562" y="16216"/>
                      </a:lnTo>
                      <a:lnTo>
                        <a:pt x="38562" y="16174"/>
                      </a:lnTo>
                      <a:lnTo>
                        <a:pt x="38458" y="16174"/>
                      </a:lnTo>
                      <a:lnTo>
                        <a:pt x="38395" y="16153"/>
                      </a:lnTo>
                      <a:lnTo>
                        <a:pt x="38458" y="16091"/>
                      </a:lnTo>
                      <a:lnTo>
                        <a:pt x="38416" y="16049"/>
                      </a:lnTo>
                      <a:lnTo>
                        <a:pt x="38374" y="16070"/>
                      </a:lnTo>
                      <a:lnTo>
                        <a:pt x="38374" y="15986"/>
                      </a:lnTo>
                      <a:lnTo>
                        <a:pt x="38416" y="15923"/>
                      </a:lnTo>
                      <a:lnTo>
                        <a:pt x="38416" y="15819"/>
                      </a:lnTo>
                      <a:lnTo>
                        <a:pt x="38290" y="15777"/>
                      </a:lnTo>
                      <a:lnTo>
                        <a:pt x="38207" y="15756"/>
                      </a:lnTo>
                      <a:lnTo>
                        <a:pt x="38081" y="15756"/>
                      </a:lnTo>
                      <a:lnTo>
                        <a:pt x="38039" y="15693"/>
                      </a:lnTo>
                      <a:lnTo>
                        <a:pt x="38165" y="15693"/>
                      </a:lnTo>
                      <a:lnTo>
                        <a:pt x="38269" y="15672"/>
                      </a:lnTo>
                      <a:lnTo>
                        <a:pt x="38311" y="15630"/>
                      </a:lnTo>
                      <a:lnTo>
                        <a:pt x="38374" y="15693"/>
                      </a:lnTo>
                      <a:lnTo>
                        <a:pt x="38395" y="15756"/>
                      </a:lnTo>
                      <a:lnTo>
                        <a:pt x="38500" y="15756"/>
                      </a:lnTo>
                      <a:lnTo>
                        <a:pt x="38604" y="15798"/>
                      </a:lnTo>
                      <a:lnTo>
                        <a:pt x="38625" y="15881"/>
                      </a:lnTo>
                      <a:lnTo>
                        <a:pt x="38604" y="15965"/>
                      </a:lnTo>
                      <a:lnTo>
                        <a:pt x="38625" y="16049"/>
                      </a:lnTo>
                      <a:lnTo>
                        <a:pt x="38730" y="16174"/>
                      </a:lnTo>
                      <a:lnTo>
                        <a:pt x="38772" y="16174"/>
                      </a:lnTo>
                      <a:lnTo>
                        <a:pt x="38792" y="16070"/>
                      </a:lnTo>
                      <a:lnTo>
                        <a:pt x="38834" y="16133"/>
                      </a:lnTo>
                      <a:lnTo>
                        <a:pt x="38981" y="16153"/>
                      </a:lnTo>
                      <a:lnTo>
                        <a:pt x="39023" y="16133"/>
                      </a:lnTo>
                      <a:lnTo>
                        <a:pt x="39023" y="16070"/>
                      </a:lnTo>
                      <a:lnTo>
                        <a:pt x="38981" y="16049"/>
                      </a:lnTo>
                      <a:lnTo>
                        <a:pt x="38981" y="15965"/>
                      </a:lnTo>
                      <a:lnTo>
                        <a:pt x="38939" y="15861"/>
                      </a:lnTo>
                      <a:lnTo>
                        <a:pt x="38876" y="15777"/>
                      </a:lnTo>
                      <a:lnTo>
                        <a:pt x="38792" y="15756"/>
                      </a:lnTo>
                      <a:lnTo>
                        <a:pt x="38813" y="15672"/>
                      </a:lnTo>
                      <a:lnTo>
                        <a:pt x="38813" y="15589"/>
                      </a:lnTo>
                      <a:lnTo>
                        <a:pt x="38772" y="15547"/>
                      </a:lnTo>
                      <a:lnTo>
                        <a:pt x="38792" y="15526"/>
                      </a:lnTo>
                      <a:lnTo>
                        <a:pt x="38834" y="15547"/>
                      </a:lnTo>
                      <a:lnTo>
                        <a:pt x="38876" y="15651"/>
                      </a:lnTo>
                      <a:lnTo>
                        <a:pt x="38918" y="15693"/>
                      </a:lnTo>
                      <a:lnTo>
                        <a:pt x="39002" y="15672"/>
                      </a:lnTo>
                      <a:lnTo>
                        <a:pt x="38981" y="15651"/>
                      </a:lnTo>
                      <a:lnTo>
                        <a:pt x="39002" y="15630"/>
                      </a:lnTo>
                      <a:lnTo>
                        <a:pt x="39085" y="15651"/>
                      </a:lnTo>
                      <a:lnTo>
                        <a:pt x="39044" y="15547"/>
                      </a:lnTo>
                      <a:lnTo>
                        <a:pt x="39002" y="15442"/>
                      </a:lnTo>
                      <a:lnTo>
                        <a:pt x="38897" y="15379"/>
                      </a:lnTo>
                      <a:lnTo>
                        <a:pt x="39002" y="15379"/>
                      </a:lnTo>
                      <a:lnTo>
                        <a:pt x="39044" y="15442"/>
                      </a:lnTo>
                      <a:lnTo>
                        <a:pt x="39106" y="15484"/>
                      </a:lnTo>
                      <a:lnTo>
                        <a:pt x="39190" y="15463"/>
                      </a:lnTo>
                      <a:lnTo>
                        <a:pt x="39148" y="15421"/>
                      </a:lnTo>
                      <a:lnTo>
                        <a:pt x="39148" y="15337"/>
                      </a:lnTo>
                      <a:lnTo>
                        <a:pt x="39190" y="15337"/>
                      </a:lnTo>
                      <a:lnTo>
                        <a:pt x="39232" y="15379"/>
                      </a:lnTo>
                      <a:lnTo>
                        <a:pt x="39295" y="15421"/>
                      </a:lnTo>
                      <a:lnTo>
                        <a:pt x="39295" y="15463"/>
                      </a:lnTo>
                      <a:lnTo>
                        <a:pt x="39232" y="15484"/>
                      </a:lnTo>
                      <a:lnTo>
                        <a:pt x="39232" y="15589"/>
                      </a:lnTo>
                      <a:lnTo>
                        <a:pt x="39232" y="15630"/>
                      </a:lnTo>
                      <a:lnTo>
                        <a:pt x="39295" y="15630"/>
                      </a:lnTo>
                      <a:lnTo>
                        <a:pt x="39336" y="15651"/>
                      </a:lnTo>
                      <a:lnTo>
                        <a:pt x="39336" y="15693"/>
                      </a:lnTo>
                      <a:lnTo>
                        <a:pt x="39295" y="15735"/>
                      </a:lnTo>
                      <a:lnTo>
                        <a:pt x="39253" y="15777"/>
                      </a:lnTo>
                      <a:lnTo>
                        <a:pt x="39316" y="15798"/>
                      </a:lnTo>
                      <a:lnTo>
                        <a:pt x="39357" y="15777"/>
                      </a:lnTo>
                      <a:lnTo>
                        <a:pt x="39399" y="15798"/>
                      </a:lnTo>
                      <a:lnTo>
                        <a:pt x="39357" y="15881"/>
                      </a:lnTo>
                      <a:lnTo>
                        <a:pt x="39399" y="15944"/>
                      </a:lnTo>
                      <a:lnTo>
                        <a:pt x="39441" y="15965"/>
                      </a:lnTo>
                      <a:lnTo>
                        <a:pt x="39525" y="15944"/>
                      </a:lnTo>
                      <a:lnTo>
                        <a:pt x="39734" y="15798"/>
                      </a:lnTo>
                      <a:lnTo>
                        <a:pt x="39818" y="15672"/>
                      </a:lnTo>
                      <a:lnTo>
                        <a:pt x="39818" y="15756"/>
                      </a:lnTo>
                      <a:lnTo>
                        <a:pt x="39755" y="15798"/>
                      </a:lnTo>
                      <a:lnTo>
                        <a:pt x="39734" y="15861"/>
                      </a:lnTo>
                      <a:lnTo>
                        <a:pt x="39629" y="15902"/>
                      </a:lnTo>
                      <a:lnTo>
                        <a:pt x="39462" y="16070"/>
                      </a:lnTo>
                      <a:lnTo>
                        <a:pt x="39462" y="16112"/>
                      </a:lnTo>
                      <a:lnTo>
                        <a:pt x="39546" y="16153"/>
                      </a:lnTo>
                      <a:lnTo>
                        <a:pt x="39650" y="16112"/>
                      </a:lnTo>
                      <a:lnTo>
                        <a:pt x="39818" y="16007"/>
                      </a:lnTo>
                      <a:lnTo>
                        <a:pt x="39880" y="16007"/>
                      </a:lnTo>
                      <a:lnTo>
                        <a:pt x="40027" y="15965"/>
                      </a:lnTo>
                      <a:lnTo>
                        <a:pt x="40069" y="15881"/>
                      </a:lnTo>
                      <a:lnTo>
                        <a:pt x="40132" y="15861"/>
                      </a:lnTo>
                      <a:lnTo>
                        <a:pt x="40236" y="15777"/>
                      </a:lnTo>
                      <a:lnTo>
                        <a:pt x="40278" y="15777"/>
                      </a:lnTo>
                      <a:lnTo>
                        <a:pt x="40278" y="15840"/>
                      </a:lnTo>
                      <a:lnTo>
                        <a:pt x="40236" y="15861"/>
                      </a:lnTo>
                      <a:lnTo>
                        <a:pt x="40152" y="15965"/>
                      </a:lnTo>
                      <a:lnTo>
                        <a:pt x="40090" y="16070"/>
                      </a:lnTo>
                      <a:lnTo>
                        <a:pt x="40027" y="16112"/>
                      </a:lnTo>
                      <a:lnTo>
                        <a:pt x="39943" y="16195"/>
                      </a:lnTo>
                      <a:lnTo>
                        <a:pt x="39839" y="16216"/>
                      </a:lnTo>
                      <a:lnTo>
                        <a:pt x="39776" y="16258"/>
                      </a:lnTo>
                      <a:lnTo>
                        <a:pt x="39713" y="16384"/>
                      </a:lnTo>
                      <a:lnTo>
                        <a:pt x="39713" y="16426"/>
                      </a:lnTo>
                      <a:lnTo>
                        <a:pt x="39734" y="16467"/>
                      </a:lnTo>
                      <a:lnTo>
                        <a:pt x="39776" y="16426"/>
                      </a:lnTo>
                      <a:lnTo>
                        <a:pt x="39860" y="16426"/>
                      </a:lnTo>
                      <a:lnTo>
                        <a:pt x="39943" y="16467"/>
                      </a:lnTo>
                      <a:lnTo>
                        <a:pt x="39860" y="16488"/>
                      </a:lnTo>
                      <a:lnTo>
                        <a:pt x="39776" y="16509"/>
                      </a:lnTo>
                      <a:lnTo>
                        <a:pt x="39734" y="16551"/>
                      </a:lnTo>
                      <a:lnTo>
                        <a:pt x="39734" y="16593"/>
                      </a:lnTo>
                      <a:lnTo>
                        <a:pt x="39776" y="16614"/>
                      </a:lnTo>
                      <a:lnTo>
                        <a:pt x="39860" y="16593"/>
                      </a:lnTo>
                      <a:lnTo>
                        <a:pt x="39922" y="16572"/>
                      </a:lnTo>
                      <a:lnTo>
                        <a:pt x="39839" y="16677"/>
                      </a:lnTo>
                      <a:lnTo>
                        <a:pt x="39755" y="16698"/>
                      </a:lnTo>
                      <a:lnTo>
                        <a:pt x="39734" y="16739"/>
                      </a:lnTo>
                      <a:lnTo>
                        <a:pt x="39755" y="16781"/>
                      </a:lnTo>
                      <a:lnTo>
                        <a:pt x="39839" y="16802"/>
                      </a:lnTo>
                      <a:lnTo>
                        <a:pt x="39922" y="16781"/>
                      </a:lnTo>
                      <a:lnTo>
                        <a:pt x="39985" y="16781"/>
                      </a:lnTo>
                      <a:lnTo>
                        <a:pt x="40027" y="16802"/>
                      </a:lnTo>
                      <a:lnTo>
                        <a:pt x="39964" y="16823"/>
                      </a:lnTo>
                      <a:lnTo>
                        <a:pt x="39964" y="16865"/>
                      </a:lnTo>
                      <a:lnTo>
                        <a:pt x="39860" y="16907"/>
                      </a:lnTo>
                      <a:lnTo>
                        <a:pt x="39839" y="16970"/>
                      </a:lnTo>
                      <a:lnTo>
                        <a:pt x="39860" y="17032"/>
                      </a:lnTo>
                      <a:lnTo>
                        <a:pt x="39922" y="17116"/>
                      </a:lnTo>
                      <a:lnTo>
                        <a:pt x="39922" y="17200"/>
                      </a:lnTo>
                      <a:lnTo>
                        <a:pt x="39943" y="17221"/>
                      </a:lnTo>
                      <a:lnTo>
                        <a:pt x="39985" y="17137"/>
                      </a:lnTo>
                      <a:lnTo>
                        <a:pt x="40048" y="17032"/>
                      </a:lnTo>
                      <a:lnTo>
                        <a:pt x="40090" y="16990"/>
                      </a:lnTo>
                      <a:lnTo>
                        <a:pt x="40132" y="16990"/>
                      </a:lnTo>
                      <a:lnTo>
                        <a:pt x="40090" y="17032"/>
                      </a:lnTo>
                      <a:lnTo>
                        <a:pt x="40090" y="17095"/>
                      </a:lnTo>
                      <a:lnTo>
                        <a:pt x="40048" y="17116"/>
                      </a:lnTo>
                      <a:lnTo>
                        <a:pt x="40048" y="17137"/>
                      </a:lnTo>
                      <a:lnTo>
                        <a:pt x="40090" y="17200"/>
                      </a:lnTo>
                      <a:lnTo>
                        <a:pt x="40069" y="17242"/>
                      </a:lnTo>
                      <a:lnTo>
                        <a:pt x="40132" y="17304"/>
                      </a:lnTo>
                      <a:lnTo>
                        <a:pt x="40152" y="17304"/>
                      </a:lnTo>
                      <a:lnTo>
                        <a:pt x="40173" y="17242"/>
                      </a:lnTo>
                      <a:lnTo>
                        <a:pt x="40257" y="17221"/>
                      </a:lnTo>
                      <a:lnTo>
                        <a:pt x="40278" y="17221"/>
                      </a:lnTo>
                      <a:lnTo>
                        <a:pt x="40278" y="17283"/>
                      </a:lnTo>
                      <a:lnTo>
                        <a:pt x="40236" y="17325"/>
                      </a:lnTo>
                      <a:lnTo>
                        <a:pt x="40236" y="17346"/>
                      </a:lnTo>
                      <a:lnTo>
                        <a:pt x="40278" y="17388"/>
                      </a:lnTo>
                      <a:lnTo>
                        <a:pt x="40278" y="17430"/>
                      </a:lnTo>
                      <a:lnTo>
                        <a:pt x="40299" y="17451"/>
                      </a:lnTo>
                      <a:lnTo>
                        <a:pt x="40299" y="17514"/>
                      </a:lnTo>
                      <a:lnTo>
                        <a:pt x="40362" y="17534"/>
                      </a:lnTo>
                      <a:lnTo>
                        <a:pt x="40383" y="17493"/>
                      </a:lnTo>
                      <a:lnTo>
                        <a:pt x="40487" y="17451"/>
                      </a:lnTo>
                      <a:lnTo>
                        <a:pt x="40508" y="17388"/>
                      </a:lnTo>
                      <a:lnTo>
                        <a:pt x="40508" y="17325"/>
                      </a:lnTo>
                      <a:lnTo>
                        <a:pt x="40445" y="17242"/>
                      </a:lnTo>
                      <a:lnTo>
                        <a:pt x="40466" y="17242"/>
                      </a:lnTo>
                      <a:lnTo>
                        <a:pt x="40508" y="17283"/>
                      </a:lnTo>
                      <a:lnTo>
                        <a:pt x="40550" y="17283"/>
                      </a:lnTo>
                      <a:lnTo>
                        <a:pt x="40550" y="17221"/>
                      </a:lnTo>
                      <a:lnTo>
                        <a:pt x="40508" y="17137"/>
                      </a:lnTo>
                      <a:lnTo>
                        <a:pt x="40508" y="17095"/>
                      </a:lnTo>
                      <a:lnTo>
                        <a:pt x="40571" y="17074"/>
                      </a:lnTo>
                      <a:lnTo>
                        <a:pt x="40571" y="16990"/>
                      </a:lnTo>
                      <a:lnTo>
                        <a:pt x="40571" y="16928"/>
                      </a:lnTo>
                      <a:lnTo>
                        <a:pt x="40508" y="16928"/>
                      </a:lnTo>
                      <a:lnTo>
                        <a:pt x="40466" y="16886"/>
                      </a:lnTo>
                      <a:lnTo>
                        <a:pt x="40466" y="16865"/>
                      </a:lnTo>
                      <a:lnTo>
                        <a:pt x="40487" y="16886"/>
                      </a:lnTo>
                      <a:lnTo>
                        <a:pt x="40571" y="16907"/>
                      </a:lnTo>
                      <a:lnTo>
                        <a:pt x="40613" y="16865"/>
                      </a:lnTo>
                      <a:lnTo>
                        <a:pt x="40592" y="16802"/>
                      </a:lnTo>
                      <a:lnTo>
                        <a:pt x="40550" y="16802"/>
                      </a:lnTo>
                      <a:lnTo>
                        <a:pt x="40508" y="16781"/>
                      </a:lnTo>
                      <a:lnTo>
                        <a:pt x="40592" y="16781"/>
                      </a:lnTo>
                      <a:lnTo>
                        <a:pt x="40655" y="16718"/>
                      </a:lnTo>
                      <a:lnTo>
                        <a:pt x="40655" y="16572"/>
                      </a:lnTo>
                      <a:lnTo>
                        <a:pt x="40676" y="16509"/>
                      </a:lnTo>
                      <a:lnTo>
                        <a:pt x="40696" y="16572"/>
                      </a:lnTo>
                      <a:lnTo>
                        <a:pt x="40696" y="16656"/>
                      </a:lnTo>
                      <a:lnTo>
                        <a:pt x="40717" y="16718"/>
                      </a:lnTo>
                      <a:lnTo>
                        <a:pt x="40696" y="16802"/>
                      </a:lnTo>
                      <a:lnTo>
                        <a:pt x="40759" y="16823"/>
                      </a:lnTo>
                      <a:lnTo>
                        <a:pt x="40822" y="16802"/>
                      </a:lnTo>
                      <a:lnTo>
                        <a:pt x="40864" y="16760"/>
                      </a:lnTo>
                      <a:lnTo>
                        <a:pt x="40906" y="16718"/>
                      </a:lnTo>
                      <a:lnTo>
                        <a:pt x="40906" y="16823"/>
                      </a:lnTo>
                      <a:lnTo>
                        <a:pt x="40927" y="16865"/>
                      </a:lnTo>
                      <a:lnTo>
                        <a:pt x="40989" y="16865"/>
                      </a:lnTo>
                      <a:lnTo>
                        <a:pt x="41010" y="16823"/>
                      </a:lnTo>
                      <a:lnTo>
                        <a:pt x="41010" y="16698"/>
                      </a:lnTo>
                      <a:lnTo>
                        <a:pt x="41010" y="16593"/>
                      </a:lnTo>
                      <a:lnTo>
                        <a:pt x="40969" y="16572"/>
                      </a:lnTo>
                      <a:lnTo>
                        <a:pt x="40927" y="16551"/>
                      </a:lnTo>
                      <a:lnTo>
                        <a:pt x="41010" y="16572"/>
                      </a:lnTo>
                      <a:lnTo>
                        <a:pt x="41094" y="16614"/>
                      </a:lnTo>
                      <a:lnTo>
                        <a:pt x="41115" y="16698"/>
                      </a:lnTo>
                      <a:lnTo>
                        <a:pt x="41178" y="16698"/>
                      </a:lnTo>
                      <a:lnTo>
                        <a:pt x="41199" y="16656"/>
                      </a:lnTo>
                      <a:lnTo>
                        <a:pt x="41199" y="16509"/>
                      </a:lnTo>
                      <a:lnTo>
                        <a:pt x="41136" y="16446"/>
                      </a:lnTo>
                      <a:lnTo>
                        <a:pt x="41031" y="16363"/>
                      </a:lnTo>
                      <a:lnTo>
                        <a:pt x="41010" y="16300"/>
                      </a:lnTo>
                      <a:lnTo>
                        <a:pt x="41031" y="16300"/>
                      </a:lnTo>
                      <a:lnTo>
                        <a:pt x="41094" y="16363"/>
                      </a:lnTo>
                      <a:lnTo>
                        <a:pt x="41199" y="16446"/>
                      </a:lnTo>
                      <a:lnTo>
                        <a:pt x="41220" y="16509"/>
                      </a:lnTo>
                      <a:lnTo>
                        <a:pt x="41387" y="16509"/>
                      </a:lnTo>
                      <a:lnTo>
                        <a:pt x="41408" y="16446"/>
                      </a:lnTo>
                      <a:lnTo>
                        <a:pt x="41387" y="16384"/>
                      </a:lnTo>
                      <a:lnTo>
                        <a:pt x="41324" y="16363"/>
                      </a:lnTo>
                      <a:lnTo>
                        <a:pt x="41282" y="16300"/>
                      </a:lnTo>
                      <a:lnTo>
                        <a:pt x="41178" y="16300"/>
                      </a:lnTo>
                      <a:lnTo>
                        <a:pt x="41115" y="16258"/>
                      </a:lnTo>
                      <a:lnTo>
                        <a:pt x="41136" y="16153"/>
                      </a:lnTo>
                      <a:lnTo>
                        <a:pt x="41178" y="16195"/>
                      </a:lnTo>
                      <a:lnTo>
                        <a:pt x="41241" y="16258"/>
                      </a:lnTo>
                      <a:lnTo>
                        <a:pt x="41324" y="16258"/>
                      </a:lnTo>
                      <a:lnTo>
                        <a:pt x="41345" y="16195"/>
                      </a:lnTo>
                      <a:lnTo>
                        <a:pt x="41324" y="16133"/>
                      </a:lnTo>
                      <a:lnTo>
                        <a:pt x="41282" y="16091"/>
                      </a:lnTo>
                      <a:lnTo>
                        <a:pt x="41282" y="16049"/>
                      </a:lnTo>
                      <a:lnTo>
                        <a:pt x="41324" y="16028"/>
                      </a:lnTo>
                      <a:lnTo>
                        <a:pt x="41345" y="16049"/>
                      </a:lnTo>
                      <a:lnTo>
                        <a:pt x="41429" y="16091"/>
                      </a:lnTo>
                      <a:lnTo>
                        <a:pt x="41429" y="16153"/>
                      </a:lnTo>
                      <a:lnTo>
                        <a:pt x="41408" y="16237"/>
                      </a:lnTo>
                      <a:lnTo>
                        <a:pt x="41513" y="16258"/>
                      </a:lnTo>
                      <a:lnTo>
                        <a:pt x="41617" y="16279"/>
                      </a:lnTo>
                      <a:lnTo>
                        <a:pt x="41701" y="16258"/>
                      </a:lnTo>
                      <a:lnTo>
                        <a:pt x="41764" y="16258"/>
                      </a:lnTo>
                      <a:lnTo>
                        <a:pt x="41826" y="16174"/>
                      </a:lnTo>
                      <a:lnTo>
                        <a:pt x="41826" y="16133"/>
                      </a:lnTo>
                      <a:lnTo>
                        <a:pt x="41638" y="16133"/>
                      </a:lnTo>
                      <a:lnTo>
                        <a:pt x="41617" y="16091"/>
                      </a:lnTo>
                      <a:lnTo>
                        <a:pt x="41659" y="16049"/>
                      </a:lnTo>
                      <a:lnTo>
                        <a:pt x="41743" y="16070"/>
                      </a:lnTo>
                      <a:lnTo>
                        <a:pt x="41805" y="16049"/>
                      </a:lnTo>
                      <a:lnTo>
                        <a:pt x="41764" y="15986"/>
                      </a:lnTo>
                      <a:lnTo>
                        <a:pt x="41722" y="15965"/>
                      </a:lnTo>
                      <a:lnTo>
                        <a:pt x="41743" y="15944"/>
                      </a:lnTo>
                      <a:lnTo>
                        <a:pt x="41722" y="15881"/>
                      </a:lnTo>
                      <a:lnTo>
                        <a:pt x="41659" y="15861"/>
                      </a:lnTo>
                      <a:lnTo>
                        <a:pt x="41596" y="15881"/>
                      </a:lnTo>
                      <a:lnTo>
                        <a:pt x="41638" y="15819"/>
                      </a:lnTo>
                      <a:lnTo>
                        <a:pt x="41701" y="15756"/>
                      </a:lnTo>
                      <a:lnTo>
                        <a:pt x="41722" y="15777"/>
                      </a:lnTo>
                      <a:lnTo>
                        <a:pt x="41764" y="15819"/>
                      </a:lnTo>
                      <a:lnTo>
                        <a:pt x="41826" y="15881"/>
                      </a:lnTo>
                      <a:lnTo>
                        <a:pt x="41826" y="15965"/>
                      </a:lnTo>
                      <a:lnTo>
                        <a:pt x="41952" y="15965"/>
                      </a:lnTo>
                      <a:lnTo>
                        <a:pt x="42015" y="15944"/>
                      </a:lnTo>
                      <a:lnTo>
                        <a:pt x="42036" y="15923"/>
                      </a:lnTo>
                      <a:lnTo>
                        <a:pt x="42015" y="15840"/>
                      </a:lnTo>
                      <a:lnTo>
                        <a:pt x="41931" y="15777"/>
                      </a:lnTo>
                      <a:lnTo>
                        <a:pt x="41931" y="15714"/>
                      </a:lnTo>
                      <a:lnTo>
                        <a:pt x="41910" y="15651"/>
                      </a:lnTo>
                      <a:lnTo>
                        <a:pt x="41805" y="15651"/>
                      </a:lnTo>
                      <a:lnTo>
                        <a:pt x="41847" y="15547"/>
                      </a:lnTo>
                      <a:lnTo>
                        <a:pt x="41805" y="15463"/>
                      </a:lnTo>
                      <a:lnTo>
                        <a:pt x="41701" y="15463"/>
                      </a:lnTo>
                      <a:lnTo>
                        <a:pt x="41743" y="15400"/>
                      </a:lnTo>
                      <a:lnTo>
                        <a:pt x="41722" y="15358"/>
                      </a:lnTo>
                      <a:lnTo>
                        <a:pt x="41596" y="15442"/>
                      </a:lnTo>
                      <a:lnTo>
                        <a:pt x="41533" y="15526"/>
                      </a:lnTo>
                      <a:lnTo>
                        <a:pt x="41554" y="15651"/>
                      </a:lnTo>
                      <a:lnTo>
                        <a:pt x="41533" y="15651"/>
                      </a:lnTo>
                      <a:lnTo>
                        <a:pt x="41492" y="15609"/>
                      </a:lnTo>
                      <a:lnTo>
                        <a:pt x="41492" y="15442"/>
                      </a:lnTo>
                      <a:lnTo>
                        <a:pt x="41450" y="15421"/>
                      </a:lnTo>
                      <a:lnTo>
                        <a:pt x="41408" y="15442"/>
                      </a:lnTo>
                      <a:lnTo>
                        <a:pt x="41408" y="15526"/>
                      </a:lnTo>
                      <a:lnTo>
                        <a:pt x="41324" y="15651"/>
                      </a:lnTo>
                      <a:lnTo>
                        <a:pt x="41282" y="15714"/>
                      </a:lnTo>
                      <a:lnTo>
                        <a:pt x="41282" y="15714"/>
                      </a:lnTo>
                      <a:lnTo>
                        <a:pt x="41303" y="15630"/>
                      </a:lnTo>
                      <a:lnTo>
                        <a:pt x="41303" y="15505"/>
                      </a:lnTo>
                      <a:lnTo>
                        <a:pt x="41387" y="15358"/>
                      </a:lnTo>
                      <a:lnTo>
                        <a:pt x="41387" y="15296"/>
                      </a:lnTo>
                      <a:lnTo>
                        <a:pt x="41282" y="15317"/>
                      </a:lnTo>
                      <a:lnTo>
                        <a:pt x="41178" y="15442"/>
                      </a:lnTo>
                      <a:lnTo>
                        <a:pt x="41178" y="15505"/>
                      </a:lnTo>
                      <a:lnTo>
                        <a:pt x="41094" y="15568"/>
                      </a:lnTo>
                      <a:lnTo>
                        <a:pt x="41010" y="15568"/>
                      </a:lnTo>
                      <a:lnTo>
                        <a:pt x="41010" y="15505"/>
                      </a:lnTo>
                      <a:lnTo>
                        <a:pt x="41073" y="15400"/>
                      </a:lnTo>
                      <a:lnTo>
                        <a:pt x="41199" y="15337"/>
                      </a:lnTo>
                      <a:lnTo>
                        <a:pt x="41241" y="15233"/>
                      </a:lnTo>
                      <a:lnTo>
                        <a:pt x="41303" y="15149"/>
                      </a:lnTo>
                      <a:lnTo>
                        <a:pt x="41345" y="15149"/>
                      </a:lnTo>
                      <a:lnTo>
                        <a:pt x="41429" y="15086"/>
                      </a:lnTo>
                      <a:lnTo>
                        <a:pt x="41450" y="15024"/>
                      </a:lnTo>
                      <a:lnTo>
                        <a:pt x="41387" y="15003"/>
                      </a:lnTo>
                      <a:lnTo>
                        <a:pt x="41282" y="15086"/>
                      </a:lnTo>
                      <a:lnTo>
                        <a:pt x="41199" y="15149"/>
                      </a:lnTo>
                      <a:lnTo>
                        <a:pt x="41115" y="15191"/>
                      </a:lnTo>
                      <a:lnTo>
                        <a:pt x="41010" y="15296"/>
                      </a:lnTo>
                      <a:lnTo>
                        <a:pt x="41073" y="15191"/>
                      </a:lnTo>
                      <a:lnTo>
                        <a:pt x="41136" y="15086"/>
                      </a:lnTo>
                      <a:lnTo>
                        <a:pt x="41115" y="15086"/>
                      </a:lnTo>
                      <a:lnTo>
                        <a:pt x="41010" y="15107"/>
                      </a:lnTo>
                      <a:lnTo>
                        <a:pt x="40969" y="15149"/>
                      </a:lnTo>
                      <a:lnTo>
                        <a:pt x="40801" y="15128"/>
                      </a:lnTo>
                      <a:lnTo>
                        <a:pt x="40696" y="15128"/>
                      </a:lnTo>
                      <a:lnTo>
                        <a:pt x="40655" y="15086"/>
                      </a:lnTo>
                      <a:lnTo>
                        <a:pt x="40759" y="15086"/>
                      </a:lnTo>
                      <a:lnTo>
                        <a:pt x="40969" y="15024"/>
                      </a:lnTo>
                      <a:lnTo>
                        <a:pt x="40864" y="14982"/>
                      </a:lnTo>
                      <a:lnTo>
                        <a:pt x="40780" y="14919"/>
                      </a:lnTo>
                      <a:lnTo>
                        <a:pt x="40864" y="14919"/>
                      </a:lnTo>
                      <a:lnTo>
                        <a:pt x="40927" y="14898"/>
                      </a:lnTo>
                      <a:lnTo>
                        <a:pt x="40885" y="14793"/>
                      </a:lnTo>
                      <a:lnTo>
                        <a:pt x="40801" y="14773"/>
                      </a:lnTo>
                      <a:lnTo>
                        <a:pt x="40801" y="14731"/>
                      </a:lnTo>
                      <a:lnTo>
                        <a:pt x="40885" y="14689"/>
                      </a:lnTo>
                      <a:lnTo>
                        <a:pt x="40885" y="14605"/>
                      </a:lnTo>
                      <a:lnTo>
                        <a:pt x="40864" y="14480"/>
                      </a:lnTo>
                      <a:lnTo>
                        <a:pt x="40822" y="14417"/>
                      </a:lnTo>
                      <a:lnTo>
                        <a:pt x="40696" y="14480"/>
                      </a:lnTo>
                      <a:lnTo>
                        <a:pt x="40655" y="14521"/>
                      </a:lnTo>
                      <a:lnTo>
                        <a:pt x="40592" y="14501"/>
                      </a:lnTo>
                      <a:lnTo>
                        <a:pt x="40571" y="14521"/>
                      </a:lnTo>
                      <a:lnTo>
                        <a:pt x="40550" y="14501"/>
                      </a:lnTo>
                      <a:lnTo>
                        <a:pt x="40592" y="14417"/>
                      </a:lnTo>
                      <a:lnTo>
                        <a:pt x="40613" y="14312"/>
                      </a:lnTo>
                      <a:lnTo>
                        <a:pt x="40759" y="14291"/>
                      </a:lnTo>
                      <a:lnTo>
                        <a:pt x="40801" y="14249"/>
                      </a:lnTo>
                      <a:lnTo>
                        <a:pt x="40801" y="14103"/>
                      </a:lnTo>
                      <a:lnTo>
                        <a:pt x="40780" y="14061"/>
                      </a:lnTo>
                      <a:lnTo>
                        <a:pt x="40696" y="14145"/>
                      </a:lnTo>
                      <a:lnTo>
                        <a:pt x="40571" y="14249"/>
                      </a:lnTo>
                      <a:lnTo>
                        <a:pt x="40508" y="14312"/>
                      </a:lnTo>
                      <a:lnTo>
                        <a:pt x="40445" y="14375"/>
                      </a:lnTo>
                      <a:lnTo>
                        <a:pt x="40445" y="14480"/>
                      </a:lnTo>
                      <a:lnTo>
                        <a:pt x="40445" y="14563"/>
                      </a:lnTo>
                      <a:lnTo>
                        <a:pt x="40278" y="14291"/>
                      </a:lnTo>
                      <a:lnTo>
                        <a:pt x="40278" y="14187"/>
                      </a:lnTo>
                      <a:lnTo>
                        <a:pt x="40278" y="14082"/>
                      </a:lnTo>
                      <a:lnTo>
                        <a:pt x="40341" y="13998"/>
                      </a:lnTo>
                      <a:lnTo>
                        <a:pt x="40424" y="13873"/>
                      </a:lnTo>
                      <a:lnTo>
                        <a:pt x="40466" y="13789"/>
                      </a:lnTo>
                      <a:lnTo>
                        <a:pt x="40424" y="13768"/>
                      </a:lnTo>
                      <a:lnTo>
                        <a:pt x="40362" y="13831"/>
                      </a:lnTo>
                      <a:lnTo>
                        <a:pt x="40299" y="13894"/>
                      </a:lnTo>
                      <a:lnTo>
                        <a:pt x="40299" y="13936"/>
                      </a:lnTo>
                      <a:lnTo>
                        <a:pt x="40194" y="13977"/>
                      </a:lnTo>
                      <a:lnTo>
                        <a:pt x="40152" y="14061"/>
                      </a:lnTo>
                      <a:lnTo>
                        <a:pt x="40152" y="14103"/>
                      </a:lnTo>
                      <a:lnTo>
                        <a:pt x="40069" y="14249"/>
                      </a:lnTo>
                      <a:lnTo>
                        <a:pt x="40027" y="14270"/>
                      </a:lnTo>
                      <a:lnTo>
                        <a:pt x="40027" y="14187"/>
                      </a:lnTo>
                      <a:lnTo>
                        <a:pt x="40069" y="14082"/>
                      </a:lnTo>
                      <a:lnTo>
                        <a:pt x="40173" y="13894"/>
                      </a:lnTo>
                      <a:lnTo>
                        <a:pt x="40215" y="13852"/>
                      </a:lnTo>
                      <a:lnTo>
                        <a:pt x="40194" y="13768"/>
                      </a:lnTo>
                      <a:lnTo>
                        <a:pt x="40111" y="13768"/>
                      </a:lnTo>
                      <a:lnTo>
                        <a:pt x="40048" y="13852"/>
                      </a:lnTo>
                      <a:lnTo>
                        <a:pt x="40048" y="13936"/>
                      </a:lnTo>
                      <a:lnTo>
                        <a:pt x="40006" y="13957"/>
                      </a:lnTo>
                      <a:lnTo>
                        <a:pt x="40006" y="13873"/>
                      </a:lnTo>
                      <a:lnTo>
                        <a:pt x="40069" y="13747"/>
                      </a:lnTo>
                      <a:lnTo>
                        <a:pt x="40090" y="13685"/>
                      </a:lnTo>
                      <a:lnTo>
                        <a:pt x="40048" y="13622"/>
                      </a:lnTo>
                      <a:lnTo>
                        <a:pt x="39943" y="13580"/>
                      </a:lnTo>
                      <a:lnTo>
                        <a:pt x="39964" y="13559"/>
                      </a:lnTo>
                      <a:lnTo>
                        <a:pt x="39901" y="13517"/>
                      </a:lnTo>
                      <a:lnTo>
                        <a:pt x="39776" y="13517"/>
                      </a:lnTo>
                      <a:lnTo>
                        <a:pt x="39692" y="13538"/>
                      </a:lnTo>
                      <a:lnTo>
                        <a:pt x="39734" y="13454"/>
                      </a:lnTo>
                      <a:lnTo>
                        <a:pt x="39818" y="13433"/>
                      </a:lnTo>
                      <a:lnTo>
                        <a:pt x="39713" y="13413"/>
                      </a:lnTo>
                      <a:lnTo>
                        <a:pt x="39567" y="13413"/>
                      </a:lnTo>
                      <a:lnTo>
                        <a:pt x="39504" y="13517"/>
                      </a:lnTo>
                      <a:lnTo>
                        <a:pt x="39504" y="13433"/>
                      </a:lnTo>
                      <a:lnTo>
                        <a:pt x="39671" y="13350"/>
                      </a:lnTo>
                      <a:lnTo>
                        <a:pt x="39818" y="13329"/>
                      </a:lnTo>
                      <a:lnTo>
                        <a:pt x="39860" y="13371"/>
                      </a:lnTo>
                      <a:lnTo>
                        <a:pt x="39964" y="13392"/>
                      </a:lnTo>
                      <a:lnTo>
                        <a:pt x="39985" y="13350"/>
                      </a:lnTo>
                      <a:lnTo>
                        <a:pt x="40027" y="13266"/>
                      </a:lnTo>
                      <a:lnTo>
                        <a:pt x="39943" y="13266"/>
                      </a:lnTo>
                      <a:lnTo>
                        <a:pt x="39839" y="13245"/>
                      </a:lnTo>
                      <a:lnTo>
                        <a:pt x="39734" y="13182"/>
                      </a:lnTo>
                      <a:lnTo>
                        <a:pt x="39650" y="13182"/>
                      </a:lnTo>
                      <a:lnTo>
                        <a:pt x="39650" y="13287"/>
                      </a:lnTo>
                      <a:lnTo>
                        <a:pt x="39608" y="13287"/>
                      </a:lnTo>
                      <a:lnTo>
                        <a:pt x="39608" y="13245"/>
                      </a:lnTo>
                      <a:lnTo>
                        <a:pt x="39629" y="13182"/>
                      </a:lnTo>
                      <a:lnTo>
                        <a:pt x="39629" y="13140"/>
                      </a:lnTo>
                      <a:lnTo>
                        <a:pt x="39525" y="13140"/>
                      </a:lnTo>
                      <a:lnTo>
                        <a:pt x="39525" y="13182"/>
                      </a:lnTo>
                      <a:lnTo>
                        <a:pt x="39462" y="13224"/>
                      </a:lnTo>
                      <a:lnTo>
                        <a:pt x="39441" y="13161"/>
                      </a:lnTo>
                      <a:lnTo>
                        <a:pt x="39441" y="13078"/>
                      </a:lnTo>
                      <a:lnTo>
                        <a:pt x="39399" y="13057"/>
                      </a:lnTo>
                      <a:lnTo>
                        <a:pt x="39357" y="13078"/>
                      </a:lnTo>
                      <a:lnTo>
                        <a:pt x="39316" y="13036"/>
                      </a:lnTo>
                      <a:lnTo>
                        <a:pt x="39232" y="12994"/>
                      </a:lnTo>
                      <a:lnTo>
                        <a:pt x="39148" y="12994"/>
                      </a:lnTo>
                      <a:lnTo>
                        <a:pt x="39232" y="12910"/>
                      </a:lnTo>
                      <a:lnTo>
                        <a:pt x="39295" y="12868"/>
                      </a:lnTo>
                      <a:lnTo>
                        <a:pt x="39441" y="12973"/>
                      </a:lnTo>
                      <a:lnTo>
                        <a:pt x="39504" y="12973"/>
                      </a:lnTo>
                      <a:lnTo>
                        <a:pt x="39462" y="12931"/>
                      </a:lnTo>
                      <a:lnTo>
                        <a:pt x="39169" y="12764"/>
                      </a:lnTo>
                      <a:lnTo>
                        <a:pt x="39044" y="12743"/>
                      </a:lnTo>
                      <a:lnTo>
                        <a:pt x="39023" y="12722"/>
                      </a:lnTo>
                      <a:lnTo>
                        <a:pt x="39106" y="12722"/>
                      </a:lnTo>
                      <a:lnTo>
                        <a:pt x="39316" y="12806"/>
                      </a:lnTo>
                      <a:lnTo>
                        <a:pt x="39441" y="12806"/>
                      </a:lnTo>
                      <a:lnTo>
                        <a:pt x="39650" y="12848"/>
                      </a:lnTo>
                      <a:lnTo>
                        <a:pt x="39692" y="12848"/>
                      </a:lnTo>
                      <a:lnTo>
                        <a:pt x="39671" y="12806"/>
                      </a:lnTo>
                      <a:lnTo>
                        <a:pt x="39671" y="12722"/>
                      </a:lnTo>
                      <a:lnTo>
                        <a:pt x="39629" y="12659"/>
                      </a:lnTo>
                      <a:lnTo>
                        <a:pt x="39546" y="12638"/>
                      </a:lnTo>
                      <a:lnTo>
                        <a:pt x="39462" y="12596"/>
                      </a:lnTo>
                      <a:lnTo>
                        <a:pt x="39483" y="12555"/>
                      </a:lnTo>
                      <a:lnTo>
                        <a:pt x="39546" y="12555"/>
                      </a:lnTo>
                      <a:lnTo>
                        <a:pt x="39567" y="12617"/>
                      </a:lnTo>
                      <a:lnTo>
                        <a:pt x="39629" y="12638"/>
                      </a:lnTo>
                      <a:lnTo>
                        <a:pt x="39671" y="12617"/>
                      </a:lnTo>
                      <a:lnTo>
                        <a:pt x="39776" y="12617"/>
                      </a:lnTo>
                      <a:lnTo>
                        <a:pt x="39797" y="12596"/>
                      </a:lnTo>
                      <a:lnTo>
                        <a:pt x="39797" y="12534"/>
                      </a:lnTo>
                      <a:lnTo>
                        <a:pt x="39734" y="12513"/>
                      </a:lnTo>
                      <a:lnTo>
                        <a:pt x="39734" y="12450"/>
                      </a:lnTo>
                      <a:lnTo>
                        <a:pt x="39671" y="12387"/>
                      </a:lnTo>
                      <a:lnTo>
                        <a:pt x="39588" y="12408"/>
                      </a:lnTo>
                      <a:lnTo>
                        <a:pt x="39525" y="12450"/>
                      </a:lnTo>
                      <a:lnTo>
                        <a:pt x="39378" y="12450"/>
                      </a:lnTo>
                      <a:lnTo>
                        <a:pt x="39357" y="12513"/>
                      </a:lnTo>
                      <a:lnTo>
                        <a:pt x="39316" y="12513"/>
                      </a:lnTo>
                      <a:lnTo>
                        <a:pt x="39274" y="12429"/>
                      </a:lnTo>
                      <a:lnTo>
                        <a:pt x="39378" y="12387"/>
                      </a:lnTo>
                      <a:lnTo>
                        <a:pt x="39525" y="12387"/>
                      </a:lnTo>
                      <a:lnTo>
                        <a:pt x="39567" y="12345"/>
                      </a:lnTo>
                      <a:lnTo>
                        <a:pt x="39692" y="12345"/>
                      </a:lnTo>
                      <a:lnTo>
                        <a:pt x="39734" y="12304"/>
                      </a:lnTo>
                      <a:lnTo>
                        <a:pt x="39650" y="12283"/>
                      </a:lnTo>
                      <a:lnTo>
                        <a:pt x="39546" y="12241"/>
                      </a:lnTo>
                      <a:lnTo>
                        <a:pt x="39525" y="12199"/>
                      </a:lnTo>
                      <a:lnTo>
                        <a:pt x="39588" y="12241"/>
                      </a:lnTo>
                      <a:lnTo>
                        <a:pt x="39776" y="12241"/>
                      </a:lnTo>
                      <a:lnTo>
                        <a:pt x="39839" y="12283"/>
                      </a:lnTo>
                      <a:lnTo>
                        <a:pt x="39964" y="12429"/>
                      </a:lnTo>
                      <a:lnTo>
                        <a:pt x="40048" y="12450"/>
                      </a:lnTo>
                      <a:lnTo>
                        <a:pt x="40090" y="12429"/>
                      </a:lnTo>
                      <a:lnTo>
                        <a:pt x="40111" y="12492"/>
                      </a:lnTo>
                      <a:lnTo>
                        <a:pt x="40173" y="12513"/>
                      </a:lnTo>
                      <a:lnTo>
                        <a:pt x="40215" y="12450"/>
                      </a:lnTo>
                      <a:lnTo>
                        <a:pt x="40278" y="12450"/>
                      </a:lnTo>
                      <a:lnTo>
                        <a:pt x="40320" y="12555"/>
                      </a:lnTo>
                      <a:lnTo>
                        <a:pt x="40404" y="12555"/>
                      </a:lnTo>
                      <a:lnTo>
                        <a:pt x="40466" y="12534"/>
                      </a:lnTo>
                      <a:lnTo>
                        <a:pt x="40466" y="12408"/>
                      </a:lnTo>
                      <a:lnTo>
                        <a:pt x="40404" y="12324"/>
                      </a:lnTo>
                      <a:lnTo>
                        <a:pt x="40383" y="12241"/>
                      </a:lnTo>
                      <a:lnTo>
                        <a:pt x="40278" y="12199"/>
                      </a:lnTo>
                      <a:lnTo>
                        <a:pt x="40194" y="12136"/>
                      </a:lnTo>
                      <a:lnTo>
                        <a:pt x="40152" y="12115"/>
                      </a:lnTo>
                      <a:lnTo>
                        <a:pt x="40090" y="12136"/>
                      </a:lnTo>
                      <a:lnTo>
                        <a:pt x="40048" y="12178"/>
                      </a:lnTo>
                      <a:lnTo>
                        <a:pt x="39964" y="12115"/>
                      </a:lnTo>
                      <a:lnTo>
                        <a:pt x="39797" y="11990"/>
                      </a:lnTo>
                      <a:lnTo>
                        <a:pt x="39692" y="11969"/>
                      </a:lnTo>
                      <a:lnTo>
                        <a:pt x="39483" y="11990"/>
                      </a:lnTo>
                      <a:lnTo>
                        <a:pt x="39420" y="11969"/>
                      </a:lnTo>
                      <a:lnTo>
                        <a:pt x="39588" y="11927"/>
                      </a:lnTo>
                      <a:lnTo>
                        <a:pt x="39671" y="11864"/>
                      </a:lnTo>
                      <a:lnTo>
                        <a:pt x="39755" y="11864"/>
                      </a:lnTo>
                      <a:lnTo>
                        <a:pt x="39776" y="11885"/>
                      </a:lnTo>
                      <a:lnTo>
                        <a:pt x="39860" y="11885"/>
                      </a:lnTo>
                      <a:lnTo>
                        <a:pt x="39943" y="11822"/>
                      </a:lnTo>
                      <a:lnTo>
                        <a:pt x="40006" y="11780"/>
                      </a:lnTo>
                      <a:lnTo>
                        <a:pt x="40173" y="11780"/>
                      </a:lnTo>
                      <a:lnTo>
                        <a:pt x="40257" y="11822"/>
                      </a:lnTo>
                      <a:lnTo>
                        <a:pt x="40383" y="11822"/>
                      </a:lnTo>
                      <a:lnTo>
                        <a:pt x="40424" y="11760"/>
                      </a:lnTo>
                      <a:lnTo>
                        <a:pt x="40466" y="11676"/>
                      </a:lnTo>
                      <a:lnTo>
                        <a:pt x="40404" y="11592"/>
                      </a:lnTo>
                      <a:lnTo>
                        <a:pt x="40383" y="11467"/>
                      </a:lnTo>
                      <a:lnTo>
                        <a:pt x="40278" y="11236"/>
                      </a:lnTo>
                      <a:lnTo>
                        <a:pt x="40257" y="11090"/>
                      </a:lnTo>
                      <a:lnTo>
                        <a:pt x="40194" y="11132"/>
                      </a:lnTo>
                      <a:lnTo>
                        <a:pt x="40173" y="11090"/>
                      </a:lnTo>
                      <a:lnTo>
                        <a:pt x="40090" y="11132"/>
                      </a:lnTo>
                      <a:lnTo>
                        <a:pt x="40090" y="11174"/>
                      </a:lnTo>
                      <a:lnTo>
                        <a:pt x="40048" y="11278"/>
                      </a:lnTo>
                      <a:lnTo>
                        <a:pt x="40069" y="11299"/>
                      </a:lnTo>
                      <a:lnTo>
                        <a:pt x="40069" y="11383"/>
                      </a:lnTo>
                      <a:lnTo>
                        <a:pt x="40006" y="11404"/>
                      </a:lnTo>
                      <a:lnTo>
                        <a:pt x="39901" y="11467"/>
                      </a:lnTo>
                      <a:lnTo>
                        <a:pt x="39839" y="11550"/>
                      </a:lnTo>
                      <a:lnTo>
                        <a:pt x="39734" y="11508"/>
                      </a:lnTo>
                      <a:lnTo>
                        <a:pt x="39650" y="11488"/>
                      </a:lnTo>
                      <a:lnTo>
                        <a:pt x="39546" y="11508"/>
                      </a:lnTo>
                      <a:lnTo>
                        <a:pt x="39462" y="11613"/>
                      </a:lnTo>
                      <a:lnTo>
                        <a:pt x="39357" y="11718"/>
                      </a:lnTo>
                      <a:lnTo>
                        <a:pt x="39316" y="11697"/>
                      </a:lnTo>
                      <a:lnTo>
                        <a:pt x="39232" y="11676"/>
                      </a:lnTo>
                      <a:lnTo>
                        <a:pt x="39127" y="11697"/>
                      </a:lnTo>
                      <a:lnTo>
                        <a:pt x="39085" y="11697"/>
                      </a:lnTo>
                      <a:lnTo>
                        <a:pt x="39190" y="11592"/>
                      </a:lnTo>
                      <a:lnTo>
                        <a:pt x="39232" y="11571"/>
                      </a:lnTo>
                      <a:lnTo>
                        <a:pt x="39316" y="11613"/>
                      </a:lnTo>
                      <a:lnTo>
                        <a:pt x="39420" y="11571"/>
                      </a:lnTo>
                      <a:lnTo>
                        <a:pt x="39462" y="11467"/>
                      </a:lnTo>
                      <a:lnTo>
                        <a:pt x="39546" y="11404"/>
                      </a:lnTo>
                      <a:lnTo>
                        <a:pt x="39588" y="11404"/>
                      </a:lnTo>
                      <a:lnTo>
                        <a:pt x="39692" y="11362"/>
                      </a:lnTo>
                      <a:lnTo>
                        <a:pt x="39776" y="11299"/>
                      </a:lnTo>
                      <a:lnTo>
                        <a:pt x="39776" y="11174"/>
                      </a:lnTo>
                      <a:lnTo>
                        <a:pt x="39776" y="11132"/>
                      </a:lnTo>
                      <a:lnTo>
                        <a:pt x="39692" y="11132"/>
                      </a:lnTo>
                      <a:lnTo>
                        <a:pt x="39629" y="11153"/>
                      </a:lnTo>
                      <a:lnTo>
                        <a:pt x="39546" y="11132"/>
                      </a:lnTo>
                      <a:lnTo>
                        <a:pt x="39420" y="11132"/>
                      </a:lnTo>
                      <a:lnTo>
                        <a:pt x="39253" y="11278"/>
                      </a:lnTo>
                      <a:lnTo>
                        <a:pt x="39148" y="11383"/>
                      </a:lnTo>
                      <a:lnTo>
                        <a:pt x="38960" y="11404"/>
                      </a:lnTo>
                      <a:lnTo>
                        <a:pt x="39023" y="11362"/>
                      </a:lnTo>
                      <a:lnTo>
                        <a:pt x="39148" y="11341"/>
                      </a:lnTo>
                      <a:lnTo>
                        <a:pt x="39169" y="11257"/>
                      </a:lnTo>
                      <a:lnTo>
                        <a:pt x="39127" y="11236"/>
                      </a:lnTo>
                      <a:lnTo>
                        <a:pt x="39023" y="11236"/>
                      </a:lnTo>
                      <a:lnTo>
                        <a:pt x="39190" y="11153"/>
                      </a:lnTo>
                      <a:lnTo>
                        <a:pt x="39295" y="11153"/>
                      </a:lnTo>
                      <a:lnTo>
                        <a:pt x="39441" y="11048"/>
                      </a:lnTo>
                      <a:lnTo>
                        <a:pt x="39567" y="11048"/>
                      </a:lnTo>
                      <a:lnTo>
                        <a:pt x="39650" y="11027"/>
                      </a:lnTo>
                      <a:lnTo>
                        <a:pt x="39839" y="11027"/>
                      </a:lnTo>
                      <a:lnTo>
                        <a:pt x="39922" y="10944"/>
                      </a:lnTo>
                      <a:lnTo>
                        <a:pt x="39964" y="10881"/>
                      </a:lnTo>
                      <a:lnTo>
                        <a:pt x="39985" y="10839"/>
                      </a:lnTo>
                      <a:lnTo>
                        <a:pt x="40069" y="10818"/>
                      </a:lnTo>
                      <a:lnTo>
                        <a:pt x="40069" y="10923"/>
                      </a:lnTo>
                      <a:lnTo>
                        <a:pt x="40132" y="10944"/>
                      </a:lnTo>
                      <a:lnTo>
                        <a:pt x="40236" y="10839"/>
                      </a:lnTo>
                      <a:lnTo>
                        <a:pt x="40257" y="10734"/>
                      </a:lnTo>
                      <a:lnTo>
                        <a:pt x="40236" y="10672"/>
                      </a:lnTo>
                      <a:lnTo>
                        <a:pt x="40152" y="10630"/>
                      </a:lnTo>
                      <a:lnTo>
                        <a:pt x="40090" y="10525"/>
                      </a:lnTo>
                      <a:lnTo>
                        <a:pt x="39964" y="10400"/>
                      </a:lnTo>
                      <a:lnTo>
                        <a:pt x="39922" y="10295"/>
                      </a:lnTo>
                      <a:lnTo>
                        <a:pt x="39839" y="10295"/>
                      </a:lnTo>
                      <a:lnTo>
                        <a:pt x="39755" y="10337"/>
                      </a:lnTo>
                      <a:lnTo>
                        <a:pt x="39713" y="10400"/>
                      </a:lnTo>
                      <a:lnTo>
                        <a:pt x="39629" y="10420"/>
                      </a:lnTo>
                      <a:lnTo>
                        <a:pt x="39525" y="10504"/>
                      </a:lnTo>
                      <a:lnTo>
                        <a:pt x="39420" y="10504"/>
                      </a:lnTo>
                      <a:lnTo>
                        <a:pt x="39336" y="10567"/>
                      </a:lnTo>
                      <a:lnTo>
                        <a:pt x="39316" y="10546"/>
                      </a:lnTo>
                      <a:lnTo>
                        <a:pt x="39336" y="10441"/>
                      </a:lnTo>
                      <a:lnTo>
                        <a:pt x="39420" y="10400"/>
                      </a:lnTo>
                      <a:lnTo>
                        <a:pt x="39525" y="10400"/>
                      </a:lnTo>
                      <a:lnTo>
                        <a:pt x="39650" y="10253"/>
                      </a:lnTo>
                      <a:lnTo>
                        <a:pt x="39713" y="10190"/>
                      </a:lnTo>
                      <a:lnTo>
                        <a:pt x="39713" y="10127"/>
                      </a:lnTo>
                      <a:lnTo>
                        <a:pt x="39629" y="10148"/>
                      </a:lnTo>
                      <a:lnTo>
                        <a:pt x="39462" y="10211"/>
                      </a:lnTo>
                      <a:lnTo>
                        <a:pt x="39316" y="10316"/>
                      </a:lnTo>
                      <a:lnTo>
                        <a:pt x="39253" y="10316"/>
                      </a:lnTo>
                      <a:lnTo>
                        <a:pt x="39211" y="10358"/>
                      </a:lnTo>
                      <a:lnTo>
                        <a:pt x="39169" y="10441"/>
                      </a:lnTo>
                      <a:lnTo>
                        <a:pt x="39106" y="10630"/>
                      </a:lnTo>
                      <a:lnTo>
                        <a:pt x="38918" y="10839"/>
                      </a:lnTo>
                      <a:lnTo>
                        <a:pt x="38730" y="10944"/>
                      </a:lnTo>
                      <a:lnTo>
                        <a:pt x="38730" y="10923"/>
                      </a:lnTo>
                      <a:lnTo>
                        <a:pt x="38813" y="10839"/>
                      </a:lnTo>
                      <a:lnTo>
                        <a:pt x="38939" y="10713"/>
                      </a:lnTo>
                      <a:lnTo>
                        <a:pt x="39023" y="10567"/>
                      </a:lnTo>
                      <a:lnTo>
                        <a:pt x="39064" y="10525"/>
                      </a:lnTo>
                      <a:lnTo>
                        <a:pt x="39064" y="10462"/>
                      </a:lnTo>
                      <a:lnTo>
                        <a:pt x="39023" y="10462"/>
                      </a:lnTo>
                      <a:lnTo>
                        <a:pt x="39002" y="10441"/>
                      </a:lnTo>
                      <a:lnTo>
                        <a:pt x="38939" y="10462"/>
                      </a:lnTo>
                      <a:lnTo>
                        <a:pt x="38855" y="10609"/>
                      </a:lnTo>
                      <a:lnTo>
                        <a:pt x="38730" y="10734"/>
                      </a:lnTo>
                      <a:lnTo>
                        <a:pt x="38688" y="10734"/>
                      </a:lnTo>
                      <a:lnTo>
                        <a:pt x="38709" y="10651"/>
                      </a:lnTo>
                      <a:lnTo>
                        <a:pt x="38730" y="10567"/>
                      </a:lnTo>
                      <a:lnTo>
                        <a:pt x="38834" y="10462"/>
                      </a:lnTo>
                      <a:lnTo>
                        <a:pt x="38876" y="10400"/>
                      </a:lnTo>
                      <a:lnTo>
                        <a:pt x="38918" y="10316"/>
                      </a:lnTo>
                      <a:lnTo>
                        <a:pt x="39002" y="10316"/>
                      </a:lnTo>
                      <a:lnTo>
                        <a:pt x="39044" y="10337"/>
                      </a:lnTo>
                      <a:lnTo>
                        <a:pt x="39148" y="10337"/>
                      </a:lnTo>
                      <a:lnTo>
                        <a:pt x="39190" y="10295"/>
                      </a:lnTo>
                      <a:lnTo>
                        <a:pt x="39253" y="10211"/>
                      </a:lnTo>
                      <a:lnTo>
                        <a:pt x="39357" y="10148"/>
                      </a:lnTo>
                      <a:lnTo>
                        <a:pt x="39462" y="10023"/>
                      </a:lnTo>
                      <a:lnTo>
                        <a:pt x="39525" y="9918"/>
                      </a:lnTo>
                      <a:lnTo>
                        <a:pt x="39483" y="9814"/>
                      </a:lnTo>
                      <a:lnTo>
                        <a:pt x="39525" y="9730"/>
                      </a:lnTo>
                      <a:lnTo>
                        <a:pt x="39483" y="9709"/>
                      </a:lnTo>
                      <a:lnTo>
                        <a:pt x="39336" y="9793"/>
                      </a:lnTo>
                      <a:lnTo>
                        <a:pt x="39274" y="9876"/>
                      </a:lnTo>
                      <a:lnTo>
                        <a:pt x="39274" y="9981"/>
                      </a:lnTo>
                      <a:lnTo>
                        <a:pt x="39253" y="10107"/>
                      </a:lnTo>
                      <a:lnTo>
                        <a:pt x="39211" y="10127"/>
                      </a:lnTo>
                      <a:lnTo>
                        <a:pt x="39232" y="10086"/>
                      </a:lnTo>
                      <a:lnTo>
                        <a:pt x="39232" y="10023"/>
                      </a:lnTo>
                      <a:lnTo>
                        <a:pt x="39148" y="9981"/>
                      </a:lnTo>
                      <a:lnTo>
                        <a:pt x="39044" y="9981"/>
                      </a:lnTo>
                      <a:lnTo>
                        <a:pt x="38939" y="10044"/>
                      </a:lnTo>
                      <a:lnTo>
                        <a:pt x="38855" y="10023"/>
                      </a:lnTo>
                      <a:lnTo>
                        <a:pt x="38730" y="10044"/>
                      </a:lnTo>
                      <a:lnTo>
                        <a:pt x="38625" y="10107"/>
                      </a:lnTo>
                      <a:lnTo>
                        <a:pt x="38500" y="10107"/>
                      </a:lnTo>
                      <a:lnTo>
                        <a:pt x="38583" y="10044"/>
                      </a:lnTo>
                      <a:lnTo>
                        <a:pt x="38688" y="10002"/>
                      </a:lnTo>
                      <a:lnTo>
                        <a:pt x="38772" y="9897"/>
                      </a:lnTo>
                      <a:lnTo>
                        <a:pt x="38730" y="9814"/>
                      </a:lnTo>
                      <a:lnTo>
                        <a:pt x="38688" y="9814"/>
                      </a:lnTo>
                      <a:lnTo>
                        <a:pt x="38541" y="9835"/>
                      </a:lnTo>
                      <a:lnTo>
                        <a:pt x="38604" y="9772"/>
                      </a:lnTo>
                      <a:lnTo>
                        <a:pt x="38688" y="9772"/>
                      </a:lnTo>
                      <a:lnTo>
                        <a:pt x="38772" y="9709"/>
                      </a:lnTo>
                      <a:lnTo>
                        <a:pt x="38813" y="9604"/>
                      </a:lnTo>
                      <a:lnTo>
                        <a:pt x="38897" y="9583"/>
                      </a:lnTo>
                      <a:lnTo>
                        <a:pt x="38939" y="9521"/>
                      </a:lnTo>
                      <a:lnTo>
                        <a:pt x="39002" y="9521"/>
                      </a:lnTo>
                      <a:lnTo>
                        <a:pt x="39106" y="9604"/>
                      </a:lnTo>
                      <a:lnTo>
                        <a:pt x="39169" y="9667"/>
                      </a:lnTo>
                      <a:lnTo>
                        <a:pt x="39253" y="9667"/>
                      </a:lnTo>
                      <a:lnTo>
                        <a:pt x="39357" y="9521"/>
                      </a:lnTo>
                      <a:lnTo>
                        <a:pt x="39441" y="9458"/>
                      </a:lnTo>
                      <a:lnTo>
                        <a:pt x="39441" y="9395"/>
                      </a:lnTo>
                      <a:lnTo>
                        <a:pt x="39336" y="9270"/>
                      </a:lnTo>
                      <a:lnTo>
                        <a:pt x="39316" y="9165"/>
                      </a:lnTo>
                      <a:lnTo>
                        <a:pt x="39274" y="9060"/>
                      </a:lnTo>
                      <a:lnTo>
                        <a:pt x="39169" y="8956"/>
                      </a:lnTo>
                      <a:lnTo>
                        <a:pt x="39106" y="8893"/>
                      </a:lnTo>
                      <a:lnTo>
                        <a:pt x="39023" y="8726"/>
                      </a:lnTo>
                      <a:lnTo>
                        <a:pt x="38960" y="8747"/>
                      </a:lnTo>
                      <a:lnTo>
                        <a:pt x="38960" y="8830"/>
                      </a:lnTo>
                      <a:lnTo>
                        <a:pt x="38918" y="8893"/>
                      </a:lnTo>
                      <a:lnTo>
                        <a:pt x="38855" y="8935"/>
                      </a:lnTo>
                      <a:lnTo>
                        <a:pt x="38834" y="8977"/>
                      </a:lnTo>
                      <a:lnTo>
                        <a:pt x="38834" y="9060"/>
                      </a:lnTo>
                      <a:lnTo>
                        <a:pt x="38751" y="9102"/>
                      </a:lnTo>
                      <a:lnTo>
                        <a:pt x="38709" y="9186"/>
                      </a:lnTo>
                      <a:lnTo>
                        <a:pt x="38709" y="9291"/>
                      </a:lnTo>
                      <a:lnTo>
                        <a:pt x="38583" y="9353"/>
                      </a:lnTo>
                      <a:lnTo>
                        <a:pt x="38500" y="9458"/>
                      </a:lnTo>
                      <a:lnTo>
                        <a:pt x="38479" y="9542"/>
                      </a:lnTo>
                      <a:lnTo>
                        <a:pt x="38416" y="9604"/>
                      </a:lnTo>
                      <a:lnTo>
                        <a:pt x="38374" y="9583"/>
                      </a:lnTo>
                      <a:lnTo>
                        <a:pt x="38395" y="9458"/>
                      </a:lnTo>
                      <a:lnTo>
                        <a:pt x="38500" y="9291"/>
                      </a:lnTo>
                      <a:lnTo>
                        <a:pt x="38583" y="9270"/>
                      </a:lnTo>
                      <a:lnTo>
                        <a:pt x="38583" y="9228"/>
                      </a:lnTo>
                      <a:lnTo>
                        <a:pt x="38541" y="9186"/>
                      </a:lnTo>
                      <a:lnTo>
                        <a:pt x="38500" y="9123"/>
                      </a:lnTo>
                      <a:lnTo>
                        <a:pt x="38186" y="9332"/>
                      </a:lnTo>
                      <a:lnTo>
                        <a:pt x="38060" y="9500"/>
                      </a:lnTo>
                      <a:lnTo>
                        <a:pt x="37997" y="9583"/>
                      </a:lnTo>
                      <a:lnTo>
                        <a:pt x="37893" y="9604"/>
                      </a:lnTo>
                      <a:lnTo>
                        <a:pt x="37893" y="9583"/>
                      </a:lnTo>
                      <a:lnTo>
                        <a:pt x="37956" y="9542"/>
                      </a:lnTo>
                      <a:lnTo>
                        <a:pt x="38039" y="9374"/>
                      </a:lnTo>
                      <a:lnTo>
                        <a:pt x="38060" y="9291"/>
                      </a:lnTo>
                      <a:lnTo>
                        <a:pt x="38186" y="9165"/>
                      </a:lnTo>
                      <a:lnTo>
                        <a:pt x="38248" y="9081"/>
                      </a:lnTo>
                      <a:lnTo>
                        <a:pt x="38207" y="9019"/>
                      </a:lnTo>
                      <a:lnTo>
                        <a:pt x="38207" y="8935"/>
                      </a:lnTo>
                      <a:lnTo>
                        <a:pt x="38081" y="9019"/>
                      </a:lnTo>
                      <a:lnTo>
                        <a:pt x="37935" y="9144"/>
                      </a:lnTo>
                      <a:lnTo>
                        <a:pt x="37893" y="9249"/>
                      </a:lnTo>
                      <a:lnTo>
                        <a:pt x="37809" y="9353"/>
                      </a:lnTo>
                      <a:lnTo>
                        <a:pt x="37788" y="9332"/>
                      </a:lnTo>
                      <a:lnTo>
                        <a:pt x="37809" y="9228"/>
                      </a:lnTo>
                      <a:lnTo>
                        <a:pt x="37872" y="9123"/>
                      </a:lnTo>
                      <a:lnTo>
                        <a:pt x="37809" y="9081"/>
                      </a:lnTo>
                      <a:lnTo>
                        <a:pt x="37809" y="9039"/>
                      </a:lnTo>
                      <a:lnTo>
                        <a:pt x="37893" y="9019"/>
                      </a:lnTo>
                      <a:lnTo>
                        <a:pt x="38081" y="8872"/>
                      </a:lnTo>
                      <a:lnTo>
                        <a:pt x="38269" y="8726"/>
                      </a:lnTo>
                      <a:lnTo>
                        <a:pt x="38269" y="8642"/>
                      </a:lnTo>
                      <a:lnTo>
                        <a:pt x="38186" y="8642"/>
                      </a:lnTo>
                      <a:lnTo>
                        <a:pt x="38060" y="8726"/>
                      </a:lnTo>
                      <a:lnTo>
                        <a:pt x="38018" y="8809"/>
                      </a:lnTo>
                      <a:lnTo>
                        <a:pt x="37914" y="8851"/>
                      </a:lnTo>
                      <a:lnTo>
                        <a:pt x="37914" y="8809"/>
                      </a:lnTo>
                      <a:lnTo>
                        <a:pt x="37893" y="8747"/>
                      </a:lnTo>
                      <a:lnTo>
                        <a:pt x="37704" y="8872"/>
                      </a:lnTo>
                      <a:lnTo>
                        <a:pt x="37642" y="8977"/>
                      </a:lnTo>
                      <a:lnTo>
                        <a:pt x="37558" y="9165"/>
                      </a:lnTo>
                      <a:lnTo>
                        <a:pt x="37432" y="9249"/>
                      </a:lnTo>
                      <a:lnTo>
                        <a:pt x="37349" y="9249"/>
                      </a:lnTo>
                      <a:lnTo>
                        <a:pt x="37432" y="9165"/>
                      </a:lnTo>
                      <a:lnTo>
                        <a:pt x="37558" y="9060"/>
                      </a:lnTo>
                      <a:lnTo>
                        <a:pt x="37600" y="8956"/>
                      </a:lnTo>
                      <a:lnTo>
                        <a:pt x="37579" y="8935"/>
                      </a:lnTo>
                      <a:lnTo>
                        <a:pt x="37495" y="8935"/>
                      </a:lnTo>
                      <a:lnTo>
                        <a:pt x="37600" y="8851"/>
                      </a:lnTo>
                      <a:lnTo>
                        <a:pt x="37746" y="8830"/>
                      </a:lnTo>
                      <a:lnTo>
                        <a:pt x="37788" y="8767"/>
                      </a:lnTo>
                      <a:lnTo>
                        <a:pt x="37767" y="8726"/>
                      </a:lnTo>
                      <a:lnTo>
                        <a:pt x="37683" y="8747"/>
                      </a:lnTo>
                      <a:lnTo>
                        <a:pt x="37558" y="8767"/>
                      </a:lnTo>
                      <a:lnTo>
                        <a:pt x="37474" y="8851"/>
                      </a:lnTo>
                      <a:lnTo>
                        <a:pt x="37391" y="8830"/>
                      </a:lnTo>
                      <a:lnTo>
                        <a:pt x="37600" y="8726"/>
                      </a:lnTo>
                      <a:lnTo>
                        <a:pt x="37579" y="8663"/>
                      </a:lnTo>
                      <a:lnTo>
                        <a:pt x="37474" y="8663"/>
                      </a:lnTo>
                      <a:lnTo>
                        <a:pt x="37537" y="8600"/>
                      </a:lnTo>
                      <a:lnTo>
                        <a:pt x="37642" y="8600"/>
                      </a:lnTo>
                      <a:lnTo>
                        <a:pt x="37683" y="8642"/>
                      </a:lnTo>
                      <a:lnTo>
                        <a:pt x="37809" y="8642"/>
                      </a:lnTo>
                      <a:lnTo>
                        <a:pt x="37872" y="8537"/>
                      </a:lnTo>
                      <a:lnTo>
                        <a:pt x="37997" y="8495"/>
                      </a:lnTo>
                      <a:lnTo>
                        <a:pt x="37997" y="8412"/>
                      </a:lnTo>
                      <a:lnTo>
                        <a:pt x="38060" y="8328"/>
                      </a:lnTo>
                      <a:lnTo>
                        <a:pt x="38060" y="8286"/>
                      </a:lnTo>
                      <a:lnTo>
                        <a:pt x="37976" y="8286"/>
                      </a:lnTo>
                      <a:lnTo>
                        <a:pt x="37914" y="8223"/>
                      </a:lnTo>
                      <a:lnTo>
                        <a:pt x="37809" y="8203"/>
                      </a:lnTo>
                      <a:lnTo>
                        <a:pt x="37683" y="8307"/>
                      </a:lnTo>
                      <a:lnTo>
                        <a:pt x="37537" y="8349"/>
                      </a:lnTo>
                      <a:lnTo>
                        <a:pt x="37453" y="8495"/>
                      </a:lnTo>
                      <a:lnTo>
                        <a:pt x="37244" y="8705"/>
                      </a:lnTo>
                      <a:lnTo>
                        <a:pt x="37181" y="8705"/>
                      </a:lnTo>
                      <a:lnTo>
                        <a:pt x="37223" y="8621"/>
                      </a:lnTo>
                      <a:lnTo>
                        <a:pt x="37265" y="8621"/>
                      </a:lnTo>
                      <a:lnTo>
                        <a:pt x="37370" y="8537"/>
                      </a:lnTo>
                      <a:lnTo>
                        <a:pt x="37495" y="8349"/>
                      </a:lnTo>
                      <a:lnTo>
                        <a:pt x="37642" y="8286"/>
                      </a:lnTo>
                      <a:lnTo>
                        <a:pt x="37704" y="8203"/>
                      </a:lnTo>
                      <a:lnTo>
                        <a:pt x="37683" y="8140"/>
                      </a:lnTo>
                      <a:lnTo>
                        <a:pt x="37495" y="8140"/>
                      </a:lnTo>
                      <a:lnTo>
                        <a:pt x="37328" y="8286"/>
                      </a:lnTo>
                      <a:lnTo>
                        <a:pt x="37495" y="8119"/>
                      </a:lnTo>
                      <a:lnTo>
                        <a:pt x="37663" y="8077"/>
                      </a:lnTo>
                      <a:lnTo>
                        <a:pt x="37767" y="8098"/>
                      </a:lnTo>
                      <a:lnTo>
                        <a:pt x="37851" y="8119"/>
                      </a:lnTo>
                      <a:lnTo>
                        <a:pt x="37956" y="8014"/>
                      </a:lnTo>
                      <a:lnTo>
                        <a:pt x="37956" y="7931"/>
                      </a:lnTo>
                      <a:lnTo>
                        <a:pt x="37914" y="7889"/>
                      </a:lnTo>
                      <a:lnTo>
                        <a:pt x="37914" y="7805"/>
                      </a:lnTo>
                      <a:lnTo>
                        <a:pt x="37914" y="7721"/>
                      </a:lnTo>
                      <a:lnTo>
                        <a:pt x="37788" y="7679"/>
                      </a:lnTo>
                      <a:lnTo>
                        <a:pt x="37746" y="7596"/>
                      </a:lnTo>
                      <a:lnTo>
                        <a:pt x="37642" y="7575"/>
                      </a:lnTo>
                      <a:lnTo>
                        <a:pt x="37600" y="7617"/>
                      </a:lnTo>
                      <a:lnTo>
                        <a:pt x="37558" y="7617"/>
                      </a:lnTo>
                      <a:lnTo>
                        <a:pt x="37558" y="7533"/>
                      </a:lnTo>
                      <a:lnTo>
                        <a:pt x="37474" y="7512"/>
                      </a:lnTo>
                      <a:lnTo>
                        <a:pt x="37391" y="7428"/>
                      </a:lnTo>
                      <a:lnTo>
                        <a:pt x="37391" y="7366"/>
                      </a:lnTo>
                      <a:lnTo>
                        <a:pt x="37244" y="7282"/>
                      </a:lnTo>
                      <a:lnTo>
                        <a:pt x="37181" y="7282"/>
                      </a:lnTo>
                      <a:lnTo>
                        <a:pt x="37139" y="7219"/>
                      </a:lnTo>
                      <a:lnTo>
                        <a:pt x="37014" y="7219"/>
                      </a:lnTo>
                      <a:lnTo>
                        <a:pt x="36826" y="7261"/>
                      </a:lnTo>
                      <a:lnTo>
                        <a:pt x="36721" y="7366"/>
                      </a:lnTo>
                      <a:lnTo>
                        <a:pt x="36595" y="7366"/>
                      </a:lnTo>
                      <a:lnTo>
                        <a:pt x="36491" y="7533"/>
                      </a:lnTo>
                      <a:lnTo>
                        <a:pt x="36512" y="7596"/>
                      </a:lnTo>
                      <a:lnTo>
                        <a:pt x="36595" y="7617"/>
                      </a:lnTo>
                      <a:lnTo>
                        <a:pt x="36805" y="7805"/>
                      </a:lnTo>
                      <a:lnTo>
                        <a:pt x="36826" y="7847"/>
                      </a:lnTo>
                      <a:lnTo>
                        <a:pt x="36909" y="7889"/>
                      </a:lnTo>
                      <a:lnTo>
                        <a:pt x="36951" y="7993"/>
                      </a:lnTo>
                      <a:lnTo>
                        <a:pt x="36909" y="7993"/>
                      </a:lnTo>
                      <a:lnTo>
                        <a:pt x="36826" y="7931"/>
                      </a:lnTo>
                      <a:lnTo>
                        <a:pt x="36700" y="7931"/>
                      </a:lnTo>
                      <a:lnTo>
                        <a:pt x="36700" y="7847"/>
                      </a:lnTo>
                      <a:lnTo>
                        <a:pt x="36512" y="7679"/>
                      </a:lnTo>
                      <a:lnTo>
                        <a:pt x="36428" y="7700"/>
                      </a:lnTo>
                      <a:lnTo>
                        <a:pt x="36386" y="7721"/>
                      </a:lnTo>
                      <a:lnTo>
                        <a:pt x="36386" y="7721"/>
                      </a:lnTo>
                      <a:lnTo>
                        <a:pt x="36407" y="7638"/>
                      </a:lnTo>
                      <a:lnTo>
                        <a:pt x="36428" y="7533"/>
                      </a:lnTo>
                      <a:lnTo>
                        <a:pt x="36303" y="7491"/>
                      </a:lnTo>
                      <a:lnTo>
                        <a:pt x="36240" y="7512"/>
                      </a:lnTo>
                      <a:lnTo>
                        <a:pt x="36240" y="7721"/>
                      </a:lnTo>
                      <a:lnTo>
                        <a:pt x="36303" y="7826"/>
                      </a:lnTo>
                      <a:lnTo>
                        <a:pt x="36323" y="7951"/>
                      </a:lnTo>
                      <a:lnTo>
                        <a:pt x="36303" y="8035"/>
                      </a:lnTo>
                      <a:lnTo>
                        <a:pt x="36303" y="7931"/>
                      </a:lnTo>
                      <a:lnTo>
                        <a:pt x="36219" y="7784"/>
                      </a:lnTo>
                      <a:lnTo>
                        <a:pt x="36135" y="7889"/>
                      </a:lnTo>
                      <a:lnTo>
                        <a:pt x="36093" y="7993"/>
                      </a:lnTo>
                      <a:lnTo>
                        <a:pt x="36135" y="8056"/>
                      </a:lnTo>
                      <a:lnTo>
                        <a:pt x="36072" y="8119"/>
                      </a:lnTo>
                      <a:lnTo>
                        <a:pt x="35968" y="8056"/>
                      </a:lnTo>
                      <a:lnTo>
                        <a:pt x="35863" y="8035"/>
                      </a:lnTo>
                      <a:lnTo>
                        <a:pt x="35905" y="7951"/>
                      </a:lnTo>
                      <a:lnTo>
                        <a:pt x="36010" y="7889"/>
                      </a:lnTo>
                      <a:lnTo>
                        <a:pt x="36135" y="7700"/>
                      </a:lnTo>
                      <a:lnTo>
                        <a:pt x="36177" y="7596"/>
                      </a:lnTo>
                      <a:lnTo>
                        <a:pt x="36093" y="7512"/>
                      </a:lnTo>
                      <a:lnTo>
                        <a:pt x="36072" y="7407"/>
                      </a:lnTo>
                      <a:lnTo>
                        <a:pt x="35926" y="7533"/>
                      </a:lnTo>
                      <a:lnTo>
                        <a:pt x="35884" y="7596"/>
                      </a:lnTo>
                      <a:lnTo>
                        <a:pt x="35863" y="7533"/>
                      </a:lnTo>
                      <a:lnTo>
                        <a:pt x="35884" y="7407"/>
                      </a:lnTo>
                      <a:lnTo>
                        <a:pt x="35779" y="7387"/>
                      </a:lnTo>
                      <a:lnTo>
                        <a:pt x="35717" y="7407"/>
                      </a:lnTo>
                      <a:lnTo>
                        <a:pt x="35696" y="7491"/>
                      </a:lnTo>
                      <a:lnTo>
                        <a:pt x="35717" y="7617"/>
                      </a:lnTo>
                      <a:lnTo>
                        <a:pt x="35717" y="7742"/>
                      </a:lnTo>
                      <a:lnTo>
                        <a:pt x="35675" y="7700"/>
                      </a:lnTo>
                      <a:lnTo>
                        <a:pt x="35675" y="7533"/>
                      </a:lnTo>
                      <a:lnTo>
                        <a:pt x="35654" y="7512"/>
                      </a:lnTo>
                      <a:lnTo>
                        <a:pt x="35591" y="7617"/>
                      </a:lnTo>
                      <a:lnTo>
                        <a:pt x="35487" y="7638"/>
                      </a:lnTo>
                      <a:lnTo>
                        <a:pt x="35487" y="7721"/>
                      </a:lnTo>
                      <a:lnTo>
                        <a:pt x="35403" y="7826"/>
                      </a:lnTo>
                      <a:lnTo>
                        <a:pt x="35340" y="7847"/>
                      </a:lnTo>
                      <a:lnTo>
                        <a:pt x="35277" y="7931"/>
                      </a:lnTo>
                      <a:lnTo>
                        <a:pt x="35173" y="7931"/>
                      </a:lnTo>
                      <a:lnTo>
                        <a:pt x="35256" y="7847"/>
                      </a:lnTo>
                      <a:lnTo>
                        <a:pt x="35256" y="7784"/>
                      </a:lnTo>
                      <a:lnTo>
                        <a:pt x="35194" y="7721"/>
                      </a:lnTo>
                      <a:lnTo>
                        <a:pt x="35152" y="7721"/>
                      </a:lnTo>
                      <a:lnTo>
                        <a:pt x="35152" y="7679"/>
                      </a:lnTo>
                      <a:lnTo>
                        <a:pt x="35235" y="7679"/>
                      </a:lnTo>
                      <a:lnTo>
                        <a:pt x="35277" y="7700"/>
                      </a:lnTo>
                      <a:lnTo>
                        <a:pt x="35298" y="7638"/>
                      </a:lnTo>
                      <a:lnTo>
                        <a:pt x="35298" y="7596"/>
                      </a:lnTo>
                      <a:lnTo>
                        <a:pt x="35298" y="7554"/>
                      </a:lnTo>
                      <a:lnTo>
                        <a:pt x="35403" y="7491"/>
                      </a:lnTo>
                      <a:lnTo>
                        <a:pt x="35570" y="7345"/>
                      </a:lnTo>
                      <a:lnTo>
                        <a:pt x="35591" y="7261"/>
                      </a:lnTo>
                      <a:lnTo>
                        <a:pt x="35675" y="7177"/>
                      </a:lnTo>
                      <a:lnTo>
                        <a:pt x="35570" y="7177"/>
                      </a:lnTo>
                      <a:lnTo>
                        <a:pt x="35403" y="7282"/>
                      </a:lnTo>
                      <a:lnTo>
                        <a:pt x="35277" y="7407"/>
                      </a:lnTo>
                      <a:lnTo>
                        <a:pt x="35194" y="7407"/>
                      </a:lnTo>
                      <a:lnTo>
                        <a:pt x="35277" y="7324"/>
                      </a:lnTo>
                      <a:lnTo>
                        <a:pt x="35361" y="7219"/>
                      </a:lnTo>
                      <a:lnTo>
                        <a:pt x="35445" y="7156"/>
                      </a:lnTo>
                      <a:lnTo>
                        <a:pt x="35549" y="7114"/>
                      </a:lnTo>
                      <a:lnTo>
                        <a:pt x="35612" y="7052"/>
                      </a:lnTo>
                      <a:lnTo>
                        <a:pt x="35696" y="7052"/>
                      </a:lnTo>
                      <a:lnTo>
                        <a:pt x="35779" y="6905"/>
                      </a:lnTo>
                      <a:lnTo>
                        <a:pt x="35779" y="6863"/>
                      </a:lnTo>
                      <a:lnTo>
                        <a:pt x="35696" y="6780"/>
                      </a:lnTo>
                      <a:lnTo>
                        <a:pt x="35696" y="6675"/>
                      </a:lnTo>
                      <a:lnTo>
                        <a:pt x="35717" y="6591"/>
                      </a:lnTo>
                      <a:lnTo>
                        <a:pt x="35884" y="6424"/>
                      </a:lnTo>
                      <a:lnTo>
                        <a:pt x="35905" y="6361"/>
                      </a:lnTo>
                      <a:lnTo>
                        <a:pt x="35863" y="6257"/>
                      </a:lnTo>
                      <a:lnTo>
                        <a:pt x="35842" y="6194"/>
                      </a:lnTo>
                      <a:lnTo>
                        <a:pt x="35800" y="6131"/>
                      </a:lnTo>
                      <a:lnTo>
                        <a:pt x="35884" y="6006"/>
                      </a:lnTo>
                      <a:lnTo>
                        <a:pt x="35968" y="5922"/>
                      </a:lnTo>
                      <a:lnTo>
                        <a:pt x="35989" y="5838"/>
                      </a:lnTo>
                      <a:lnTo>
                        <a:pt x="36010" y="5587"/>
                      </a:lnTo>
                      <a:lnTo>
                        <a:pt x="36051" y="5524"/>
                      </a:lnTo>
                      <a:lnTo>
                        <a:pt x="36010" y="5462"/>
                      </a:lnTo>
                      <a:lnTo>
                        <a:pt x="35842" y="5399"/>
                      </a:lnTo>
                      <a:lnTo>
                        <a:pt x="35654" y="5399"/>
                      </a:lnTo>
                      <a:lnTo>
                        <a:pt x="35487" y="5357"/>
                      </a:lnTo>
                      <a:lnTo>
                        <a:pt x="35361" y="5420"/>
                      </a:lnTo>
                      <a:lnTo>
                        <a:pt x="35235" y="5420"/>
                      </a:lnTo>
                      <a:lnTo>
                        <a:pt x="35068" y="5503"/>
                      </a:lnTo>
                      <a:lnTo>
                        <a:pt x="34796" y="5587"/>
                      </a:lnTo>
                      <a:lnTo>
                        <a:pt x="34754" y="5671"/>
                      </a:lnTo>
                      <a:lnTo>
                        <a:pt x="34859" y="5796"/>
                      </a:lnTo>
                      <a:lnTo>
                        <a:pt x="34859" y="5880"/>
                      </a:lnTo>
                      <a:lnTo>
                        <a:pt x="34817" y="5922"/>
                      </a:lnTo>
                      <a:lnTo>
                        <a:pt x="34754" y="5775"/>
                      </a:lnTo>
                      <a:lnTo>
                        <a:pt x="34712" y="5713"/>
                      </a:lnTo>
                      <a:lnTo>
                        <a:pt x="34650" y="5587"/>
                      </a:lnTo>
                      <a:lnTo>
                        <a:pt x="34524" y="5587"/>
                      </a:lnTo>
                      <a:lnTo>
                        <a:pt x="34440" y="5671"/>
                      </a:lnTo>
                      <a:lnTo>
                        <a:pt x="34440" y="5734"/>
                      </a:lnTo>
                      <a:lnTo>
                        <a:pt x="34398" y="5796"/>
                      </a:lnTo>
                      <a:lnTo>
                        <a:pt x="34378" y="5713"/>
                      </a:lnTo>
                      <a:lnTo>
                        <a:pt x="34398" y="5608"/>
                      </a:lnTo>
                      <a:lnTo>
                        <a:pt x="34336" y="5587"/>
                      </a:lnTo>
                      <a:lnTo>
                        <a:pt x="34189" y="5608"/>
                      </a:lnTo>
                      <a:lnTo>
                        <a:pt x="34126" y="5713"/>
                      </a:lnTo>
                      <a:lnTo>
                        <a:pt x="34126" y="5796"/>
                      </a:lnTo>
                      <a:lnTo>
                        <a:pt x="34273" y="5901"/>
                      </a:lnTo>
                      <a:lnTo>
                        <a:pt x="34378" y="6047"/>
                      </a:lnTo>
                      <a:lnTo>
                        <a:pt x="34503" y="6131"/>
                      </a:lnTo>
                      <a:lnTo>
                        <a:pt x="34440" y="6131"/>
                      </a:lnTo>
                      <a:lnTo>
                        <a:pt x="34294" y="6047"/>
                      </a:lnTo>
                      <a:lnTo>
                        <a:pt x="34106" y="5880"/>
                      </a:lnTo>
                      <a:lnTo>
                        <a:pt x="34064" y="5880"/>
                      </a:lnTo>
                      <a:lnTo>
                        <a:pt x="34022" y="5922"/>
                      </a:lnTo>
                      <a:lnTo>
                        <a:pt x="33854" y="5922"/>
                      </a:lnTo>
                      <a:lnTo>
                        <a:pt x="33813" y="5943"/>
                      </a:lnTo>
                      <a:lnTo>
                        <a:pt x="33875" y="6006"/>
                      </a:lnTo>
                      <a:lnTo>
                        <a:pt x="34001" y="6006"/>
                      </a:lnTo>
                      <a:lnTo>
                        <a:pt x="34022" y="6047"/>
                      </a:lnTo>
                      <a:lnTo>
                        <a:pt x="34064" y="6152"/>
                      </a:lnTo>
                      <a:lnTo>
                        <a:pt x="34210" y="6257"/>
                      </a:lnTo>
                      <a:lnTo>
                        <a:pt x="34231" y="6340"/>
                      </a:lnTo>
                      <a:lnTo>
                        <a:pt x="34315" y="6424"/>
                      </a:lnTo>
                      <a:lnTo>
                        <a:pt x="34210" y="6424"/>
                      </a:lnTo>
                      <a:lnTo>
                        <a:pt x="34126" y="6319"/>
                      </a:lnTo>
                      <a:lnTo>
                        <a:pt x="33980" y="6236"/>
                      </a:lnTo>
                      <a:lnTo>
                        <a:pt x="33980" y="6152"/>
                      </a:lnTo>
                      <a:lnTo>
                        <a:pt x="33875" y="6047"/>
                      </a:lnTo>
                      <a:lnTo>
                        <a:pt x="33750" y="6047"/>
                      </a:lnTo>
                      <a:lnTo>
                        <a:pt x="33666" y="6131"/>
                      </a:lnTo>
                      <a:lnTo>
                        <a:pt x="33666" y="6215"/>
                      </a:lnTo>
                      <a:lnTo>
                        <a:pt x="33582" y="6361"/>
                      </a:lnTo>
                      <a:lnTo>
                        <a:pt x="33541" y="6529"/>
                      </a:lnTo>
                      <a:lnTo>
                        <a:pt x="33603" y="6633"/>
                      </a:lnTo>
                      <a:lnTo>
                        <a:pt x="33478" y="6675"/>
                      </a:lnTo>
                      <a:lnTo>
                        <a:pt x="33478" y="6759"/>
                      </a:lnTo>
                      <a:lnTo>
                        <a:pt x="33541" y="6822"/>
                      </a:lnTo>
                      <a:lnTo>
                        <a:pt x="33562" y="6926"/>
                      </a:lnTo>
                      <a:lnTo>
                        <a:pt x="33645" y="6926"/>
                      </a:lnTo>
                      <a:lnTo>
                        <a:pt x="33813" y="6780"/>
                      </a:lnTo>
                      <a:lnTo>
                        <a:pt x="33896" y="6780"/>
                      </a:lnTo>
                      <a:lnTo>
                        <a:pt x="33917" y="6842"/>
                      </a:lnTo>
                      <a:lnTo>
                        <a:pt x="33813" y="6863"/>
                      </a:lnTo>
                      <a:lnTo>
                        <a:pt x="33771" y="6884"/>
                      </a:lnTo>
                      <a:lnTo>
                        <a:pt x="33771" y="6947"/>
                      </a:lnTo>
                      <a:lnTo>
                        <a:pt x="33687" y="6947"/>
                      </a:lnTo>
                      <a:lnTo>
                        <a:pt x="33603" y="7052"/>
                      </a:lnTo>
                      <a:lnTo>
                        <a:pt x="33603" y="7156"/>
                      </a:lnTo>
                      <a:lnTo>
                        <a:pt x="33541" y="7240"/>
                      </a:lnTo>
                      <a:lnTo>
                        <a:pt x="33478" y="7177"/>
                      </a:lnTo>
                      <a:lnTo>
                        <a:pt x="33499" y="7094"/>
                      </a:lnTo>
                      <a:lnTo>
                        <a:pt x="33436" y="6947"/>
                      </a:lnTo>
                      <a:lnTo>
                        <a:pt x="33352" y="6926"/>
                      </a:lnTo>
                      <a:lnTo>
                        <a:pt x="33290" y="7031"/>
                      </a:lnTo>
                      <a:lnTo>
                        <a:pt x="33331" y="7094"/>
                      </a:lnTo>
                      <a:lnTo>
                        <a:pt x="33269" y="7177"/>
                      </a:lnTo>
                      <a:lnTo>
                        <a:pt x="33164" y="7198"/>
                      </a:lnTo>
                      <a:lnTo>
                        <a:pt x="33122" y="7261"/>
                      </a:lnTo>
                      <a:lnTo>
                        <a:pt x="33080" y="7177"/>
                      </a:lnTo>
                      <a:lnTo>
                        <a:pt x="33038" y="7198"/>
                      </a:lnTo>
                      <a:lnTo>
                        <a:pt x="33059" y="7303"/>
                      </a:lnTo>
                      <a:lnTo>
                        <a:pt x="33122" y="7407"/>
                      </a:lnTo>
                      <a:lnTo>
                        <a:pt x="33122" y="7554"/>
                      </a:lnTo>
                      <a:lnTo>
                        <a:pt x="33143" y="7575"/>
                      </a:lnTo>
                      <a:lnTo>
                        <a:pt x="33143" y="7700"/>
                      </a:lnTo>
                      <a:lnTo>
                        <a:pt x="33227" y="7721"/>
                      </a:lnTo>
                      <a:lnTo>
                        <a:pt x="33290" y="7784"/>
                      </a:lnTo>
                      <a:lnTo>
                        <a:pt x="33269" y="7868"/>
                      </a:lnTo>
                      <a:lnTo>
                        <a:pt x="33290" y="7931"/>
                      </a:lnTo>
                      <a:lnTo>
                        <a:pt x="33290" y="8035"/>
                      </a:lnTo>
                      <a:lnTo>
                        <a:pt x="33185" y="8119"/>
                      </a:lnTo>
                      <a:lnTo>
                        <a:pt x="33143" y="8203"/>
                      </a:lnTo>
                      <a:lnTo>
                        <a:pt x="33122" y="8412"/>
                      </a:lnTo>
                      <a:lnTo>
                        <a:pt x="33059" y="8454"/>
                      </a:lnTo>
                      <a:lnTo>
                        <a:pt x="32934" y="8663"/>
                      </a:lnTo>
                      <a:lnTo>
                        <a:pt x="32934" y="8747"/>
                      </a:lnTo>
                      <a:lnTo>
                        <a:pt x="32808" y="8872"/>
                      </a:lnTo>
                      <a:lnTo>
                        <a:pt x="32829" y="8830"/>
                      </a:lnTo>
                      <a:lnTo>
                        <a:pt x="32829" y="8726"/>
                      </a:lnTo>
                      <a:lnTo>
                        <a:pt x="32871" y="8558"/>
                      </a:lnTo>
                      <a:lnTo>
                        <a:pt x="32955" y="8495"/>
                      </a:lnTo>
                      <a:lnTo>
                        <a:pt x="32934" y="8433"/>
                      </a:lnTo>
                      <a:lnTo>
                        <a:pt x="32913" y="8454"/>
                      </a:lnTo>
                      <a:lnTo>
                        <a:pt x="32829" y="8454"/>
                      </a:lnTo>
                      <a:lnTo>
                        <a:pt x="32746" y="8391"/>
                      </a:lnTo>
                      <a:lnTo>
                        <a:pt x="32704" y="8349"/>
                      </a:lnTo>
                      <a:lnTo>
                        <a:pt x="32746" y="8328"/>
                      </a:lnTo>
                      <a:lnTo>
                        <a:pt x="32829" y="8307"/>
                      </a:lnTo>
                      <a:lnTo>
                        <a:pt x="32913" y="8307"/>
                      </a:lnTo>
                      <a:lnTo>
                        <a:pt x="32913" y="8244"/>
                      </a:lnTo>
                      <a:lnTo>
                        <a:pt x="32955" y="8244"/>
                      </a:lnTo>
                      <a:lnTo>
                        <a:pt x="32976" y="8349"/>
                      </a:lnTo>
                      <a:lnTo>
                        <a:pt x="33038" y="8244"/>
                      </a:lnTo>
                      <a:lnTo>
                        <a:pt x="33038" y="8140"/>
                      </a:lnTo>
                      <a:lnTo>
                        <a:pt x="32934" y="8098"/>
                      </a:lnTo>
                      <a:lnTo>
                        <a:pt x="32913" y="8035"/>
                      </a:lnTo>
                      <a:lnTo>
                        <a:pt x="32808" y="7910"/>
                      </a:lnTo>
                      <a:lnTo>
                        <a:pt x="32808" y="7763"/>
                      </a:lnTo>
                      <a:lnTo>
                        <a:pt x="32746" y="7679"/>
                      </a:lnTo>
                      <a:lnTo>
                        <a:pt x="32725" y="7512"/>
                      </a:lnTo>
                      <a:lnTo>
                        <a:pt x="32704" y="7491"/>
                      </a:lnTo>
                      <a:lnTo>
                        <a:pt x="32704" y="7407"/>
                      </a:lnTo>
                      <a:lnTo>
                        <a:pt x="32746" y="7366"/>
                      </a:lnTo>
                      <a:lnTo>
                        <a:pt x="32829" y="7198"/>
                      </a:lnTo>
                      <a:lnTo>
                        <a:pt x="32829" y="7094"/>
                      </a:lnTo>
                      <a:lnTo>
                        <a:pt x="32934" y="6989"/>
                      </a:lnTo>
                      <a:lnTo>
                        <a:pt x="33018" y="6884"/>
                      </a:lnTo>
                      <a:lnTo>
                        <a:pt x="33122" y="6842"/>
                      </a:lnTo>
                      <a:lnTo>
                        <a:pt x="33122" y="6738"/>
                      </a:lnTo>
                      <a:lnTo>
                        <a:pt x="33059" y="6654"/>
                      </a:lnTo>
                      <a:lnTo>
                        <a:pt x="33018" y="6550"/>
                      </a:lnTo>
                      <a:lnTo>
                        <a:pt x="33038" y="6424"/>
                      </a:lnTo>
                      <a:lnTo>
                        <a:pt x="33143" y="6215"/>
                      </a:lnTo>
                      <a:lnTo>
                        <a:pt x="33227" y="6173"/>
                      </a:lnTo>
                      <a:lnTo>
                        <a:pt x="33394" y="6068"/>
                      </a:lnTo>
                      <a:lnTo>
                        <a:pt x="33603" y="5817"/>
                      </a:lnTo>
                      <a:lnTo>
                        <a:pt x="33813" y="5608"/>
                      </a:lnTo>
                      <a:lnTo>
                        <a:pt x="33959" y="5587"/>
                      </a:lnTo>
                      <a:lnTo>
                        <a:pt x="34064" y="5441"/>
                      </a:lnTo>
                      <a:lnTo>
                        <a:pt x="34106" y="5378"/>
                      </a:lnTo>
                      <a:lnTo>
                        <a:pt x="34210" y="5378"/>
                      </a:lnTo>
                      <a:lnTo>
                        <a:pt x="34398" y="5294"/>
                      </a:lnTo>
                      <a:lnTo>
                        <a:pt x="34545" y="5231"/>
                      </a:lnTo>
                      <a:lnTo>
                        <a:pt x="34587" y="5169"/>
                      </a:lnTo>
                      <a:lnTo>
                        <a:pt x="34545" y="5085"/>
                      </a:lnTo>
                      <a:lnTo>
                        <a:pt x="34315" y="4980"/>
                      </a:lnTo>
                      <a:lnTo>
                        <a:pt x="34189" y="4897"/>
                      </a:lnTo>
                      <a:lnTo>
                        <a:pt x="34001" y="4897"/>
                      </a:lnTo>
                      <a:lnTo>
                        <a:pt x="33959" y="4876"/>
                      </a:lnTo>
                      <a:lnTo>
                        <a:pt x="33875" y="4897"/>
                      </a:lnTo>
                      <a:lnTo>
                        <a:pt x="33708" y="4876"/>
                      </a:lnTo>
                      <a:lnTo>
                        <a:pt x="33645" y="4897"/>
                      </a:lnTo>
                      <a:lnTo>
                        <a:pt x="33436" y="4897"/>
                      </a:lnTo>
                      <a:lnTo>
                        <a:pt x="33122" y="5001"/>
                      </a:lnTo>
                      <a:lnTo>
                        <a:pt x="32934" y="5190"/>
                      </a:lnTo>
                      <a:lnTo>
                        <a:pt x="32725" y="5273"/>
                      </a:lnTo>
                      <a:lnTo>
                        <a:pt x="32704" y="5378"/>
                      </a:lnTo>
                      <a:lnTo>
                        <a:pt x="32725" y="5482"/>
                      </a:lnTo>
                      <a:lnTo>
                        <a:pt x="32641" y="5441"/>
                      </a:lnTo>
                      <a:lnTo>
                        <a:pt x="32557" y="5441"/>
                      </a:lnTo>
                      <a:lnTo>
                        <a:pt x="32494" y="5545"/>
                      </a:lnTo>
                      <a:lnTo>
                        <a:pt x="32348" y="5545"/>
                      </a:lnTo>
                      <a:lnTo>
                        <a:pt x="32243" y="5692"/>
                      </a:lnTo>
                      <a:lnTo>
                        <a:pt x="32243" y="5796"/>
                      </a:lnTo>
                      <a:lnTo>
                        <a:pt x="32181" y="5796"/>
                      </a:lnTo>
                      <a:lnTo>
                        <a:pt x="32034" y="6006"/>
                      </a:lnTo>
                      <a:lnTo>
                        <a:pt x="32097" y="6068"/>
                      </a:lnTo>
                      <a:lnTo>
                        <a:pt x="32034" y="6152"/>
                      </a:lnTo>
                      <a:lnTo>
                        <a:pt x="31992" y="6068"/>
                      </a:lnTo>
                      <a:lnTo>
                        <a:pt x="31930" y="6068"/>
                      </a:lnTo>
                      <a:lnTo>
                        <a:pt x="31888" y="6257"/>
                      </a:lnTo>
                      <a:lnTo>
                        <a:pt x="31762" y="6257"/>
                      </a:lnTo>
                      <a:lnTo>
                        <a:pt x="31678" y="6361"/>
                      </a:lnTo>
                      <a:lnTo>
                        <a:pt x="31616" y="6424"/>
                      </a:lnTo>
                      <a:lnTo>
                        <a:pt x="31553" y="6570"/>
                      </a:lnTo>
                      <a:lnTo>
                        <a:pt x="31448" y="6759"/>
                      </a:lnTo>
                      <a:lnTo>
                        <a:pt x="31448" y="6863"/>
                      </a:lnTo>
                      <a:lnTo>
                        <a:pt x="31490" y="6842"/>
                      </a:lnTo>
                      <a:lnTo>
                        <a:pt x="31511" y="6842"/>
                      </a:lnTo>
                      <a:lnTo>
                        <a:pt x="31490" y="6905"/>
                      </a:lnTo>
                      <a:lnTo>
                        <a:pt x="31406" y="6905"/>
                      </a:lnTo>
                      <a:lnTo>
                        <a:pt x="31260" y="6989"/>
                      </a:lnTo>
                      <a:lnTo>
                        <a:pt x="31239" y="7094"/>
                      </a:lnTo>
                      <a:lnTo>
                        <a:pt x="31155" y="7114"/>
                      </a:lnTo>
                      <a:lnTo>
                        <a:pt x="31134" y="7198"/>
                      </a:lnTo>
                      <a:lnTo>
                        <a:pt x="31134" y="7407"/>
                      </a:lnTo>
                      <a:lnTo>
                        <a:pt x="31072" y="7512"/>
                      </a:lnTo>
                      <a:lnTo>
                        <a:pt x="30988" y="7512"/>
                      </a:lnTo>
                      <a:lnTo>
                        <a:pt x="30967" y="7659"/>
                      </a:lnTo>
                      <a:lnTo>
                        <a:pt x="30967" y="7721"/>
                      </a:lnTo>
                      <a:lnTo>
                        <a:pt x="30862" y="7784"/>
                      </a:lnTo>
                      <a:lnTo>
                        <a:pt x="30821" y="7972"/>
                      </a:lnTo>
                      <a:lnTo>
                        <a:pt x="30862" y="8077"/>
                      </a:lnTo>
                      <a:lnTo>
                        <a:pt x="31072" y="8182"/>
                      </a:lnTo>
                      <a:lnTo>
                        <a:pt x="31176" y="8182"/>
                      </a:lnTo>
                      <a:lnTo>
                        <a:pt x="31302" y="8244"/>
                      </a:lnTo>
                      <a:lnTo>
                        <a:pt x="31385" y="8244"/>
                      </a:lnTo>
                      <a:lnTo>
                        <a:pt x="31511" y="8328"/>
                      </a:lnTo>
                      <a:lnTo>
                        <a:pt x="31678" y="8328"/>
                      </a:lnTo>
                      <a:lnTo>
                        <a:pt x="31699" y="8495"/>
                      </a:lnTo>
                      <a:lnTo>
                        <a:pt x="31867" y="8558"/>
                      </a:lnTo>
                      <a:lnTo>
                        <a:pt x="31888" y="8642"/>
                      </a:lnTo>
                      <a:lnTo>
                        <a:pt x="31971" y="8705"/>
                      </a:lnTo>
                      <a:lnTo>
                        <a:pt x="31804" y="8705"/>
                      </a:lnTo>
                      <a:lnTo>
                        <a:pt x="31762" y="8726"/>
                      </a:lnTo>
                      <a:lnTo>
                        <a:pt x="31574" y="8726"/>
                      </a:lnTo>
                      <a:lnTo>
                        <a:pt x="31365" y="8642"/>
                      </a:lnTo>
                      <a:lnTo>
                        <a:pt x="31344" y="8537"/>
                      </a:lnTo>
                      <a:lnTo>
                        <a:pt x="31239" y="8454"/>
                      </a:lnTo>
                      <a:lnTo>
                        <a:pt x="31051" y="8454"/>
                      </a:lnTo>
                      <a:lnTo>
                        <a:pt x="30988" y="8412"/>
                      </a:lnTo>
                      <a:lnTo>
                        <a:pt x="30883" y="8391"/>
                      </a:lnTo>
                      <a:lnTo>
                        <a:pt x="30862" y="8433"/>
                      </a:lnTo>
                      <a:lnTo>
                        <a:pt x="30925" y="8558"/>
                      </a:lnTo>
                      <a:lnTo>
                        <a:pt x="30925" y="8642"/>
                      </a:lnTo>
                      <a:lnTo>
                        <a:pt x="30841" y="8642"/>
                      </a:lnTo>
                      <a:lnTo>
                        <a:pt x="30821" y="8726"/>
                      </a:lnTo>
                      <a:lnTo>
                        <a:pt x="30862" y="8914"/>
                      </a:lnTo>
                      <a:lnTo>
                        <a:pt x="30883" y="9039"/>
                      </a:lnTo>
                      <a:lnTo>
                        <a:pt x="30862" y="9165"/>
                      </a:lnTo>
                      <a:lnTo>
                        <a:pt x="30883" y="9270"/>
                      </a:lnTo>
                      <a:lnTo>
                        <a:pt x="31030" y="9353"/>
                      </a:lnTo>
                      <a:lnTo>
                        <a:pt x="31134" y="9458"/>
                      </a:lnTo>
                      <a:lnTo>
                        <a:pt x="31134" y="9500"/>
                      </a:lnTo>
                      <a:lnTo>
                        <a:pt x="31072" y="9458"/>
                      </a:lnTo>
                      <a:lnTo>
                        <a:pt x="31051" y="9458"/>
                      </a:lnTo>
                      <a:lnTo>
                        <a:pt x="31072" y="9563"/>
                      </a:lnTo>
                      <a:lnTo>
                        <a:pt x="31155" y="9667"/>
                      </a:lnTo>
                      <a:lnTo>
                        <a:pt x="31197" y="9667"/>
                      </a:lnTo>
                      <a:lnTo>
                        <a:pt x="31197" y="9583"/>
                      </a:lnTo>
                      <a:lnTo>
                        <a:pt x="31281" y="9563"/>
                      </a:lnTo>
                      <a:lnTo>
                        <a:pt x="31385" y="9583"/>
                      </a:lnTo>
                      <a:lnTo>
                        <a:pt x="31469" y="9667"/>
                      </a:lnTo>
                      <a:lnTo>
                        <a:pt x="31553" y="9688"/>
                      </a:lnTo>
                      <a:lnTo>
                        <a:pt x="31574" y="9646"/>
                      </a:lnTo>
                      <a:lnTo>
                        <a:pt x="31553" y="9583"/>
                      </a:lnTo>
                      <a:lnTo>
                        <a:pt x="31574" y="9500"/>
                      </a:lnTo>
                      <a:lnTo>
                        <a:pt x="31616" y="9479"/>
                      </a:lnTo>
                      <a:lnTo>
                        <a:pt x="31678" y="9542"/>
                      </a:lnTo>
                      <a:lnTo>
                        <a:pt x="31657" y="9646"/>
                      </a:lnTo>
                      <a:lnTo>
                        <a:pt x="31678" y="9709"/>
                      </a:lnTo>
                      <a:lnTo>
                        <a:pt x="31720" y="9709"/>
                      </a:lnTo>
                      <a:lnTo>
                        <a:pt x="31783" y="9583"/>
                      </a:lnTo>
                      <a:lnTo>
                        <a:pt x="31909" y="9563"/>
                      </a:lnTo>
                      <a:lnTo>
                        <a:pt x="31992" y="9479"/>
                      </a:lnTo>
                      <a:lnTo>
                        <a:pt x="32013" y="9500"/>
                      </a:lnTo>
                      <a:lnTo>
                        <a:pt x="31971" y="9583"/>
                      </a:lnTo>
                      <a:lnTo>
                        <a:pt x="31783" y="9688"/>
                      </a:lnTo>
                      <a:lnTo>
                        <a:pt x="31762" y="9793"/>
                      </a:lnTo>
                      <a:lnTo>
                        <a:pt x="31867" y="9876"/>
                      </a:lnTo>
                      <a:lnTo>
                        <a:pt x="31888" y="10023"/>
                      </a:lnTo>
                      <a:lnTo>
                        <a:pt x="32013" y="10169"/>
                      </a:lnTo>
                      <a:lnTo>
                        <a:pt x="32181" y="10169"/>
                      </a:lnTo>
                      <a:lnTo>
                        <a:pt x="32222" y="10107"/>
                      </a:lnTo>
                      <a:lnTo>
                        <a:pt x="32118" y="10023"/>
                      </a:lnTo>
                      <a:lnTo>
                        <a:pt x="32181" y="10002"/>
                      </a:lnTo>
                      <a:lnTo>
                        <a:pt x="32285" y="10023"/>
                      </a:lnTo>
                      <a:lnTo>
                        <a:pt x="32348" y="10107"/>
                      </a:lnTo>
                      <a:lnTo>
                        <a:pt x="32411" y="10086"/>
                      </a:lnTo>
                      <a:lnTo>
                        <a:pt x="32494" y="10002"/>
                      </a:lnTo>
                      <a:lnTo>
                        <a:pt x="32599" y="9897"/>
                      </a:lnTo>
                      <a:lnTo>
                        <a:pt x="32662" y="9897"/>
                      </a:lnTo>
                      <a:lnTo>
                        <a:pt x="32662" y="9960"/>
                      </a:lnTo>
                      <a:lnTo>
                        <a:pt x="32599" y="9981"/>
                      </a:lnTo>
                      <a:lnTo>
                        <a:pt x="32432" y="10127"/>
                      </a:lnTo>
                      <a:lnTo>
                        <a:pt x="32432" y="10211"/>
                      </a:lnTo>
                      <a:lnTo>
                        <a:pt x="32453" y="10232"/>
                      </a:lnTo>
                      <a:cubicBezTo>
                        <a:pt x="32411" y="10295"/>
                        <a:pt x="32390" y="10379"/>
                        <a:pt x="32348" y="10441"/>
                      </a:cubicBezTo>
                      <a:lnTo>
                        <a:pt x="32306" y="10441"/>
                      </a:lnTo>
                      <a:lnTo>
                        <a:pt x="32222" y="10504"/>
                      </a:lnTo>
                      <a:lnTo>
                        <a:pt x="32139" y="10504"/>
                      </a:lnTo>
                      <a:lnTo>
                        <a:pt x="32097" y="10420"/>
                      </a:lnTo>
                      <a:lnTo>
                        <a:pt x="31992" y="10400"/>
                      </a:lnTo>
                      <a:lnTo>
                        <a:pt x="32013" y="10441"/>
                      </a:lnTo>
                      <a:lnTo>
                        <a:pt x="32097" y="10504"/>
                      </a:lnTo>
                      <a:lnTo>
                        <a:pt x="32076" y="10609"/>
                      </a:lnTo>
                      <a:lnTo>
                        <a:pt x="31971" y="10609"/>
                      </a:lnTo>
                      <a:lnTo>
                        <a:pt x="31971" y="10630"/>
                      </a:lnTo>
                      <a:lnTo>
                        <a:pt x="31992" y="10692"/>
                      </a:lnTo>
                      <a:lnTo>
                        <a:pt x="31909" y="10755"/>
                      </a:lnTo>
                      <a:lnTo>
                        <a:pt x="31909" y="10839"/>
                      </a:lnTo>
                      <a:lnTo>
                        <a:pt x="31971" y="10923"/>
                      </a:lnTo>
                      <a:lnTo>
                        <a:pt x="31888" y="10923"/>
                      </a:lnTo>
                      <a:lnTo>
                        <a:pt x="31888" y="11027"/>
                      </a:lnTo>
                      <a:lnTo>
                        <a:pt x="31804" y="11111"/>
                      </a:lnTo>
                      <a:lnTo>
                        <a:pt x="31804" y="11278"/>
                      </a:lnTo>
                      <a:lnTo>
                        <a:pt x="31867" y="11278"/>
                      </a:lnTo>
                      <a:lnTo>
                        <a:pt x="31909" y="11383"/>
                      </a:lnTo>
                      <a:lnTo>
                        <a:pt x="31950" y="11383"/>
                      </a:lnTo>
                      <a:lnTo>
                        <a:pt x="32013" y="11488"/>
                      </a:lnTo>
                      <a:lnTo>
                        <a:pt x="31950" y="11508"/>
                      </a:lnTo>
                      <a:lnTo>
                        <a:pt x="31888" y="11508"/>
                      </a:lnTo>
                      <a:lnTo>
                        <a:pt x="31825" y="11571"/>
                      </a:lnTo>
                      <a:lnTo>
                        <a:pt x="31783" y="11508"/>
                      </a:lnTo>
                      <a:lnTo>
                        <a:pt x="31637" y="11550"/>
                      </a:lnTo>
                      <a:lnTo>
                        <a:pt x="31595" y="11634"/>
                      </a:lnTo>
                      <a:lnTo>
                        <a:pt x="31699" y="11739"/>
                      </a:lnTo>
                      <a:lnTo>
                        <a:pt x="31741" y="11739"/>
                      </a:lnTo>
                      <a:lnTo>
                        <a:pt x="31741" y="11801"/>
                      </a:lnTo>
                      <a:lnTo>
                        <a:pt x="31637" y="11843"/>
                      </a:lnTo>
                      <a:lnTo>
                        <a:pt x="31595" y="11780"/>
                      </a:lnTo>
                      <a:lnTo>
                        <a:pt x="31511" y="11864"/>
                      </a:lnTo>
                      <a:lnTo>
                        <a:pt x="31427" y="11739"/>
                      </a:lnTo>
                      <a:lnTo>
                        <a:pt x="31323" y="11801"/>
                      </a:lnTo>
                      <a:lnTo>
                        <a:pt x="31218" y="12011"/>
                      </a:lnTo>
                      <a:lnTo>
                        <a:pt x="31113" y="12262"/>
                      </a:lnTo>
                      <a:lnTo>
                        <a:pt x="30988" y="12492"/>
                      </a:lnTo>
                      <a:lnTo>
                        <a:pt x="30779" y="12638"/>
                      </a:lnTo>
                      <a:lnTo>
                        <a:pt x="30737" y="12743"/>
                      </a:lnTo>
                      <a:lnTo>
                        <a:pt x="30674" y="12743"/>
                      </a:lnTo>
                      <a:lnTo>
                        <a:pt x="30569" y="12910"/>
                      </a:lnTo>
                      <a:lnTo>
                        <a:pt x="30465" y="12952"/>
                      </a:lnTo>
                      <a:lnTo>
                        <a:pt x="30444" y="13140"/>
                      </a:lnTo>
                      <a:lnTo>
                        <a:pt x="30360" y="13224"/>
                      </a:lnTo>
                      <a:lnTo>
                        <a:pt x="30339" y="13350"/>
                      </a:lnTo>
                      <a:lnTo>
                        <a:pt x="30277" y="13350"/>
                      </a:lnTo>
                      <a:lnTo>
                        <a:pt x="30235" y="13224"/>
                      </a:lnTo>
                      <a:lnTo>
                        <a:pt x="30151" y="13224"/>
                      </a:lnTo>
                      <a:lnTo>
                        <a:pt x="30067" y="13308"/>
                      </a:lnTo>
                      <a:lnTo>
                        <a:pt x="30109" y="13350"/>
                      </a:lnTo>
                      <a:lnTo>
                        <a:pt x="30130" y="13475"/>
                      </a:lnTo>
                      <a:lnTo>
                        <a:pt x="30046" y="13475"/>
                      </a:lnTo>
                      <a:lnTo>
                        <a:pt x="29963" y="13413"/>
                      </a:lnTo>
                      <a:lnTo>
                        <a:pt x="30005" y="13308"/>
                      </a:lnTo>
                      <a:lnTo>
                        <a:pt x="29921" y="13140"/>
                      </a:lnTo>
                      <a:lnTo>
                        <a:pt x="29837" y="12743"/>
                      </a:lnTo>
                      <a:lnTo>
                        <a:pt x="29837" y="12576"/>
                      </a:lnTo>
                      <a:lnTo>
                        <a:pt x="29816" y="12492"/>
                      </a:lnTo>
                      <a:lnTo>
                        <a:pt x="29858" y="12366"/>
                      </a:lnTo>
                      <a:lnTo>
                        <a:pt x="29942" y="12262"/>
                      </a:lnTo>
                      <a:lnTo>
                        <a:pt x="29921" y="12115"/>
                      </a:lnTo>
                      <a:lnTo>
                        <a:pt x="29963" y="12011"/>
                      </a:lnTo>
                      <a:lnTo>
                        <a:pt x="30046" y="11969"/>
                      </a:lnTo>
                      <a:lnTo>
                        <a:pt x="30130" y="12011"/>
                      </a:lnTo>
                      <a:lnTo>
                        <a:pt x="30214" y="11990"/>
                      </a:lnTo>
                      <a:lnTo>
                        <a:pt x="30277" y="11885"/>
                      </a:lnTo>
                      <a:lnTo>
                        <a:pt x="30256" y="11655"/>
                      </a:lnTo>
                      <a:lnTo>
                        <a:pt x="30318" y="11550"/>
                      </a:lnTo>
                      <a:lnTo>
                        <a:pt x="30318" y="11153"/>
                      </a:lnTo>
                      <a:lnTo>
                        <a:pt x="30214" y="11027"/>
                      </a:lnTo>
                      <a:lnTo>
                        <a:pt x="30172" y="10860"/>
                      </a:lnTo>
                      <a:lnTo>
                        <a:pt x="30109" y="10692"/>
                      </a:lnTo>
                      <a:lnTo>
                        <a:pt x="30067" y="10588"/>
                      </a:lnTo>
                      <a:lnTo>
                        <a:pt x="30025" y="10525"/>
                      </a:lnTo>
                      <a:lnTo>
                        <a:pt x="29963" y="10525"/>
                      </a:lnTo>
                      <a:lnTo>
                        <a:pt x="29921" y="10630"/>
                      </a:lnTo>
                      <a:lnTo>
                        <a:pt x="29795" y="10839"/>
                      </a:lnTo>
                      <a:lnTo>
                        <a:pt x="29628" y="10964"/>
                      </a:lnTo>
                      <a:lnTo>
                        <a:pt x="29607" y="11069"/>
                      </a:lnTo>
                      <a:lnTo>
                        <a:pt x="29607" y="11278"/>
                      </a:lnTo>
                      <a:lnTo>
                        <a:pt x="29544" y="11341"/>
                      </a:lnTo>
                      <a:lnTo>
                        <a:pt x="29481" y="11278"/>
                      </a:lnTo>
                      <a:lnTo>
                        <a:pt x="29398" y="11362"/>
                      </a:lnTo>
                      <a:lnTo>
                        <a:pt x="29419" y="11383"/>
                      </a:lnTo>
                      <a:lnTo>
                        <a:pt x="29398" y="11446"/>
                      </a:lnTo>
                      <a:lnTo>
                        <a:pt x="29230" y="11529"/>
                      </a:lnTo>
                      <a:lnTo>
                        <a:pt x="29189" y="11592"/>
                      </a:lnTo>
                      <a:lnTo>
                        <a:pt x="29084" y="11697"/>
                      </a:lnTo>
                      <a:lnTo>
                        <a:pt x="29000" y="11697"/>
                      </a:lnTo>
                      <a:lnTo>
                        <a:pt x="29000" y="11634"/>
                      </a:lnTo>
                      <a:lnTo>
                        <a:pt x="29084" y="11592"/>
                      </a:lnTo>
                      <a:lnTo>
                        <a:pt x="29084" y="11467"/>
                      </a:lnTo>
                      <a:lnTo>
                        <a:pt x="29042" y="11425"/>
                      </a:lnTo>
                      <a:lnTo>
                        <a:pt x="29147" y="11278"/>
                      </a:lnTo>
                      <a:lnTo>
                        <a:pt x="29168" y="11174"/>
                      </a:lnTo>
                      <a:lnTo>
                        <a:pt x="29168" y="11069"/>
                      </a:lnTo>
                      <a:lnTo>
                        <a:pt x="29251" y="11027"/>
                      </a:lnTo>
                      <a:lnTo>
                        <a:pt x="29251" y="10923"/>
                      </a:lnTo>
                      <a:lnTo>
                        <a:pt x="29209" y="10902"/>
                      </a:lnTo>
                      <a:lnTo>
                        <a:pt x="29251" y="10755"/>
                      </a:lnTo>
                      <a:lnTo>
                        <a:pt x="29147" y="10609"/>
                      </a:lnTo>
                      <a:lnTo>
                        <a:pt x="29147" y="10525"/>
                      </a:lnTo>
                      <a:lnTo>
                        <a:pt x="29084" y="10420"/>
                      </a:lnTo>
                      <a:lnTo>
                        <a:pt x="29084" y="10379"/>
                      </a:lnTo>
                      <a:lnTo>
                        <a:pt x="29147" y="10400"/>
                      </a:lnTo>
                      <a:lnTo>
                        <a:pt x="29189" y="10400"/>
                      </a:lnTo>
                      <a:lnTo>
                        <a:pt x="29209" y="10525"/>
                      </a:lnTo>
                      <a:lnTo>
                        <a:pt x="29272" y="10504"/>
                      </a:lnTo>
                      <a:lnTo>
                        <a:pt x="29377" y="10379"/>
                      </a:lnTo>
                      <a:lnTo>
                        <a:pt x="29481" y="10379"/>
                      </a:lnTo>
                      <a:lnTo>
                        <a:pt x="29565" y="10295"/>
                      </a:lnTo>
                      <a:lnTo>
                        <a:pt x="29481" y="10232"/>
                      </a:lnTo>
                      <a:lnTo>
                        <a:pt x="29377" y="10316"/>
                      </a:lnTo>
                      <a:lnTo>
                        <a:pt x="29293" y="10232"/>
                      </a:lnTo>
                      <a:lnTo>
                        <a:pt x="29189" y="10211"/>
                      </a:lnTo>
                      <a:lnTo>
                        <a:pt x="29189" y="10107"/>
                      </a:lnTo>
                      <a:lnTo>
                        <a:pt x="29230" y="10065"/>
                      </a:lnTo>
                      <a:lnTo>
                        <a:pt x="29209" y="10002"/>
                      </a:lnTo>
                      <a:lnTo>
                        <a:pt x="29126" y="10023"/>
                      </a:lnTo>
                      <a:lnTo>
                        <a:pt x="29105" y="10107"/>
                      </a:lnTo>
                      <a:lnTo>
                        <a:pt x="28958" y="10169"/>
                      </a:lnTo>
                      <a:lnTo>
                        <a:pt x="28854" y="10065"/>
                      </a:lnTo>
                      <a:lnTo>
                        <a:pt x="28854" y="9939"/>
                      </a:lnTo>
                      <a:lnTo>
                        <a:pt x="28770" y="9918"/>
                      </a:lnTo>
                      <a:lnTo>
                        <a:pt x="28665" y="9939"/>
                      </a:lnTo>
                      <a:lnTo>
                        <a:pt x="28603" y="9897"/>
                      </a:lnTo>
                      <a:lnTo>
                        <a:pt x="28644" y="9793"/>
                      </a:lnTo>
                      <a:lnTo>
                        <a:pt x="28707" y="9772"/>
                      </a:lnTo>
                      <a:lnTo>
                        <a:pt x="28749" y="9709"/>
                      </a:lnTo>
                      <a:lnTo>
                        <a:pt x="28812" y="9709"/>
                      </a:lnTo>
                      <a:lnTo>
                        <a:pt x="29126" y="9500"/>
                      </a:lnTo>
                      <a:lnTo>
                        <a:pt x="29168" y="9458"/>
                      </a:lnTo>
                      <a:lnTo>
                        <a:pt x="29042" y="9332"/>
                      </a:lnTo>
                      <a:lnTo>
                        <a:pt x="28875" y="9353"/>
                      </a:lnTo>
                      <a:lnTo>
                        <a:pt x="28875" y="9332"/>
                      </a:lnTo>
                      <a:lnTo>
                        <a:pt x="28979" y="9270"/>
                      </a:lnTo>
                      <a:lnTo>
                        <a:pt x="29042" y="9144"/>
                      </a:lnTo>
                      <a:lnTo>
                        <a:pt x="29168" y="9081"/>
                      </a:lnTo>
                      <a:lnTo>
                        <a:pt x="29147" y="9228"/>
                      </a:lnTo>
                      <a:lnTo>
                        <a:pt x="29189" y="9332"/>
                      </a:lnTo>
                      <a:lnTo>
                        <a:pt x="29293" y="9291"/>
                      </a:lnTo>
                      <a:lnTo>
                        <a:pt x="29377" y="9332"/>
                      </a:lnTo>
                      <a:lnTo>
                        <a:pt x="29461" y="9249"/>
                      </a:lnTo>
                      <a:lnTo>
                        <a:pt x="29461" y="9144"/>
                      </a:lnTo>
                      <a:lnTo>
                        <a:pt x="29377" y="9039"/>
                      </a:lnTo>
                      <a:lnTo>
                        <a:pt x="29293" y="9019"/>
                      </a:lnTo>
                      <a:lnTo>
                        <a:pt x="29293" y="8935"/>
                      </a:lnTo>
                      <a:lnTo>
                        <a:pt x="29314" y="8830"/>
                      </a:lnTo>
                      <a:lnTo>
                        <a:pt x="29293" y="8726"/>
                      </a:lnTo>
                      <a:lnTo>
                        <a:pt x="29314" y="8663"/>
                      </a:lnTo>
                      <a:lnTo>
                        <a:pt x="29314" y="8600"/>
                      </a:lnTo>
                      <a:lnTo>
                        <a:pt x="29209" y="8454"/>
                      </a:lnTo>
                      <a:lnTo>
                        <a:pt x="29272" y="8349"/>
                      </a:lnTo>
                      <a:lnTo>
                        <a:pt x="29209" y="8244"/>
                      </a:lnTo>
                      <a:lnTo>
                        <a:pt x="29272" y="8223"/>
                      </a:lnTo>
                      <a:lnTo>
                        <a:pt x="29272" y="8077"/>
                      </a:lnTo>
                      <a:lnTo>
                        <a:pt x="29356" y="7931"/>
                      </a:lnTo>
                      <a:lnTo>
                        <a:pt x="29356" y="7847"/>
                      </a:lnTo>
                      <a:lnTo>
                        <a:pt x="29419" y="7742"/>
                      </a:lnTo>
                      <a:lnTo>
                        <a:pt x="29419" y="7700"/>
                      </a:lnTo>
                      <a:lnTo>
                        <a:pt x="29356" y="7659"/>
                      </a:lnTo>
                      <a:lnTo>
                        <a:pt x="29377" y="7449"/>
                      </a:lnTo>
                      <a:lnTo>
                        <a:pt x="29356" y="7324"/>
                      </a:lnTo>
                      <a:lnTo>
                        <a:pt x="29251" y="7261"/>
                      </a:lnTo>
                      <a:lnTo>
                        <a:pt x="29272" y="7177"/>
                      </a:lnTo>
                      <a:lnTo>
                        <a:pt x="29251" y="7073"/>
                      </a:lnTo>
                      <a:lnTo>
                        <a:pt x="29293" y="7052"/>
                      </a:lnTo>
                      <a:lnTo>
                        <a:pt x="29335" y="6947"/>
                      </a:lnTo>
                      <a:lnTo>
                        <a:pt x="29272" y="6884"/>
                      </a:lnTo>
                      <a:lnTo>
                        <a:pt x="29230" y="6863"/>
                      </a:lnTo>
                      <a:cubicBezTo>
                        <a:pt x="29272" y="6842"/>
                        <a:pt x="29293" y="6801"/>
                        <a:pt x="29293" y="6759"/>
                      </a:cubicBezTo>
                      <a:cubicBezTo>
                        <a:pt x="29314" y="6696"/>
                        <a:pt x="29335" y="6654"/>
                        <a:pt x="29335" y="6591"/>
                      </a:cubicBezTo>
                      <a:lnTo>
                        <a:pt x="29377" y="6550"/>
                      </a:lnTo>
                      <a:lnTo>
                        <a:pt x="29377" y="6445"/>
                      </a:lnTo>
                      <a:lnTo>
                        <a:pt x="29440" y="6445"/>
                      </a:lnTo>
                      <a:lnTo>
                        <a:pt x="29523" y="6361"/>
                      </a:lnTo>
                      <a:lnTo>
                        <a:pt x="29586" y="6257"/>
                      </a:lnTo>
                      <a:lnTo>
                        <a:pt x="29649" y="6215"/>
                      </a:lnTo>
                      <a:lnTo>
                        <a:pt x="29753" y="6215"/>
                      </a:lnTo>
                      <a:lnTo>
                        <a:pt x="29816" y="6131"/>
                      </a:lnTo>
                      <a:lnTo>
                        <a:pt x="29900" y="6068"/>
                      </a:lnTo>
                      <a:lnTo>
                        <a:pt x="29942" y="5964"/>
                      </a:lnTo>
                      <a:lnTo>
                        <a:pt x="29942" y="5838"/>
                      </a:lnTo>
                      <a:lnTo>
                        <a:pt x="29900" y="5796"/>
                      </a:lnTo>
                      <a:lnTo>
                        <a:pt x="29963" y="5713"/>
                      </a:lnTo>
                      <a:lnTo>
                        <a:pt x="30005" y="5629"/>
                      </a:lnTo>
                      <a:lnTo>
                        <a:pt x="29795" y="5629"/>
                      </a:lnTo>
                      <a:lnTo>
                        <a:pt x="29733" y="5587"/>
                      </a:lnTo>
                      <a:lnTo>
                        <a:pt x="29753" y="5503"/>
                      </a:lnTo>
                      <a:lnTo>
                        <a:pt x="29837" y="5503"/>
                      </a:lnTo>
                      <a:lnTo>
                        <a:pt x="29921" y="5545"/>
                      </a:lnTo>
                      <a:lnTo>
                        <a:pt x="30025" y="5545"/>
                      </a:lnTo>
                      <a:lnTo>
                        <a:pt x="30130" y="5587"/>
                      </a:lnTo>
                      <a:lnTo>
                        <a:pt x="30214" y="5524"/>
                      </a:lnTo>
                      <a:lnTo>
                        <a:pt x="30297" y="5545"/>
                      </a:lnTo>
                      <a:lnTo>
                        <a:pt x="30318" y="5650"/>
                      </a:lnTo>
                      <a:lnTo>
                        <a:pt x="30465" y="5796"/>
                      </a:lnTo>
                      <a:lnTo>
                        <a:pt x="30549" y="5796"/>
                      </a:lnTo>
                      <a:lnTo>
                        <a:pt x="30569" y="5838"/>
                      </a:lnTo>
                      <a:lnTo>
                        <a:pt x="30653" y="5859"/>
                      </a:lnTo>
                      <a:lnTo>
                        <a:pt x="30779" y="5817"/>
                      </a:lnTo>
                      <a:lnTo>
                        <a:pt x="30988" y="5692"/>
                      </a:lnTo>
                      <a:lnTo>
                        <a:pt x="31134" y="5524"/>
                      </a:lnTo>
                      <a:lnTo>
                        <a:pt x="31302" y="5399"/>
                      </a:lnTo>
                      <a:lnTo>
                        <a:pt x="31365" y="5315"/>
                      </a:lnTo>
                      <a:lnTo>
                        <a:pt x="31302" y="5294"/>
                      </a:lnTo>
                      <a:lnTo>
                        <a:pt x="31344" y="5231"/>
                      </a:lnTo>
                      <a:lnTo>
                        <a:pt x="31469" y="5231"/>
                      </a:lnTo>
                      <a:lnTo>
                        <a:pt x="31595" y="5085"/>
                      </a:lnTo>
                      <a:lnTo>
                        <a:pt x="31825" y="4897"/>
                      </a:lnTo>
                      <a:lnTo>
                        <a:pt x="31825" y="4855"/>
                      </a:lnTo>
                      <a:lnTo>
                        <a:pt x="31930" y="4834"/>
                      </a:lnTo>
                      <a:lnTo>
                        <a:pt x="32013" y="4687"/>
                      </a:lnTo>
                      <a:lnTo>
                        <a:pt x="32181" y="4541"/>
                      </a:lnTo>
                      <a:lnTo>
                        <a:pt x="32222" y="4415"/>
                      </a:lnTo>
                      <a:lnTo>
                        <a:pt x="32285" y="4415"/>
                      </a:lnTo>
                      <a:lnTo>
                        <a:pt x="32327" y="4436"/>
                      </a:lnTo>
                      <a:lnTo>
                        <a:pt x="32327" y="4436"/>
                      </a:lnTo>
                      <a:lnTo>
                        <a:pt x="32306" y="4353"/>
                      </a:lnTo>
                      <a:lnTo>
                        <a:pt x="32222" y="4311"/>
                      </a:lnTo>
                      <a:lnTo>
                        <a:pt x="32222" y="4227"/>
                      </a:lnTo>
                      <a:lnTo>
                        <a:pt x="32076" y="4122"/>
                      </a:lnTo>
                      <a:lnTo>
                        <a:pt x="31804" y="4081"/>
                      </a:lnTo>
                      <a:lnTo>
                        <a:pt x="31657" y="4060"/>
                      </a:lnTo>
                      <a:lnTo>
                        <a:pt x="31574" y="4081"/>
                      </a:lnTo>
                      <a:lnTo>
                        <a:pt x="31511" y="4060"/>
                      </a:lnTo>
                      <a:lnTo>
                        <a:pt x="31511" y="3976"/>
                      </a:lnTo>
                      <a:lnTo>
                        <a:pt x="31469" y="3871"/>
                      </a:lnTo>
                      <a:lnTo>
                        <a:pt x="31406" y="3871"/>
                      </a:lnTo>
                      <a:lnTo>
                        <a:pt x="31385" y="3850"/>
                      </a:lnTo>
                      <a:lnTo>
                        <a:pt x="31281" y="3829"/>
                      </a:lnTo>
                      <a:lnTo>
                        <a:pt x="31197" y="3704"/>
                      </a:lnTo>
                      <a:lnTo>
                        <a:pt x="31051" y="3704"/>
                      </a:lnTo>
                      <a:lnTo>
                        <a:pt x="30967" y="3788"/>
                      </a:lnTo>
                      <a:lnTo>
                        <a:pt x="30946" y="3704"/>
                      </a:lnTo>
                      <a:lnTo>
                        <a:pt x="30841" y="3704"/>
                      </a:lnTo>
                      <a:lnTo>
                        <a:pt x="30779" y="3641"/>
                      </a:lnTo>
                      <a:lnTo>
                        <a:pt x="30674" y="3662"/>
                      </a:lnTo>
                      <a:lnTo>
                        <a:pt x="30507" y="3662"/>
                      </a:lnTo>
                      <a:lnTo>
                        <a:pt x="30235" y="3725"/>
                      </a:lnTo>
                      <a:lnTo>
                        <a:pt x="30130" y="3871"/>
                      </a:lnTo>
                      <a:lnTo>
                        <a:pt x="30214" y="3976"/>
                      </a:lnTo>
                      <a:lnTo>
                        <a:pt x="30130" y="4018"/>
                      </a:lnTo>
                      <a:lnTo>
                        <a:pt x="30109" y="4060"/>
                      </a:lnTo>
                      <a:lnTo>
                        <a:pt x="30193" y="4164"/>
                      </a:lnTo>
                      <a:lnTo>
                        <a:pt x="30214" y="4290"/>
                      </a:lnTo>
                      <a:lnTo>
                        <a:pt x="30088" y="4290"/>
                      </a:lnTo>
                      <a:lnTo>
                        <a:pt x="30046" y="4185"/>
                      </a:lnTo>
                      <a:lnTo>
                        <a:pt x="29984" y="4060"/>
                      </a:lnTo>
                      <a:lnTo>
                        <a:pt x="29900" y="4039"/>
                      </a:lnTo>
                      <a:lnTo>
                        <a:pt x="29816" y="4164"/>
                      </a:lnTo>
                      <a:lnTo>
                        <a:pt x="29837" y="4227"/>
                      </a:lnTo>
                      <a:lnTo>
                        <a:pt x="29837" y="4290"/>
                      </a:lnTo>
                      <a:lnTo>
                        <a:pt x="29733" y="4332"/>
                      </a:lnTo>
                      <a:lnTo>
                        <a:pt x="29712" y="4478"/>
                      </a:lnTo>
                      <a:lnTo>
                        <a:pt x="29565" y="4646"/>
                      </a:lnTo>
                      <a:lnTo>
                        <a:pt x="29523" y="4771"/>
                      </a:lnTo>
                      <a:lnTo>
                        <a:pt x="29502" y="4855"/>
                      </a:lnTo>
                      <a:lnTo>
                        <a:pt x="29565" y="4876"/>
                      </a:lnTo>
                      <a:lnTo>
                        <a:pt x="29461" y="4959"/>
                      </a:lnTo>
                      <a:lnTo>
                        <a:pt x="29461" y="5064"/>
                      </a:lnTo>
                      <a:lnTo>
                        <a:pt x="29377" y="5106"/>
                      </a:lnTo>
                      <a:lnTo>
                        <a:pt x="29272" y="5357"/>
                      </a:lnTo>
                      <a:lnTo>
                        <a:pt x="29272" y="5482"/>
                      </a:lnTo>
                      <a:lnTo>
                        <a:pt x="29209" y="5566"/>
                      </a:lnTo>
                      <a:lnTo>
                        <a:pt x="29293" y="5629"/>
                      </a:lnTo>
                      <a:lnTo>
                        <a:pt x="29293" y="5713"/>
                      </a:lnTo>
                      <a:lnTo>
                        <a:pt x="29251" y="5734"/>
                      </a:lnTo>
                      <a:lnTo>
                        <a:pt x="29251" y="5838"/>
                      </a:lnTo>
                      <a:lnTo>
                        <a:pt x="29189" y="6026"/>
                      </a:lnTo>
                      <a:lnTo>
                        <a:pt x="29063" y="6215"/>
                      </a:lnTo>
                      <a:lnTo>
                        <a:pt x="29084" y="6257"/>
                      </a:lnTo>
                      <a:lnTo>
                        <a:pt x="29189" y="6257"/>
                      </a:lnTo>
                      <a:lnTo>
                        <a:pt x="29209" y="6319"/>
                      </a:lnTo>
                      <a:cubicBezTo>
                        <a:pt x="29189" y="6319"/>
                        <a:pt x="29168" y="6340"/>
                        <a:pt x="29168" y="6340"/>
                      </a:cubicBezTo>
                      <a:lnTo>
                        <a:pt x="29105" y="6319"/>
                      </a:lnTo>
                      <a:lnTo>
                        <a:pt x="29042" y="6361"/>
                      </a:lnTo>
                      <a:lnTo>
                        <a:pt x="28958" y="6508"/>
                      </a:lnTo>
                      <a:lnTo>
                        <a:pt x="29042" y="6508"/>
                      </a:lnTo>
                      <a:cubicBezTo>
                        <a:pt x="29000" y="6529"/>
                        <a:pt x="28979" y="6550"/>
                        <a:pt x="28979" y="6612"/>
                      </a:cubicBezTo>
                      <a:lnTo>
                        <a:pt x="28875" y="6570"/>
                      </a:lnTo>
                      <a:lnTo>
                        <a:pt x="28791" y="6633"/>
                      </a:lnTo>
                      <a:lnTo>
                        <a:pt x="28791" y="6738"/>
                      </a:lnTo>
                      <a:lnTo>
                        <a:pt x="28644" y="6842"/>
                      </a:lnTo>
                      <a:lnTo>
                        <a:pt x="28582" y="6884"/>
                      </a:lnTo>
                      <a:cubicBezTo>
                        <a:pt x="28665" y="6612"/>
                        <a:pt x="28728" y="6257"/>
                        <a:pt x="28749" y="5943"/>
                      </a:cubicBezTo>
                      <a:lnTo>
                        <a:pt x="28937" y="5838"/>
                      </a:lnTo>
                      <a:lnTo>
                        <a:pt x="28937" y="5734"/>
                      </a:lnTo>
                      <a:lnTo>
                        <a:pt x="29000" y="5566"/>
                      </a:lnTo>
                      <a:lnTo>
                        <a:pt x="29000" y="5399"/>
                      </a:lnTo>
                      <a:lnTo>
                        <a:pt x="29063" y="5315"/>
                      </a:lnTo>
                      <a:lnTo>
                        <a:pt x="28979" y="5315"/>
                      </a:lnTo>
                      <a:lnTo>
                        <a:pt x="28937" y="5378"/>
                      </a:lnTo>
                      <a:lnTo>
                        <a:pt x="28791" y="5420"/>
                      </a:lnTo>
                      <a:lnTo>
                        <a:pt x="28728" y="5545"/>
                      </a:lnTo>
                      <a:lnTo>
                        <a:pt x="28686" y="5503"/>
                      </a:lnTo>
                      <a:lnTo>
                        <a:pt x="28686" y="5399"/>
                      </a:lnTo>
                      <a:lnTo>
                        <a:pt x="28770" y="5357"/>
                      </a:lnTo>
                      <a:lnTo>
                        <a:pt x="28770" y="5231"/>
                      </a:lnTo>
                      <a:lnTo>
                        <a:pt x="28749" y="5169"/>
                      </a:lnTo>
                      <a:lnTo>
                        <a:pt x="28665" y="5127"/>
                      </a:lnTo>
                      <a:lnTo>
                        <a:pt x="28749" y="5127"/>
                      </a:lnTo>
                      <a:lnTo>
                        <a:pt x="28791" y="5106"/>
                      </a:lnTo>
                      <a:lnTo>
                        <a:pt x="28770" y="4980"/>
                      </a:lnTo>
                      <a:lnTo>
                        <a:pt x="28582" y="4876"/>
                      </a:lnTo>
                      <a:lnTo>
                        <a:pt x="28540" y="4897"/>
                      </a:lnTo>
                      <a:lnTo>
                        <a:pt x="28352" y="4918"/>
                      </a:lnTo>
                      <a:lnTo>
                        <a:pt x="28331" y="4980"/>
                      </a:lnTo>
                      <a:lnTo>
                        <a:pt x="28247" y="4980"/>
                      </a:lnTo>
                      <a:lnTo>
                        <a:pt x="28247" y="4897"/>
                      </a:lnTo>
                      <a:lnTo>
                        <a:pt x="28331" y="4771"/>
                      </a:lnTo>
                      <a:lnTo>
                        <a:pt x="28414" y="4771"/>
                      </a:lnTo>
                      <a:lnTo>
                        <a:pt x="28540" y="4666"/>
                      </a:lnTo>
                      <a:lnTo>
                        <a:pt x="28749" y="4604"/>
                      </a:lnTo>
                      <a:lnTo>
                        <a:pt x="28791" y="4562"/>
                      </a:lnTo>
                      <a:lnTo>
                        <a:pt x="28937" y="4541"/>
                      </a:lnTo>
                      <a:lnTo>
                        <a:pt x="29000" y="4541"/>
                      </a:lnTo>
                      <a:lnTo>
                        <a:pt x="29063" y="4583"/>
                      </a:lnTo>
                      <a:lnTo>
                        <a:pt x="29105" y="4562"/>
                      </a:lnTo>
                      <a:lnTo>
                        <a:pt x="29147" y="4394"/>
                      </a:lnTo>
                      <a:lnTo>
                        <a:pt x="29189" y="4332"/>
                      </a:lnTo>
                      <a:lnTo>
                        <a:pt x="29063" y="4248"/>
                      </a:lnTo>
                      <a:lnTo>
                        <a:pt x="29042" y="4185"/>
                      </a:lnTo>
                      <a:lnTo>
                        <a:pt x="29105" y="4164"/>
                      </a:lnTo>
                      <a:lnTo>
                        <a:pt x="29168" y="4122"/>
                      </a:lnTo>
                      <a:lnTo>
                        <a:pt x="29189" y="4164"/>
                      </a:lnTo>
                      <a:lnTo>
                        <a:pt x="29272" y="4185"/>
                      </a:lnTo>
                      <a:lnTo>
                        <a:pt x="29419" y="4122"/>
                      </a:lnTo>
                      <a:lnTo>
                        <a:pt x="29481" y="4039"/>
                      </a:lnTo>
                      <a:lnTo>
                        <a:pt x="29461" y="3955"/>
                      </a:lnTo>
                      <a:lnTo>
                        <a:pt x="29481" y="3913"/>
                      </a:lnTo>
                      <a:lnTo>
                        <a:pt x="29461" y="3829"/>
                      </a:lnTo>
                      <a:lnTo>
                        <a:pt x="29377" y="3850"/>
                      </a:lnTo>
                      <a:lnTo>
                        <a:pt x="29293" y="3746"/>
                      </a:lnTo>
                      <a:lnTo>
                        <a:pt x="29042" y="3746"/>
                      </a:lnTo>
                      <a:lnTo>
                        <a:pt x="28958" y="3725"/>
                      </a:lnTo>
                      <a:lnTo>
                        <a:pt x="28896" y="3767"/>
                      </a:lnTo>
                      <a:lnTo>
                        <a:pt x="28770" y="3767"/>
                      </a:lnTo>
                      <a:lnTo>
                        <a:pt x="28665" y="3725"/>
                      </a:lnTo>
                      <a:lnTo>
                        <a:pt x="28582" y="3746"/>
                      </a:lnTo>
                      <a:lnTo>
                        <a:pt x="28519" y="3641"/>
                      </a:lnTo>
                      <a:lnTo>
                        <a:pt x="28435" y="3599"/>
                      </a:lnTo>
                      <a:lnTo>
                        <a:pt x="28435" y="3516"/>
                      </a:lnTo>
                      <a:lnTo>
                        <a:pt x="28477" y="3453"/>
                      </a:lnTo>
                      <a:lnTo>
                        <a:pt x="28456" y="3411"/>
                      </a:lnTo>
                      <a:lnTo>
                        <a:pt x="28310" y="3390"/>
                      </a:lnTo>
                      <a:lnTo>
                        <a:pt x="28226" y="3432"/>
                      </a:lnTo>
                      <a:lnTo>
                        <a:pt x="28163" y="3495"/>
                      </a:lnTo>
                      <a:lnTo>
                        <a:pt x="28226" y="3537"/>
                      </a:lnTo>
                      <a:lnTo>
                        <a:pt x="28331" y="3537"/>
                      </a:lnTo>
                      <a:lnTo>
                        <a:pt x="28268" y="3641"/>
                      </a:lnTo>
                      <a:lnTo>
                        <a:pt x="28142" y="3620"/>
                      </a:lnTo>
                      <a:lnTo>
                        <a:pt x="28059" y="3495"/>
                      </a:lnTo>
                      <a:lnTo>
                        <a:pt x="28017" y="3516"/>
                      </a:lnTo>
                      <a:lnTo>
                        <a:pt x="27954" y="3495"/>
                      </a:lnTo>
                      <a:lnTo>
                        <a:pt x="27849" y="3537"/>
                      </a:lnTo>
                      <a:lnTo>
                        <a:pt x="27828" y="3641"/>
                      </a:lnTo>
                      <a:lnTo>
                        <a:pt x="27787" y="3662"/>
                      </a:lnTo>
                      <a:lnTo>
                        <a:pt x="27808" y="3767"/>
                      </a:lnTo>
                      <a:lnTo>
                        <a:pt x="27808" y="3871"/>
                      </a:lnTo>
                      <a:lnTo>
                        <a:pt x="27891" y="3934"/>
                      </a:lnTo>
                      <a:lnTo>
                        <a:pt x="27891" y="4060"/>
                      </a:lnTo>
                      <a:lnTo>
                        <a:pt x="27828" y="4122"/>
                      </a:lnTo>
                      <a:lnTo>
                        <a:pt x="27808" y="4248"/>
                      </a:lnTo>
                      <a:lnTo>
                        <a:pt x="27787" y="4248"/>
                      </a:lnTo>
                      <a:lnTo>
                        <a:pt x="27745" y="4018"/>
                      </a:lnTo>
                      <a:lnTo>
                        <a:pt x="27703" y="3913"/>
                      </a:lnTo>
                      <a:lnTo>
                        <a:pt x="27619" y="3850"/>
                      </a:lnTo>
                      <a:lnTo>
                        <a:pt x="27598" y="3934"/>
                      </a:lnTo>
                      <a:lnTo>
                        <a:pt x="27515" y="3934"/>
                      </a:lnTo>
                      <a:lnTo>
                        <a:pt x="27431" y="4018"/>
                      </a:lnTo>
                      <a:lnTo>
                        <a:pt x="27431" y="4143"/>
                      </a:lnTo>
                      <a:lnTo>
                        <a:pt x="27515" y="4248"/>
                      </a:lnTo>
                      <a:lnTo>
                        <a:pt x="27515" y="4332"/>
                      </a:lnTo>
                      <a:lnTo>
                        <a:pt x="27619" y="4457"/>
                      </a:lnTo>
                      <a:lnTo>
                        <a:pt x="27745" y="4457"/>
                      </a:lnTo>
                      <a:lnTo>
                        <a:pt x="27808" y="4353"/>
                      </a:lnTo>
                      <a:lnTo>
                        <a:pt x="27828" y="4353"/>
                      </a:lnTo>
                      <a:lnTo>
                        <a:pt x="27849" y="4457"/>
                      </a:lnTo>
                      <a:lnTo>
                        <a:pt x="27933" y="4583"/>
                      </a:lnTo>
                      <a:lnTo>
                        <a:pt x="27933" y="4666"/>
                      </a:lnTo>
                      <a:lnTo>
                        <a:pt x="27849" y="4666"/>
                      </a:lnTo>
                      <a:lnTo>
                        <a:pt x="27808" y="4562"/>
                      </a:lnTo>
                      <a:lnTo>
                        <a:pt x="27724" y="4541"/>
                      </a:lnTo>
                      <a:lnTo>
                        <a:pt x="27619" y="4562"/>
                      </a:lnTo>
                      <a:lnTo>
                        <a:pt x="27577" y="4604"/>
                      </a:lnTo>
                      <a:lnTo>
                        <a:pt x="27619" y="4708"/>
                      </a:lnTo>
                      <a:lnTo>
                        <a:pt x="27598" y="4792"/>
                      </a:lnTo>
                      <a:lnTo>
                        <a:pt x="27515" y="4876"/>
                      </a:lnTo>
                      <a:lnTo>
                        <a:pt x="27536" y="4959"/>
                      </a:lnTo>
                      <a:lnTo>
                        <a:pt x="27473" y="5085"/>
                      </a:lnTo>
                      <a:lnTo>
                        <a:pt x="27410" y="5127"/>
                      </a:lnTo>
                      <a:lnTo>
                        <a:pt x="27431" y="5231"/>
                      </a:lnTo>
                      <a:lnTo>
                        <a:pt x="27389" y="5294"/>
                      </a:lnTo>
                      <a:lnTo>
                        <a:pt x="27284" y="5273"/>
                      </a:lnTo>
                      <a:lnTo>
                        <a:pt x="27201" y="5169"/>
                      </a:lnTo>
                      <a:lnTo>
                        <a:pt x="27201" y="5064"/>
                      </a:lnTo>
                      <a:lnTo>
                        <a:pt x="27075" y="4897"/>
                      </a:lnTo>
                      <a:lnTo>
                        <a:pt x="27075" y="4792"/>
                      </a:lnTo>
                      <a:lnTo>
                        <a:pt x="27054" y="4708"/>
                      </a:lnTo>
                      <a:lnTo>
                        <a:pt x="26950" y="4687"/>
                      </a:lnTo>
                      <a:lnTo>
                        <a:pt x="26950" y="4646"/>
                      </a:lnTo>
                      <a:lnTo>
                        <a:pt x="26992" y="4604"/>
                      </a:lnTo>
                      <a:lnTo>
                        <a:pt x="27033" y="4562"/>
                      </a:lnTo>
                      <a:lnTo>
                        <a:pt x="26992" y="4478"/>
                      </a:lnTo>
                      <a:lnTo>
                        <a:pt x="26887" y="4457"/>
                      </a:lnTo>
                      <a:lnTo>
                        <a:pt x="26740" y="4499"/>
                      </a:lnTo>
                      <a:lnTo>
                        <a:pt x="26699" y="4457"/>
                      </a:lnTo>
                      <a:lnTo>
                        <a:pt x="26657" y="4478"/>
                      </a:lnTo>
                      <a:lnTo>
                        <a:pt x="26594" y="4562"/>
                      </a:lnTo>
                      <a:lnTo>
                        <a:pt x="26489" y="4604"/>
                      </a:lnTo>
                      <a:lnTo>
                        <a:pt x="26364" y="4792"/>
                      </a:lnTo>
                      <a:lnTo>
                        <a:pt x="26427" y="4876"/>
                      </a:lnTo>
                      <a:lnTo>
                        <a:pt x="26427" y="5064"/>
                      </a:lnTo>
                      <a:lnTo>
                        <a:pt x="26385" y="5127"/>
                      </a:lnTo>
                      <a:lnTo>
                        <a:pt x="26448" y="5210"/>
                      </a:lnTo>
                      <a:lnTo>
                        <a:pt x="26427" y="5378"/>
                      </a:lnTo>
                      <a:lnTo>
                        <a:pt x="26322" y="5420"/>
                      </a:lnTo>
                      <a:lnTo>
                        <a:pt x="26322" y="5545"/>
                      </a:lnTo>
                      <a:lnTo>
                        <a:pt x="26364" y="5608"/>
                      </a:lnTo>
                      <a:lnTo>
                        <a:pt x="26448" y="5587"/>
                      </a:lnTo>
                      <a:lnTo>
                        <a:pt x="26489" y="5629"/>
                      </a:lnTo>
                      <a:lnTo>
                        <a:pt x="26573" y="5587"/>
                      </a:lnTo>
                      <a:lnTo>
                        <a:pt x="26636" y="5608"/>
                      </a:lnTo>
                      <a:lnTo>
                        <a:pt x="26636" y="5734"/>
                      </a:lnTo>
                      <a:lnTo>
                        <a:pt x="26657" y="5796"/>
                      </a:lnTo>
                      <a:lnTo>
                        <a:pt x="26699" y="5796"/>
                      </a:lnTo>
                      <a:lnTo>
                        <a:pt x="26782" y="5922"/>
                      </a:lnTo>
                      <a:lnTo>
                        <a:pt x="26782" y="6110"/>
                      </a:lnTo>
                      <a:lnTo>
                        <a:pt x="26887" y="6236"/>
                      </a:lnTo>
                      <a:lnTo>
                        <a:pt x="26887" y="6319"/>
                      </a:lnTo>
                      <a:lnTo>
                        <a:pt x="26929" y="6424"/>
                      </a:lnTo>
                      <a:lnTo>
                        <a:pt x="27012" y="6466"/>
                      </a:lnTo>
                      <a:lnTo>
                        <a:pt x="26992" y="6550"/>
                      </a:lnTo>
                      <a:lnTo>
                        <a:pt x="27012" y="6696"/>
                      </a:lnTo>
                      <a:lnTo>
                        <a:pt x="26929" y="6842"/>
                      </a:lnTo>
                      <a:lnTo>
                        <a:pt x="27012" y="6905"/>
                      </a:lnTo>
                      <a:lnTo>
                        <a:pt x="27033" y="7052"/>
                      </a:lnTo>
                      <a:lnTo>
                        <a:pt x="27012" y="7156"/>
                      </a:lnTo>
                      <a:lnTo>
                        <a:pt x="27033" y="7198"/>
                      </a:lnTo>
                      <a:lnTo>
                        <a:pt x="27117" y="7156"/>
                      </a:lnTo>
                      <a:lnTo>
                        <a:pt x="27180" y="7198"/>
                      </a:lnTo>
                      <a:lnTo>
                        <a:pt x="27180" y="7324"/>
                      </a:lnTo>
                      <a:lnTo>
                        <a:pt x="27264" y="7387"/>
                      </a:lnTo>
                      <a:lnTo>
                        <a:pt x="27410" y="7324"/>
                      </a:lnTo>
                      <a:lnTo>
                        <a:pt x="27452" y="7198"/>
                      </a:lnTo>
                      <a:lnTo>
                        <a:pt x="27598" y="7114"/>
                      </a:lnTo>
                      <a:lnTo>
                        <a:pt x="27619" y="7010"/>
                      </a:lnTo>
                      <a:lnTo>
                        <a:pt x="27556" y="6968"/>
                      </a:lnTo>
                      <a:lnTo>
                        <a:pt x="27494" y="6759"/>
                      </a:lnTo>
                      <a:lnTo>
                        <a:pt x="27515" y="6654"/>
                      </a:lnTo>
                      <a:lnTo>
                        <a:pt x="27703" y="6466"/>
                      </a:lnTo>
                      <a:lnTo>
                        <a:pt x="27703" y="6550"/>
                      </a:lnTo>
                      <a:lnTo>
                        <a:pt x="27598" y="6675"/>
                      </a:lnTo>
                      <a:lnTo>
                        <a:pt x="27640" y="6905"/>
                      </a:lnTo>
                      <a:lnTo>
                        <a:pt x="27724" y="6947"/>
                      </a:lnTo>
                      <a:lnTo>
                        <a:pt x="27828" y="6884"/>
                      </a:lnTo>
                      <a:lnTo>
                        <a:pt x="27954" y="6968"/>
                      </a:lnTo>
                      <a:lnTo>
                        <a:pt x="28121" y="6905"/>
                      </a:lnTo>
                      <a:lnTo>
                        <a:pt x="28121" y="6842"/>
                      </a:lnTo>
                      <a:lnTo>
                        <a:pt x="28247" y="6780"/>
                      </a:lnTo>
                      <a:lnTo>
                        <a:pt x="28352" y="6780"/>
                      </a:lnTo>
                      <a:lnTo>
                        <a:pt x="28435" y="6738"/>
                      </a:lnTo>
                      <a:lnTo>
                        <a:pt x="28477" y="6780"/>
                      </a:lnTo>
                      <a:lnTo>
                        <a:pt x="28498" y="6759"/>
                      </a:lnTo>
                      <a:lnTo>
                        <a:pt x="28498" y="6759"/>
                      </a:lnTo>
                      <a:cubicBezTo>
                        <a:pt x="28477" y="6863"/>
                        <a:pt x="28456" y="6989"/>
                        <a:pt x="28456" y="7094"/>
                      </a:cubicBezTo>
                      <a:lnTo>
                        <a:pt x="28435" y="7114"/>
                      </a:lnTo>
                      <a:lnTo>
                        <a:pt x="28456" y="7156"/>
                      </a:lnTo>
                      <a:lnTo>
                        <a:pt x="28456" y="7219"/>
                      </a:lnTo>
                      <a:cubicBezTo>
                        <a:pt x="28456" y="7283"/>
                        <a:pt x="28503" y="7308"/>
                        <a:pt x="28554" y="7308"/>
                      </a:cubicBezTo>
                      <a:cubicBezTo>
                        <a:pt x="28586" y="7308"/>
                        <a:pt x="28620" y="7298"/>
                        <a:pt x="28644" y="7282"/>
                      </a:cubicBezTo>
                      <a:lnTo>
                        <a:pt x="28707" y="7282"/>
                      </a:lnTo>
                      <a:lnTo>
                        <a:pt x="28707" y="7324"/>
                      </a:lnTo>
                      <a:lnTo>
                        <a:pt x="28582" y="7533"/>
                      </a:lnTo>
                      <a:lnTo>
                        <a:pt x="28561" y="7617"/>
                      </a:lnTo>
                      <a:lnTo>
                        <a:pt x="28456" y="7679"/>
                      </a:lnTo>
                      <a:lnTo>
                        <a:pt x="28477" y="7596"/>
                      </a:lnTo>
                      <a:lnTo>
                        <a:pt x="28435" y="7533"/>
                      </a:lnTo>
                      <a:lnTo>
                        <a:pt x="28477" y="7407"/>
                      </a:lnTo>
                      <a:lnTo>
                        <a:pt x="28393" y="7324"/>
                      </a:lnTo>
                      <a:lnTo>
                        <a:pt x="28268" y="7387"/>
                      </a:lnTo>
                      <a:lnTo>
                        <a:pt x="28184" y="7512"/>
                      </a:lnTo>
                      <a:lnTo>
                        <a:pt x="28121" y="7512"/>
                      </a:lnTo>
                      <a:lnTo>
                        <a:pt x="28038" y="7679"/>
                      </a:lnTo>
                      <a:lnTo>
                        <a:pt x="27954" y="7700"/>
                      </a:lnTo>
                      <a:lnTo>
                        <a:pt x="27870" y="7910"/>
                      </a:lnTo>
                      <a:lnTo>
                        <a:pt x="27724" y="8056"/>
                      </a:lnTo>
                      <a:lnTo>
                        <a:pt x="27703" y="8203"/>
                      </a:lnTo>
                      <a:lnTo>
                        <a:pt x="27745" y="8328"/>
                      </a:lnTo>
                      <a:lnTo>
                        <a:pt x="27745" y="8412"/>
                      </a:lnTo>
                      <a:lnTo>
                        <a:pt x="27808" y="8433"/>
                      </a:lnTo>
                      <a:lnTo>
                        <a:pt x="27870" y="8370"/>
                      </a:lnTo>
                      <a:lnTo>
                        <a:pt x="27933" y="8370"/>
                      </a:lnTo>
                      <a:lnTo>
                        <a:pt x="27933" y="8454"/>
                      </a:lnTo>
                      <a:lnTo>
                        <a:pt x="27828" y="8537"/>
                      </a:lnTo>
                      <a:lnTo>
                        <a:pt x="27828" y="8579"/>
                      </a:lnTo>
                      <a:lnTo>
                        <a:pt x="27724" y="8579"/>
                      </a:lnTo>
                      <a:lnTo>
                        <a:pt x="27619" y="8642"/>
                      </a:lnTo>
                      <a:lnTo>
                        <a:pt x="27431" y="8830"/>
                      </a:lnTo>
                      <a:lnTo>
                        <a:pt x="27347" y="8935"/>
                      </a:lnTo>
                      <a:lnTo>
                        <a:pt x="27326" y="9207"/>
                      </a:lnTo>
                      <a:lnTo>
                        <a:pt x="27389" y="9311"/>
                      </a:lnTo>
                      <a:lnTo>
                        <a:pt x="27389" y="9395"/>
                      </a:lnTo>
                      <a:lnTo>
                        <a:pt x="27326" y="9500"/>
                      </a:lnTo>
                      <a:lnTo>
                        <a:pt x="27347" y="9563"/>
                      </a:lnTo>
                      <a:lnTo>
                        <a:pt x="27389" y="9625"/>
                      </a:lnTo>
                      <a:lnTo>
                        <a:pt x="27452" y="9625"/>
                      </a:lnTo>
                      <a:lnTo>
                        <a:pt x="27515" y="9667"/>
                      </a:lnTo>
                      <a:lnTo>
                        <a:pt x="27536" y="9793"/>
                      </a:lnTo>
                      <a:lnTo>
                        <a:pt x="27640" y="9835"/>
                      </a:lnTo>
                      <a:lnTo>
                        <a:pt x="27703" y="9939"/>
                      </a:lnTo>
                      <a:lnTo>
                        <a:pt x="27745" y="9939"/>
                      </a:lnTo>
                      <a:lnTo>
                        <a:pt x="27828" y="9814"/>
                      </a:lnTo>
                      <a:lnTo>
                        <a:pt x="27808" y="9939"/>
                      </a:lnTo>
                      <a:lnTo>
                        <a:pt x="27849" y="10107"/>
                      </a:lnTo>
                      <a:lnTo>
                        <a:pt x="28017" y="10127"/>
                      </a:lnTo>
                      <a:lnTo>
                        <a:pt x="28080" y="10190"/>
                      </a:lnTo>
                      <a:lnTo>
                        <a:pt x="28184" y="10190"/>
                      </a:lnTo>
                      <a:lnTo>
                        <a:pt x="28331" y="10211"/>
                      </a:lnTo>
                      <a:lnTo>
                        <a:pt x="28331" y="10295"/>
                      </a:lnTo>
                      <a:lnTo>
                        <a:pt x="28226" y="10504"/>
                      </a:lnTo>
                      <a:lnTo>
                        <a:pt x="28121" y="10546"/>
                      </a:lnTo>
                      <a:lnTo>
                        <a:pt x="28080" y="10525"/>
                      </a:lnTo>
                      <a:lnTo>
                        <a:pt x="28121" y="10420"/>
                      </a:lnTo>
                      <a:lnTo>
                        <a:pt x="28226" y="10379"/>
                      </a:lnTo>
                      <a:lnTo>
                        <a:pt x="28080" y="10337"/>
                      </a:lnTo>
                      <a:lnTo>
                        <a:pt x="27954" y="10379"/>
                      </a:lnTo>
                      <a:lnTo>
                        <a:pt x="27849" y="10504"/>
                      </a:lnTo>
                      <a:lnTo>
                        <a:pt x="27912" y="10546"/>
                      </a:lnTo>
                      <a:lnTo>
                        <a:pt x="27912" y="10630"/>
                      </a:lnTo>
                      <a:lnTo>
                        <a:pt x="27745" y="10713"/>
                      </a:lnTo>
                      <a:lnTo>
                        <a:pt x="27661" y="10797"/>
                      </a:lnTo>
                      <a:lnTo>
                        <a:pt x="27598" y="10797"/>
                      </a:lnTo>
                      <a:lnTo>
                        <a:pt x="27515" y="10944"/>
                      </a:lnTo>
                      <a:lnTo>
                        <a:pt x="27536" y="11006"/>
                      </a:lnTo>
                      <a:lnTo>
                        <a:pt x="27619" y="11006"/>
                      </a:lnTo>
                      <a:lnTo>
                        <a:pt x="27661" y="11048"/>
                      </a:lnTo>
                      <a:lnTo>
                        <a:pt x="27766" y="11027"/>
                      </a:lnTo>
                      <a:lnTo>
                        <a:pt x="27828" y="10923"/>
                      </a:lnTo>
                      <a:lnTo>
                        <a:pt x="27808" y="10860"/>
                      </a:lnTo>
                      <a:lnTo>
                        <a:pt x="27870" y="10839"/>
                      </a:lnTo>
                      <a:lnTo>
                        <a:pt x="27954" y="10797"/>
                      </a:lnTo>
                      <a:lnTo>
                        <a:pt x="28017" y="10839"/>
                      </a:lnTo>
                      <a:lnTo>
                        <a:pt x="27975" y="10944"/>
                      </a:lnTo>
                      <a:lnTo>
                        <a:pt x="27912" y="11069"/>
                      </a:lnTo>
                      <a:lnTo>
                        <a:pt x="27870" y="11236"/>
                      </a:lnTo>
                      <a:lnTo>
                        <a:pt x="27870" y="11320"/>
                      </a:lnTo>
                      <a:lnTo>
                        <a:pt x="27808" y="11383"/>
                      </a:lnTo>
                      <a:lnTo>
                        <a:pt x="27640" y="11425"/>
                      </a:lnTo>
                      <a:lnTo>
                        <a:pt x="27536" y="11529"/>
                      </a:lnTo>
                      <a:lnTo>
                        <a:pt x="27452" y="11550"/>
                      </a:lnTo>
                      <a:lnTo>
                        <a:pt x="27452" y="11592"/>
                      </a:lnTo>
                      <a:lnTo>
                        <a:pt x="27410" y="11697"/>
                      </a:lnTo>
                      <a:lnTo>
                        <a:pt x="27138" y="11801"/>
                      </a:lnTo>
                      <a:lnTo>
                        <a:pt x="27075" y="11906"/>
                      </a:lnTo>
                      <a:lnTo>
                        <a:pt x="26971" y="11948"/>
                      </a:lnTo>
                      <a:lnTo>
                        <a:pt x="26929" y="11885"/>
                      </a:lnTo>
                      <a:lnTo>
                        <a:pt x="26887" y="11885"/>
                      </a:lnTo>
                      <a:lnTo>
                        <a:pt x="26866" y="11843"/>
                      </a:lnTo>
                      <a:lnTo>
                        <a:pt x="26803" y="11906"/>
                      </a:lnTo>
                      <a:lnTo>
                        <a:pt x="26720" y="11948"/>
                      </a:lnTo>
                      <a:lnTo>
                        <a:pt x="26720" y="11948"/>
                      </a:lnTo>
                      <a:lnTo>
                        <a:pt x="26761" y="11885"/>
                      </a:lnTo>
                      <a:lnTo>
                        <a:pt x="26720" y="11843"/>
                      </a:lnTo>
                      <a:lnTo>
                        <a:pt x="26615" y="11948"/>
                      </a:lnTo>
                      <a:lnTo>
                        <a:pt x="26573" y="12094"/>
                      </a:lnTo>
                      <a:lnTo>
                        <a:pt x="26468" y="12262"/>
                      </a:lnTo>
                      <a:lnTo>
                        <a:pt x="26448" y="12304"/>
                      </a:lnTo>
                      <a:lnTo>
                        <a:pt x="26489" y="12387"/>
                      </a:lnTo>
                      <a:lnTo>
                        <a:pt x="26489" y="12471"/>
                      </a:lnTo>
                      <a:lnTo>
                        <a:pt x="26406" y="12617"/>
                      </a:lnTo>
                      <a:lnTo>
                        <a:pt x="26406" y="12701"/>
                      </a:lnTo>
                      <a:lnTo>
                        <a:pt x="26468" y="12785"/>
                      </a:lnTo>
                      <a:lnTo>
                        <a:pt x="26385" y="12827"/>
                      </a:lnTo>
                      <a:lnTo>
                        <a:pt x="26343" y="12952"/>
                      </a:lnTo>
                      <a:lnTo>
                        <a:pt x="26364" y="12952"/>
                      </a:lnTo>
                      <a:lnTo>
                        <a:pt x="26448" y="12931"/>
                      </a:lnTo>
                      <a:lnTo>
                        <a:pt x="26489" y="12848"/>
                      </a:lnTo>
                      <a:lnTo>
                        <a:pt x="26594" y="12889"/>
                      </a:lnTo>
                      <a:lnTo>
                        <a:pt x="26699" y="12806"/>
                      </a:lnTo>
                      <a:lnTo>
                        <a:pt x="26615" y="12910"/>
                      </a:lnTo>
                      <a:lnTo>
                        <a:pt x="26510" y="12910"/>
                      </a:lnTo>
                      <a:lnTo>
                        <a:pt x="26406" y="13015"/>
                      </a:lnTo>
                      <a:lnTo>
                        <a:pt x="26259" y="13057"/>
                      </a:lnTo>
                      <a:lnTo>
                        <a:pt x="26259" y="13203"/>
                      </a:lnTo>
                      <a:lnTo>
                        <a:pt x="26176" y="13266"/>
                      </a:lnTo>
                      <a:lnTo>
                        <a:pt x="26071" y="13203"/>
                      </a:lnTo>
                      <a:lnTo>
                        <a:pt x="25945" y="13203"/>
                      </a:lnTo>
                      <a:lnTo>
                        <a:pt x="25862" y="13120"/>
                      </a:lnTo>
                      <a:lnTo>
                        <a:pt x="25778" y="13161"/>
                      </a:lnTo>
                      <a:lnTo>
                        <a:pt x="25820" y="13350"/>
                      </a:lnTo>
                      <a:lnTo>
                        <a:pt x="25631" y="13245"/>
                      </a:lnTo>
                      <a:lnTo>
                        <a:pt x="25694" y="12994"/>
                      </a:lnTo>
                      <a:lnTo>
                        <a:pt x="25631" y="12827"/>
                      </a:lnTo>
                      <a:lnTo>
                        <a:pt x="25548" y="12722"/>
                      </a:lnTo>
                      <a:lnTo>
                        <a:pt x="25590" y="12555"/>
                      </a:lnTo>
                      <a:lnTo>
                        <a:pt x="25631" y="12555"/>
                      </a:lnTo>
                      <a:lnTo>
                        <a:pt x="25673" y="12722"/>
                      </a:lnTo>
                      <a:lnTo>
                        <a:pt x="25820" y="12638"/>
                      </a:lnTo>
                      <a:lnTo>
                        <a:pt x="25862" y="12743"/>
                      </a:lnTo>
                      <a:lnTo>
                        <a:pt x="25987" y="12806"/>
                      </a:lnTo>
                      <a:lnTo>
                        <a:pt x="26071" y="12722"/>
                      </a:lnTo>
                      <a:lnTo>
                        <a:pt x="26071" y="12638"/>
                      </a:lnTo>
                      <a:lnTo>
                        <a:pt x="26134" y="12492"/>
                      </a:lnTo>
                      <a:lnTo>
                        <a:pt x="26029" y="12513"/>
                      </a:lnTo>
                      <a:lnTo>
                        <a:pt x="25945" y="12492"/>
                      </a:lnTo>
                      <a:lnTo>
                        <a:pt x="26029" y="12429"/>
                      </a:lnTo>
                      <a:lnTo>
                        <a:pt x="26092" y="12304"/>
                      </a:lnTo>
                      <a:lnTo>
                        <a:pt x="26029" y="12304"/>
                      </a:lnTo>
                      <a:lnTo>
                        <a:pt x="25945" y="12387"/>
                      </a:lnTo>
                      <a:lnTo>
                        <a:pt x="25778" y="12429"/>
                      </a:lnTo>
                      <a:lnTo>
                        <a:pt x="25778" y="12345"/>
                      </a:lnTo>
                      <a:lnTo>
                        <a:pt x="25924" y="12283"/>
                      </a:lnTo>
                      <a:lnTo>
                        <a:pt x="25924" y="12178"/>
                      </a:lnTo>
                      <a:lnTo>
                        <a:pt x="25841" y="12178"/>
                      </a:lnTo>
                      <a:lnTo>
                        <a:pt x="25736" y="12220"/>
                      </a:lnTo>
                      <a:lnTo>
                        <a:pt x="25736" y="12136"/>
                      </a:lnTo>
                      <a:lnTo>
                        <a:pt x="25778" y="11969"/>
                      </a:lnTo>
                      <a:lnTo>
                        <a:pt x="25862" y="11864"/>
                      </a:lnTo>
                      <a:lnTo>
                        <a:pt x="25883" y="11969"/>
                      </a:lnTo>
                      <a:lnTo>
                        <a:pt x="25945" y="11906"/>
                      </a:lnTo>
                      <a:lnTo>
                        <a:pt x="25945" y="11822"/>
                      </a:lnTo>
                      <a:lnTo>
                        <a:pt x="26092" y="11676"/>
                      </a:lnTo>
                      <a:lnTo>
                        <a:pt x="26092" y="11592"/>
                      </a:lnTo>
                      <a:lnTo>
                        <a:pt x="26280" y="11488"/>
                      </a:lnTo>
                      <a:lnTo>
                        <a:pt x="26280" y="11362"/>
                      </a:lnTo>
                      <a:lnTo>
                        <a:pt x="26364" y="11299"/>
                      </a:lnTo>
                      <a:lnTo>
                        <a:pt x="26448" y="11278"/>
                      </a:lnTo>
                      <a:lnTo>
                        <a:pt x="26448" y="11236"/>
                      </a:lnTo>
                      <a:lnTo>
                        <a:pt x="26343" y="11236"/>
                      </a:lnTo>
                      <a:lnTo>
                        <a:pt x="26196" y="11257"/>
                      </a:lnTo>
                      <a:lnTo>
                        <a:pt x="26155" y="11425"/>
                      </a:lnTo>
                      <a:lnTo>
                        <a:pt x="26029" y="11488"/>
                      </a:lnTo>
                      <a:lnTo>
                        <a:pt x="25945" y="11467"/>
                      </a:lnTo>
                      <a:lnTo>
                        <a:pt x="25966" y="11425"/>
                      </a:lnTo>
                      <a:lnTo>
                        <a:pt x="26113" y="11362"/>
                      </a:lnTo>
                      <a:lnTo>
                        <a:pt x="26134" y="11257"/>
                      </a:lnTo>
                      <a:lnTo>
                        <a:pt x="26050" y="11216"/>
                      </a:lnTo>
                      <a:lnTo>
                        <a:pt x="25966" y="11236"/>
                      </a:lnTo>
                      <a:lnTo>
                        <a:pt x="25883" y="11153"/>
                      </a:lnTo>
                      <a:lnTo>
                        <a:pt x="25924" y="11069"/>
                      </a:lnTo>
                      <a:lnTo>
                        <a:pt x="25945" y="10944"/>
                      </a:lnTo>
                      <a:lnTo>
                        <a:pt x="25862" y="10860"/>
                      </a:lnTo>
                      <a:lnTo>
                        <a:pt x="25820" y="10902"/>
                      </a:lnTo>
                      <a:lnTo>
                        <a:pt x="25778" y="10964"/>
                      </a:lnTo>
                      <a:lnTo>
                        <a:pt x="25778" y="10902"/>
                      </a:lnTo>
                      <a:lnTo>
                        <a:pt x="25820" y="10818"/>
                      </a:lnTo>
                      <a:lnTo>
                        <a:pt x="25757" y="10713"/>
                      </a:lnTo>
                      <a:lnTo>
                        <a:pt x="25652" y="10713"/>
                      </a:lnTo>
                      <a:lnTo>
                        <a:pt x="25631" y="10902"/>
                      </a:lnTo>
                      <a:lnTo>
                        <a:pt x="25527" y="10964"/>
                      </a:lnTo>
                      <a:lnTo>
                        <a:pt x="25506" y="11027"/>
                      </a:lnTo>
                      <a:lnTo>
                        <a:pt x="25443" y="10985"/>
                      </a:lnTo>
                      <a:lnTo>
                        <a:pt x="25443" y="10923"/>
                      </a:lnTo>
                      <a:lnTo>
                        <a:pt x="25401" y="10839"/>
                      </a:lnTo>
                      <a:lnTo>
                        <a:pt x="25318" y="10839"/>
                      </a:lnTo>
                      <a:lnTo>
                        <a:pt x="25297" y="10923"/>
                      </a:lnTo>
                      <a:lnTo>
                        <a:pt x="25318" y="10964"/>
                      </a:lnTo>
                      <a:lnTo>
                        <a:pt x="25297" y="11027"/>
                      </a:lnTo>
                      <a:lnTo>
                        <a:pt x="25339" y="11132"/>
                      </a:lnTo>
                      <a:lnTo>
                        <a:pt x="25339" y="11195"/>
                      </a:lnTo>
                      <a:lnTo>
                        <a:pt x="25297" y="11257"/>
                      </a:lnTo>
                      <a:lnTo>
                        <a:pt x="25234" y="11195"/>
                      </a:lnTo>
                      <a:lnTo>
                        <a:pt x="25234" y="11132"/>
                      </a:lnTo>
                      <a:lnTo>
                        <a:pt x="25192" y="11132"/>
                      </a:lnTo>
                      <a:lnTo>
                        <a:pt x="25171" y="11195"/>
                      </a:lnTo>
                      <a:lnTo>
                        <a:pt x="25213" y="11446"/>
                      </a:lnTo>
                      <a:lnTo>
                        <a:pt x="25234" y="11592"/>
                      </a:lnTo>
                      <a:lnTo>
                        <a:pt x="25401" y="11676"/>
                      </a:lnTo>
                      <a:lnTo>
                        <a:pt x="25443" y="11760"/>
                      </a:lnTo>
                      <a:lnTo>
                        <a:pt x="25443" y="11990"/>
                      </a:lnTo>
                      <a:lnTo>
                        <a:pt x="25422" y="11864"/>
                      </a:lnTo>
                      <a:lnTo>
                        <a:pt x="25339" y="11801"/>
                      </a:lnTo>
                      <a:lnTo>
                        <a:pt x="25192" y="11613"/>
                      </a:lnTo>
                      <a:lnTo>
                        <a:pt x="25171" y="11467"/>
                      </a:lnTo>
                      <a:lnTo>
                        <a:pt x="25108" y="11278"/>
                      </a:lnTo>
                      <a:lnTo>
                        <a:pt x="25025" y="11278"/>
                      </a:lnTo>
                      <a:lnTo>
                        <a:pt x="24983" y="11341"/>
                      </a:lnTo>
                      <a:lnTo>
                        <a:pt x="25004" y="11488"/>
                      </a:lnTo>
                      <a:lnTo>
                        <a:pt x="25087" y="11592"/>
                      </a:lnTo>
                      <a:lnTo>
                        <a:pt x="25108" y="11718"/>
                      </a:lnTo>
                      <a:lnTo>
                        <a:pt x="25067" y="11760"/>
                      </a:lnTo>
                      <a:lnTo>
                        <a:pt x="24983" y="11655"/>
                      </a:lnTo>
                      <a:lnTo>
                        <a:pt x="24774" y="11697"/>
                      </a:lnTo>
                      <a:lnTo>
                        <a:pt x="24711" y="11760"/>
                      </a:lnTo>
                      <a:lnTo>
                        <a:pt x="24648" y="11676"/>
                      </a:lnTo>
                      <a:lnTo>
                        <a:pt x="24564" y="11655"/>
                      </a:lnTo>
                      <a:lnTo>
                        <a:pt x="24376" y="11488"/>
                      </a:lnTo>
                      <a:lnTo>
                        <a:pt x="24146" y="11488"/>
                      </a:lnTo>
                      <a:lnTo>
                        <a:pt x="24125" y="11404"/>
                      </a:lnTo>
                      <a:lnTo>
                        <a:pt x="24083" y="11404"/>
                      </a:lnTo>
                      <a:lnTo>
                        <a:pt x="23937" y="11488"/>
                      </a:lnTo>
                      <a:lnTo>
                        <a:pt x="23874" y="11571"/>
                      </a:lnTo>
                      <a:lnTo>
                        <a:pt x="23707" y="11571"/>
                      </a:lnTo>
                      <a:lnTo>
                        <a:pt x="23560" y="11655"/>
                      </a:lnTo>
                      <a:lnTo>
                        <a:pt x="23435" y="11550"/>
                      </a:lnTo>
                      <a:lnTo>
                        <a:pt x="23414" y="11550"/>
                      </a:lnTo>
                      <a:lnTo>
                        <a:pt x="23393" y="11446"/>
                      </a:lnTo>
                      <a:lnTo>
                        <a:pt x="23330" y="11404"/>
                      </a:lnTo>
                      <a:lnTo>
                        <a:pt x="23204" y="11488"/>
                      </a:lnTo>
                      <a:lnTo>
                        <a:pt x="23204" y="11404"/>
                      </a:lnTo>
                      <a:lnTo>
                        <a:pt x="23037" y="11257"/>
                      </a:lnTo>
                      <a:lnTo>
                        <a:pt x="23016" y="11174"/>
                      </a:lnTo>
                      <a:lnTo>
                        <a:pt x="22974" y="11153"/>
                      </a:lnTo>
                      <a:lnTo>
                        <a:pt x="22974" y="11069"/>
                      </a:lnTo>
                      <a:lnTo>
                        <a:pt x="22995" y="11027"/>
                      </a:lnTo>
                      <a:lnTo>
                        <a:pt x="22932" y="10944"/>
                      </a:lnTo>
                      <a:lnTo>
                        <a:pt x="22890" y="10964"/>
                      </a:lnTo>
                      <a:lnTo>
                        <a:pt x="22870" y="10944"/>
                      </a:lnTo>
                      <a:lnTo>
                        <a:pt x="22870" y="10860"/>
                      </a:lnTo>
                      <a:lnTo>
                        <a:pt x="22807" y="10839"/>
                      </a:lnTo>
                      <a:lnTo>
                        <a:pt x="22702" y="10881"/>
                      </a:lnTo>
                      <a:lnTo>
                        <a:pt x="22577" y="10881"/>
                      </a:lnTo>
                      <a:lnTo>
                        <a:pt x="22493" y="10818"/>
                      </a:lnTo>
                      <a:lnTo>
                        <a:pt x="22451" y="10818"/>
                      </a:lnTo>
                      <a:lnTo>
                        <a:pt x="22409" y="10755"/>
                      </a:lnTo>
                      <a:lnTo>
                        <a:pt x="22305" y="10713"/>
                      </a:lnTo>
                      <a:lnTo>
                        <a:pt x="22200" y="10713"/>
                      </a:lnTo>
                      <a:lnTo>
                        <a:pt x="22263" y="10630"/>
                      </a:lnTo>
                      <a:lnTo>
                        <a:pt x="22263" y="10546"/>
                      </a:lnTo>
                      <a:lnTo>
                        <a:pt x="22346" y="10462"/>
                      </a:lnTo>
                      <a:lnTo>
                        <a:pt x="22346" y="10420"/>
                      </a:lnTo>
                      <a:lnTo>
                        <a:pt x="22263" y="10400"/>
                      </a:lnTo>
                      <a:lnTo>
                        <a:pt x="22179" y="10400"/>
                      </a:lnTo>
                      <a:lnTo>
                        <a:pt x="22158" y="10148"/>
                      </a:lnTo>
                      <a:lnTo>
                        <a:pt x="22095" y="10127"/>
                      </a:lnTo>
                      <a:lnTo>
                        <a:pt x="22095" y="10086"/>
                      </a:lnTo>
                      <a:lnTo>
                        <a:pt x="22179" y="10023"/>
                      </a:lnTo>
                      <a:lnTo>
                        <a:pt x="22200" y="9981"/>
                      </a:lnTo>
                      <a:lnTo>
                        <a:pt x="22158" y="9939"/>
                      </a:lnTo>
                      <a:lnTo>
                        <a:pt x="22179" y="9876"/>
                      </a:lnTo>
                      <a:lnTo>
                        <a:pt x="22179" y="9772"/>
                      </a:lnTo>
                      <a:cubicBezTo>
                        <a:pt x="22284" y="9709"/>
                        <a:pt x="22388" y="9688"/>
                        <a:pt x="22493" y="9604"/>
                      </a:cubicBezTo>
                      <a:lnTo>
                        <a:pt x="22514" y="9625"/>
                      </a:lnTo>
                      <a:lnTo>
                        <a:pt x="22598" y="9604"/>
                      </a:lnTo>
                      <a:lnTo>
                        <a:pt x="22681" y="9500"/>
                      </a:lnTo>
                      <a:lnTo>
                        <a:pt x="22702" y="9500"/>
                      </a:lnTo>
                      <a:lnTo>
                        <a:pt x="22702" y="9604"/>
                      </a:lnTo>
                      <a:lnTo>
                        <a:pt x="22765" y="9709"/>
                      </a:lnTo>
                      <a:lnTo>
                        <a:pt x="22828" y="9730"/>
                      </a:lnTo>
                      <a:lnTo>
                        <a:pt x="22911" y="9688"/>
                      </a:lnTo>
                      <a:lnTo>
                        <a:pt x="22995" y="9709"/>
                      </a:lnTo>
                      <a:lnTo>
                        <a:pt x="23037" y="9793"/>
                      </a:lnTo>
                      <a:lnTo>
                        <a:pt x="23121" y="9793"/>
                      </a:lnTo>
                      <a:lnTo>
                        <a:pt x="23183" y="9835"/>
                      </a:lnTo>
                      <a:lnTo>
                        <a:pt x="23225" y="9835"/>
                      </a:lnTo>
                      <a:lnTo>
                        <a:pt x="23225" y="9730"/>
                      </a:lnTo>
                      <a:lnTo>
                        <a:pt x="23288" y="9730"/>
                      </a:lnTo>
                      <a:lnTo>
                        <a:pt x="23351" y="9709"/>
                      </a:lnTo>
                      <a:lnTo>
                        <a:pt x="23414" y="9730"/>
                      </a:lnTo>
                      <a:lnTo>
                        <a:pt x="23414" y="9814"/>
                      </a:lnTo>
                      <a:lnTo>
                        <a:pt x="23455" y="9835"/>
                      </a:lnTo>
                      <a:lnTo>
                        <a:pt x="23539" y="9814"/>
                      </a:lnTo>
                      <a:lnTo>
                        <a:pt x="23602" y="9730"/>
                      </a:lnTo>
                      <a:lnTo>
                        <a:pt x="23644" y="9772"/>
                      </a:lnTo>
                      <a:lnTo>
                        <a:pt x="23665" y="9835"/>
                      </a:lnTo>
                      <a:lnTo>
                        <a:pt x="23727" y="9835"/>
                      </a:lnTo>
                      <a:lnTo>
                        <a:pt x="23748" y="9793"/>
                      </a:lnTo>
                      <a:lnTo>
                        <a:pt x="23769" y="9793"/>
                      </a:lnTo>
                      <a:lnTo>
                        <a:pt x="23832" y="9709"/>
                      </a:lnTo>
                      <a:lnTo>
                        <a:pt x="23916" y="9709"/>
                      </a:lnTo>
                      <a:lnTo>
                        <a:pt x="23937" y="9772"/>
                      </a:lnTo>
                      <a:lnTo>
                        <a:pt x="23979" y="9793"/>
                      </a:lnTo>
                      <a:lnTo>
                        <a:pt x="24041" y="9772"/>
                      </a:lnTo>
                      <a:lnTo>
                        <a:pt x="24041" y="9709"/>
                      </a:lnTo>
                      <a:lnTo>
                        <a:pt x="24020" y="9667"/>
                      </a:lnTo>
                      <a:lnTo>
                        <a:pt x="24083" y="9583"/>
                      </a:lnTo>
                      <a:lnTo>
                        <a:pt x="24083" y="9521"/>
                      </a:lnTo>
                      <a:lnTo>
                        <a:pt x="24146" y="9458"/>
                      </a:lnTo>
                      <a:lnTo>
                        <a:pt x="24146" y="9374"/>
                      </a:lnTo>
                      <a:lnTo>
                        <a:pt x="24062" y="9374"/>
                      </a:lnTo>
                      <a:lnTo>
                        <a:pt x="24041" y="9291"/>
                      </a:lnTo>
                      <a:lnTo>
                        <a:pt x="24062" y="9186"/>
                      </a:lnTo>
                      <a:lnTo>
                        <a:pt x="24146" y="9165"/>
                      </a:lnTo>
                      <a:lnTo>
                        <a:pt x="24146" y="9060"/>
                      </a:lnTo>
                      <a:lnTo>
                        <a:pt x="24041" y="8998"/>
                      </a:lnTo>
                      <a:lnTo>
                        <a:pt x="23958" y="9039"/>
                      </a:lnTo>
                      <a:lnTo>
                        <a:pt x="23958" y="9102"/>
                      </a:lnTo>
                      <a:lnTo>
                        <a:pt x="23916" y="9165"/>
                      </a:lnTo>
                      <a:lnTo>
                        <a:pt x="23832" y="9102"/>
                      </a:lnTo>
                      <a:lnTo>
                        <a:pt x="23707" y="9102"/>
                      </a:lnTo>
                      <a:lnTo>
                        <a:pt x="23560" y="9249"/>
                      </a:lnTo>
                      <a:lnTo>
                        <a:pt x="23455" y="9311"/>
                      </a:lnTo>
                      <a:lnTo>
                        <a:pt x="23455" y="9270"/>
                      </a:lnTo>
                      <a:lnTo>
                        <a:pt x="23602" y="9186"/>
                      </a:lnTo>
                      <a:lnTo>
                        <a:pt x="23644" y="9102"/>
                      </a:lnTo>
                      <a:lnTo>
                        <a:pt x="23644" y="8977"/>
                      </a:lnTo>
                      <a:lnTo>
                        <a:pt x="23602" y="9060"/>
                      </a:lnTo>
                      <a:lnTo>
                        <a:pt x="23539" y="9039"/>
                      </a:lnTo>
                      <a:lnTo>
                        <a:pt x="23539" y="8935"/>
                      </a:lnTo>
                      <a:lnTo>
                        <a:pt x="23644" y="8851"/>
                      </a:lnTo>
                      <a:lnTo>
                        <a:pt x="23560" y="8726"/>
                      </a:lnTo>
                      <a:lnTo>
                        <a:pt x="23644" y="8642"/>
                      </a:lnTo>
                      <a:lnTo>
                        <a:pt x="23727" y="8642"/>
                      </a:lnTo>
                      <a:lnTo>
                        <a:pt x="23707" y="8684"/>
                      </a:lnTo>
                      <a:lnTo>
                        <a:pt x="23748" y="8851"/>
                      </a:lnTo>
                      <a:lnTo>
                        <a:pt x="23832" y="8935"/>
                      </a:lnTo>
                      <a:lnTo>
                        <a:pt x="23874" y="8893"/>
                      </a:lnTo>
                      <a:lnTo>
                        <a:pt x="23979" y="8893"/>
                      </a:lnTo>
                      <a:lnTo>
                        <a:pt x="24041" y="8767"/>
                      </a:lnTo>
                      <a:lnTo>
                        <a:pt x="23979" y="8726"/>
                      </a:lnTo>
                      <a:lnTo>
                        <a:pt x="23979" y="8663"/>
                      </a:lnTo>
                      <a:lnTo>
                        <a:pt x="24062" y="8663"/>
                      </a:lnTo>
                      <a:lnTo>
                        <a:pt x="24083" y="8726"/>
                      </a:lnTo>
                      <a:lnTo>
                        <a:pt x="24146" y="8684"/>
                      </a:lnTo>
                      <a:lnTo>
                        <a:pt x="24251" y="8621"/>
                      </a:lnTo>
                      <a:lnTo>
                        <a:pt x="24271" y="8475"/>
                      </a:lnTo>
                      <a:lnTo>
                        <a:pt x="24292" y="8579"/>
                      </a:lnTo>
                      <a:lnTo>
                        <a:pt x="24355" y="8579"/>
                      </a:lnTo>
                      <a:lnTo>
                        <a:pt x="24460" y="8516"/>
                      </a:lnTo>
                      <a:lnTo>
                        <a:pt x="24376" y="8684"/>
                      </a:lnTo>
                      <a:lnTo>
                        <a:pt x="24376" y="8851"/>
                      </a:lnTo>
                      <a:lnTo>
                        <a:pt x="24439" y="8830"/>
                      </a:lnTo>
                      <a:lnTo>
                        <a:pt x="24481" y="8851"/>
                      </a:lnTo>
                      <a:lnTo>
                        <a:pt x="24439" y="8935"/>
                      </a:lnTo>
                      <a:lnTo>
                        <a:pt x="24502" y="8935"/>
                      </a:lnTo>
                      <a:lnTo>
                        <a:pt x="24564" y="8788"/>
                      </a:lnTo>
                      <a:lnTo>
                        <a:pt x="24606" y="8747"/>
                      </a:lnTo>
                      <a:lnTo>
                        <a:pt x="24690" y="8579"/>
                      </a:lnTo>
                      <a:lnTo>
                        <a:pt x="24774" y="8558"/>
                      </a:lnTo>
                      <a:lnTo>
                        <a:pt x="24753" y="8684"/>
                      </a:lnTo>
                      <a:lnTo>
                        <a:pt x="24648" y="8788"/>
                      </a:lnTo>
                      <a:lnTo>
                        <a:pt x="24669" y="8977"/>
                      </a:lnTo>
                      <a:lnTo>
                        <a:pt x="24753" y="8977"/>
                      </a:lnTo>
                      <a:lnTo>
                        <a:pt x="24815" y="9039"/>
                      </a:lnTo>
                      <a:lnTo>
                        <a:pt x="24878" y="8956"/>
                      </a:lnTo>
                      <a:lnTo>
                        <a:pt x="25004" y="8851"/>
                      </a:lnTo>
                      <a:lnTo>
                        <a:pt x="25067" y="8684"/>
                      </a:lnTo>
                      <a:lnTo>
                        <a:pt x="25108" y="8558"/>
                      </a:lnTo>
                      <a:lnTo>
                        <a:pt x="25087" y="8433"/>
                      </a:lnTo>
                      <a:lnTo>
                        <a:pt x="25129" y="8370"/>
                      </a:lnTo>
                      <a:lnTo>
                        <a:pt x="25108" y="8328"/>
                      </a:lnTo>
                      <a:lnTo>
                        <a:pt x="25025" y="8328"/>
                      </a:lnTo>
                      <a:lnTo>
                        <a:pt x="24983" y="8307"/>
                      </a:lnTo>
                      <a:lnTo>
                        <a:pt x="24899" y="8349"/>
                      </a:lnTo>
                      <a:lnTo>
                        <a:pt x="24899" y="8223"/>
                      </a:lnTo>
                      <a:lnTo>
                        <a:pt x="24941" y="8203"/>
                      </a:lnTo>
                      <a:lnTo>
                        <a:pt x="24920" y="8140"/>
                      </a:lnTo>
                      <a:lnTo>
                        <a:pt x="24815" y="8140"/>
                      </a:lnTo>
                      <a:lnTo>
                        <a:pt x="24795" y="8098"/>
                      </a:lnTo>
                      <a:lnTo>
                        <a:pt x="24690" y="8014"/>
                      </a:lnTo>
                      <a:lnTo>
                        <a:pt x="24690" y="7931"/>
                      </a:lnTo>
                      <a:lnTo>
                        <a:pt x="24606" y="7742"/>
                      </a:lnTo>
                      <a:lnTo>
                        <a:pt x="24585" y="7617"/>
                      </a:lnTo>
                      <a:lnTo>
                        <a:pt x="24627" y="7491"/>
                      </a:lnTo>
                      <a:lnTo>
                        <a:pt x="24585" y="7324"/>
                      </a:lnTo>
                      <a:lnTo>
                        <a:pt x="24502" y="7470"/>
                      </a:lnTo>
                      <a:lnTo>
                        <a:pt x="24502" y="7575"/>
                      </a:lnTo>
                      <a:lnTo>
                        <a:pt x="24418" y="7428"/>
                      </a:lnTo>
                      <a:lnTo>
                        <a:pt x="24292" y="7366"/>
                      </a:lnTo>
                      <a:lnTo>
                        <a:pt x="24271" y="7114"/>
                      </a:lnTo>
                      <a:lnTo>
                        <a:pt x="24188" y="7073"/>
                      </a:lnTo>
                      <a:lnTo>
                        <a:pt x="24167" y="6884"/>
                      </a:lnTo>
                      <a:lnTo>
                        <a:pt x="24083" y="6780"/>
                      </a:lnTo>
                      <a:lnTo>
                        <a:pt x="24083" y="6675"/>
                      </a:lnTo>
                      <a:lnTo>
                        <a:pt x="24041" y="6591"/>
                      </a:lnTo>
                      <a:lnTo>
                        <a:pt x="24041" y="6529"/>
                      </a:lnTo>
                      <a:lnTo>
                        <a:pt x="24146" y="6529"/>
                      </a:lnTo>
                      <a:lnTo>
                        <a:pt x="24167" y="6382"/>
                      </a:lnTo>
                      <a:lnTo>
                        <a:pt x="24251" y="6382"/>
                      </a:lnTo>
                      <a:lnTo>
                        <a:pt x="24271" y="6424"/>
                      </a:lnTo>
                      <a:lnTo>
                        <a:pt x="24355" y="6361"/>
                      </a:lnTo>
                      <a:lnTo>
                        <a:pt x="24355" y="6257"/>
                      </a:lnTo>
                      <a:lnTo>
                        <a:pt x="24460" y="6026"/>
                      </a:lnTo>
                      <a:lnTo>
                        <a:pt x="24460" y="5922"/>
                      </a:lnTo>
                      <a:lnTo>
                        <a:pt x="24481" y="5880"/>
                      </a:lnTo>
                      <a:lnTo>
                        <a:pt x="24397" y="5692"/>
                      </a:lnTo>
                      <a:lnTo>
                        <a:pt x="24460" y="5566"/>
                      </a:lnTo>
                      <a:lnTo>
                        <a:pt x="24523" y="5566"/>
                      </a:lnTo>
                      <a:lnTo>
                        <a:pt x="24523" y="5399"/>
                      </a:lnTo>
                      <a:lnTo>
                        <a:pt x="24627" y="5252"/>
                      </a:lnTo>
                      <a:lnTo>
                        <a:pt x="24627" y="5148"/>
                      </a:lnTo>
                      <a:lnTo>
                        <a:pt x="24690" y="5064"/>
                      </a:lnTo>
                      <a:lnTo>
                        <a:pt x="24690" y="4855"/>
                      </a:lnTo>
                      <a:lnTo>
                        <a:pt x="24774" y="4834"/>
                      </a:lnTo>
                      <a:lnTo>
                        <a:pt x="24774" y="4729"/>
                      </a:lnTo>
                      <a:lnTo>
                        <a:pt x="24899" y="4583"/>
                      </a:lnTo>
                      <a:lnTo>
                        <a:pt x="24899" y="4478"/>
                      </a:lnTo>
                      <a:cubicBezTo>
                        <a:pt x="24918" y="4516"/>
                        <a:pt x="24966" y="4536"/>
                        <a:pt x="25020" y="4536"/>
                      </a:cubicBezTo>
                      <a:cubicBezTo>
                        <a:pt x="25085" y="4536"/>
                        <a:pt x="25158" y="4505"/>
                        <a:pt x="25192" y="4436"/>
                      </a:cubicBezTo>
                      <a:lnTo>
                        <a:pt x="25255" y="4122"/>
                      </a:lnTo>
                      <a:lnTo>
                        <a:pt x="25359" y="4122"/>
                      </a:lnTo>
                      <a:lnTo>
                        <a:pt x="25506" y="3955"/>
                      </a:lnTo>
                      <a:lnTo>
                        <a:pt x="25652" y="3892"/>
                      </a:lnTo>
                      <a:lnTo>
                        <a:pt x="25820" y="3725"/>
                      </a:lnTo>
                      <a:lnTo>
                        <a:pt x="25862" y="3725"/>
                      </a:lnTo>
                      <a:lnTo>
                        <a:pt x="25987" y="3599"/>
                      </a:lnTo>
                      <a:lnTo>
                        <a:pt x="25987" y="3516"/>
                      </a:lnTo>
                      <a:lnTo>
                        <a:pt x="26050" y="3474"/>
                      </a:lnTo>
                      <a:lnTo>
                        <a:pt x="26050" y="3390"/>
                      </a:lnTo>
                      <a:lnTo>
                        <a:pt x="25966" y="3285"/>
                      </a:lnTo>
                      <a:lnTo>
                        <a:pt x="25987" y="3223"/>
                      </a:lnTo>
                      <a:lnTo>
                        <a:pt x="25987" y="3160"/>
                      </a:lnTo>
                      <a:lnTo>
                        <a:pt x="25883" y="2993"/>
                      </a:lnTo>
                      <a:lnTo>
                        <a:pt x="25820" y="2993"/>
                      </a:lnTo>
                      <a:lnTo>
                        <a:pt x="25736" y="3013"/>
                      </a:lnTo>
                      <a:lnTo>
                        <a:pt x="25631" y="2972"/>
                      </a:lnTo>
                      <a:lnTo>
                        <a:pt x="25548" y="2993"/>
                      </a:lnTo>
                      <a:lnTo>
                        <a:pt x="25443" y="2909"/>
                      </a:lnTo>
                      <a:lnTo>
                        <a:pt x="25359" y="2909"/>
                      </a:lnTo>
                      <a:lnTo>
                        <a:pt x="25297" y="2846"/>
                      </a:lnTo>
                      <a:lnTo>
                        <a:pt x="25129" y="2867"/>
                      </a:lnTo>
                      <a:lnTo>
                        <a:pt x="25025" y="2972"/>
                      </a:lnTo>
                      <a:lnTo>
                        <a:pt x="24941" y="2993"/>
                      </a:lnTo>
                      <a:lnTo>
                        <a:pt x="24774" y="3118"/>
                      </a:lnTo>
                      <a:lnTo>
                        <a:pt x="24774" y="3181"/>
                      </a:lnTo>
                      <a:lnTo>
                        <a:pt x="24878" y="3265"/>
                      </a:lnTo>
                      <a:lnTo>
                        <a:pt x="24941" y="3390"/>
                      </a:lnTo>
                      <a:lnTo>
                        <a:pt x="24941" y="3516"/>
                      </a:lnTo>
                      <a:lnTo>
                        <a:pt x="24983" y="3641"/>
                      </a:lnTo>
                      <a:lnTo>
                        <a:pt x="24941" y="3704"/>
                      </a:lnTo>
                      <a:lnTo>
                        <a:pt x="24941" y="3809"/>
                      </a:lnTo>
                      <a:lnTo>
                        <a:pt x="25025" y="3913"/>
                      </a:lnTo>
                      <a:lnTo>
                        <a:pt x="25025" y="3934"/>
                      </a:lnTo>
                      <a:lnTo>
                        <a:pt x="25004" y="3955"/>
                      </a:lnTo>
                      <a:cubicBezTo>
                        <a:pt x="24983" y="4018"/>
                        <a:pt x="24941" y="4081"/>
                        <a:pt x="24920" y="4143"/>
                      </a:cubicBezTo>
                      <a:lnTo>
                        <a:pt x="24899" y="4081"/>
                      </a:lnTo>
                      <a:lnTo>
                        <a:pt x="24920" y="4018"/>
                      </a:lnTo>
                      <a:lnTo>
                        <a:pt x="24920" y="3934"/>
                      </a:lnTo>
                      <a:lnTo>
                        <a:pt x="24815" y="3871"/>
                      </a:lnTo>
                      <a:lnTo>
                        <a:pt x="24774" y="3725"/>
                      </a:lnTo>
                      <a:lnTo>
                        <a:pt x="24795" y="3662"/>
                      </a:lnTo>
                      <a:lnTo>
                        <a:pt x="24711" y="3495"/>
                      </a:lnTo>
                      <a:lnTo>
                        <a:pt x="24606" y="3474"/>
                      </a:lnTo>
                      <a:lnTo>
                        <a:pt x="24564" y="3411"/>
                      </a:lnTo>
                      <a:lnTo>
                        <a:pt x="24502" y="3411"/>
                      </a:lnTo>
                      <a:lnTo>
                        <a:pt x="24481" y="3578"/>
                      </a:lnTo>
                      <a:lnTo>
                        <a:pt x="24418" y="3578"/>
                      </a:lnTo>
                      <a:lnTo>
                        <a:pt x="24292" y="3369"/>
                      </a:lnTo>
                      <a:lnTo>
                        <a:pt x="24209" y="3369"/>
                      </a:lnTo>
                      <a:lnTo>
                        <a:pt x="24146" y="3285"/>
                      </a:lnTo>
                      <a:lnTo>
                        <a:pt x="24062" y="3327"/>
                      </a:lnTo>
                      <a:lnTo>
                        <a:pt x="24083" y="3495"/>
                      </a:lnTo>
                      <a:lnTo>
                        <a:pt x="24041" y="3516"/>
                      </a:lnTo>
                      <a:lnTo>
                        <a:pt x="23958" y="3495"/>
                      </a:lnTo>
                      <a:lnTo>
                        <a:pt x="23895" y="3620"/>
                      </a:lnTo>
                      <a:lnTo>
                        <a:pt x="23895" y="3704"/>
                      </a:lnTo>
                      <a:lnTo>
                        <a:pt x="23832" y="3746"/>
                      </a:lnTo>
                      <a:lnTo>
                        <a:pt x="23748" y="4039"/>
                      </a:lnTo>
                      <a:lnTo>
                        <a:pt x="23748" y="4143"/>
                      </a:lnTo>
                      <a:lnTo>
                        <a:pt x="23686" y="4227"/>
                      </a:lnTo>
                      <a:lnTo>
                        <a:pt x="23686" y="4353"/>
                      </a:lnTo>
                      <a:lnTo>
                        <a:pt x="23665" y="4374"/>
                      </a:lnTo>
                      <a:lnTo>
                        <a:pt x="23665" y="4478"/>
                      </a:lnTo>
                      <a:lnTo>
                        <a:pt x="23581" y="4541"/>
                      </a:lnTo>
                      <a:lnTo>
                        <a:pt x="23581" y="4771"/>
                      </a:lnTo>
                      <a:lnTo>
                        <a:pt x="23518" y="4813"/>
                      </a:lnTo>
                      <a:lnTo>
                        <a:pt x="23455" y="4792"/>
                      </a:lnTo>
                      <a:lnTo>
                        <a:pt x="23372" y="4980"/>
                      </a:lnTo>
                      <a:lnTo>
                        <a:pt x="23414" y="5064"/>
                      </a:lnTo>
                      <a:lnTo>
                        <a:pt x="23372" y="5169"/>
                      </a:lnTo>
                      <a:lnTo>
                        <a:pt x="23372" y="5273"/>
                      </a:lnTo>
                      <a:lnTo>
                        <a:pt x="23309" y="5378"/>
                      </a:lnTo>
                      <a:lnTo>
                        <a:pt x="23351" y="5462"/>
                      </a:lnTo>
                      <a:lnTo>
                        <a:pt x="23330" y="5524"/>
                      </a:lnTo>
                      <a:lnTo>
                        <a:pt x="23204" y="5524"/>
                      </a:lnTo>
                      <a:lnTo>
                        <a:pt x="23246" y="5587"/>
                      </a:lnTo>
                      <a:lnTo>
                        <a:pt x="23351" y="5629"/>
                      </a:lnTo>
                      <a:lnTo>
                        <a:pt x="23351" y="5734"/>
                      </a:lnTo>
                      <a:lnTo>
                        <a:pt x="23267" y="5713"/>
                      </a:lnTo>
                      <a:lnTo>
                        <a:pt x="23204" y="5734"/>
                      </a:lnTo>
                      <a:lnTo>
                        <a:pt x="23121" y="5796"/>
                      </a:lnTo>
                      <a:lnTo>
                        <a:pt x="23037" y="5754"/>
                      </a:lnTo>
                      <a:lnTo>
                        <a:pt x="22995" y="5817"/>
                      </a:lnTo>
                      <a:lnTo>
                        <a:pt x="22995" y="5922"/>
                      </a:lnTo>
                      <a:lnTo>
                        <a:pt x="22932" y="5964"/>
                      </a:lnTo>
                      <a:lnTo>
                        <a:pt x="22849" y="5922"/>
                      </a:lnTo>
                      <a:lnTo>
                        <a:pt x="22849" y="5817"/>
                      </a:lnTo>
                      <a:lnTo>
                        <a:pt x="22890" y="5734"/>
                      </a:lnTo>
                      <a:lnTo>
                        <a:pt x="22828" y="5650"/>
                      </a:lnTo>
                      <a:lnTo>
                        <a:pt x="22828" y="5482"/>
                      </a:lnTo>
                      <a:lnTo>
                        <a:pt x="22911" y="5294"/>
                      </a:lnTo>
                      <a:lnTo>
                        <a:pt x="22932" y="5169"/>
                      </a:lnTo>
                      <a:lnTo>
                        <a:pt x="23016" y="5085"/>
                      </a:lnTo>
                      <a:lnTo>
                        <a:pt x="23016" y="4980"/>
                      </a:lnTo>
                      <a:lnTo>
                        <a:pt x="23037" y="4876"/>
                      </a:lnTo>
                      <a:lnTo>
                        <a:pt x="23100" y="4646"/>
                      </a:lnTo>
                      <a:lnTo>
                        <a:pt x="23225" y="4562"/>
                      </a:lnTo>
                      <a:lnTo>
                        <a:pt x="23225" y="4436"/>
                      </a:lnTo>
                      <a:lnTo>
                        <a:pt x="23100" y="4436"/>
                      </a:lnTo>
                      <a:lnTo>
                        <a:pt x="23100" y="4353"/>
                      </a:lnTo>
                      <a:lnTo>
                        <a:pt x="23163" y="4269"/>
                      </a:lnTo>
                      <a:lnTo>
                        <a:pt x="23163" y="4039"/>
                      </a:lnTo>
                      <a:lnTo>
                        <a:pt x="23121" y="3976"/>
                      </a:lnTo>
                      <a:lnTo>
                        <a:pt x="23058" y="3850"/>
                      </a:lnTo>
                      <a:lnTo>
                        <a:pt x="23100" y="3809"/>
                      </a:lnTo>
                      <a:lnTo>
                        <a:pt x="23100" y="3662"/>
                      </a:lnTo>
                      <a:lnTo>
                        <a:pt x="23016" y="3662"/>
                      </a:lnTo>
                      <a:lnTo>
                        <a:pt x="22911" y="3537"/>
                      </a:lnTo>
                      <a:lnTo>
                        <a:pt x="22744" y="3599"/>
                      </a:lnTo>
                      <a:lnTo>
                        <a:pt x="22723" y="3725"/>
                      </a:lnTo>
                      <a:lnTo>
                        <a:pt x="22828" y="3809"/>
                      </a:lnTo>
                      <a:lnTo>
                        <a:pt x="22828" y="3913"/>
                      </a:lnTo>
                      <a:lnTo>
                        <a:pt x="22890" y="3976"/>
                      </a:lnTo>
                      <a:lnTo>
                        <a:pt x="22890" y="4060"/>
                      </a:lnTo>
                      <a:lnTo>
                        <a:pt x="22807" y="4060"/>
                      </a:lnTo>
                      <a:lnTo>
                        <a:pt x="22786" y="3955"/>
                      </a:lnTo>
                      <a:lnTo>
                        <a:pt x="22702" y="3955"/>
                      </a:lnTo>
                      <a:lnTo>
                        <a:pt x="22639" y="4081"/>
                      </a:lnTo>
                      <a:lnTo>
                        <a:pt x="22702" y="4122"/>
                      </a:lnTo>
                      <a:lnTo>
                        <a:pt x="22723" y="4227"/>
                      </a:lnTo>
                      <a:lnTo>
                        <a:pt x="22786" y="4353"/>
                      </a:lnTo>
                      <a:lnTo>
                        <a:pt x="22723" y="4394"/>
                      </a:lnTo>
                      <a:lnTo>
                        <a:pt x="22702" y="4353"/>
                      </a:lnTo>
                      <a:lnTo>
                        <a:pt x="22639" y="4290"/>
                      </a:lnTo>
                      <a:lnTo>
                        <a:pt x="22618" y="4436"/>
                      </a:lnTo>
                      <a:lnTo>
                        <a:pt x="22514" y="4353"/>
                      </a:lnTo>
                      <a:lnTo>
                        <a:pt x="22514" y="4248"/>
                      </a:lnTo>
                      <a:lnTo>
                        <a:pt x="22430" y="4248"/>
                      </a:lnTo>
                      <a:lnTo>
                        <a:pt x="22388" y="4353"/>
                      </a:lnTo>
                      <a:lnTo>
                        <a:pt x="22326" y="4332"/>
                      </a:lnTo>
                      <a:lnTo>
                        <a:pt x="22326" y="4185"/>
                      </a:lnTo>
                      <a:lnTo>
                        <a:pt x="22409" y="4122"/>
                      </a:lnTo>
                      <a:lnTo>
                        <a:pt x="22388" y="4081"/>
                      </a:lnTo>
                      <a:lnTo>
                        <a:pt x="22221" y="4143"/>
                      </a:lnTo>
                      <a:lnTo>
                        <a:pt x="22095" y="4269"/>
                      </a:lnTo>
                      <a:lnTo>
                        <a:pt x="22012" y="4143"/>
                      </a:lnTo>
                      <a:lnTo>
                        <a:pt x="21949" y="4143"/>
                      </a:lnTo>
                      <a:lnTo>
                        <a:pt x="21865" y="4227"/>
                      </a:lnTo>
                      <a:lnTo>
                        <a:pt x="21740" y="4227"/>
                      </a:lnTo>
                      <a:lnTo>
                        <a:pt x="21698" y="4164"/>
                      </a:lnTo>
                      <a:lnTo>
                        <a:pt x="21572" y="4185"/>
                      </a:lnTo>
                      <a:lnTo>
                        <a:pt x="21530" y="4143"/>
                      </a:lnTo>
                      <a:lnTo>
                        <a:pt x="21635" y="4060"/>
                      </a:lnTo>
                      <a:lnTo>
                        <a:pt x="21782" y="4039"/>
                      </a:lnTo>
                      <a:lnTo>
                        <a:pt x="21865" y="4060"/>
                      </a:lnTo>
                      <a:lnTo>
                        <a:pt x="21991" y="4039"/>
                      </a:lnTo>
                      <a:lnTo>
                        <a:pt x="21991" y="3955"/>
                      </a:lnTo>
                      <a:lnTo>
                        <a:pt x="22074" y="3934"/>
                      </a:lnTo>
                      <a:lnTo>
                        <a:pt x="22158" y="3955"/>
                      </a:lnTo>
                      <a:lnTo>
                        <a:pt x="22263" y="3850"/>
                      </a:lnTo>
                      <a:lnTo>
                        <a:pt x="22263" y="3746"/>
                      </a:lnTo>
                      <a:lnTo>
                        <a:pt x="22284" y="3662"/>
                      </a:lnTo>
                      <a:lnTo>
                        <a:pt x="22200" y="3599"/>
                      </a:lnTo>
                      <a:lnTo>
                        <a:pt x="22095" y="3411"/>
                      </a:lnTo>
                      <a:lnTo>
                        <a:pt x="21970" y="3348"/>
                      </a:lnTo>
                      <a:lnTo>
                        <a:pt x="21949" y="3285"/>
                      </a:lnTo>
                      <a:lnTo>
                        <a:pt x="21761" y="3118"/>
                      </a:lnTo>
                      <a:lnTo>
                        <a:pt x="21740" y="3076"/>
                      </a:lnTo>
                      <a:lnTo>
                        <a:pt x="21635" y="3076"/>
                      </a:lnTo>
                      <a:lnTo>
                        <a:pt x="21489" y="3139"/>
                      </a:lnTo>
                      <a:lnTo>
                        <a:pt x="21426" y="3139"/>
                      </a:lnTo>
                      <a:lnTo>
                        <a:pt x="21238" y="3327"/>
                      </a:lnTo>
                      <a:lnTo>
                        <a:pt x="21279" y="3390"/>
                      </a:lnTo>
                      <a:lnTo>
                        <a:pt x="21279" y="3453"/>
                      </a:lnTo>
                      <a:lnTo>
                        <a:pt x="21217" y="3495"/>
                      </a:lnTo>
                      <a:lnTo>
                        <a:pt x="21133" y="3516"/>
                      </a:lnTo>
                      <a:lnTo>
                        <a:pt x="21133" y="3453"/>
                      </a:lnTo>
                      <a:lnTo>
                        <a:pt x="21049" y="3495"/>
                      </a:lnTo>
                      <a:lnTo>
                        <a:pt x="20966" y="3432"/>
                      </a:lnTo>
                      <a:lnTo>
                        <a:pt x="20861" y="3432"/>
                      </a:lnTo>
                      <a:lnTo>
                        <a:pt x="20819" y="3495"/>
                      </a:lnTo>
                      <a:lnTo>
                        <a:pt x="20714" y="3495"/>
                      </a:lnTo>
                      <a:lnTo>
                        <a:pt x="20652" y="3432"/>
                      </a:lnTo>
                      <a:lnTo>
                        <a:pt x="20714" y="3390"/>
                      </a:lnTo>
                      <a:lnTo>
                        <a:pt x="20861" y="3348"/>
                      </a:lnTo>
                      <a:lnTo>
                        <a:pt x="20924" y="3244"/>
                      </a:lnTo>
                      <a:lnTo>
                        <a:pt x="21028" y="3223"/>
                      </a:lnTo>
                      <a:lnTo>
                        <a:pt x="21112" y="3244"/>
                      </a:lnTo>
                      <a:lnTo>
                        <a:pt x="21175" y="3139"/>
                      </a:lnTo>
                      <a:lnTo>
                        <a:pt x="21175" y="3013"/>
                      </a:lnTo>
                      <a:lnTo>
                        <a:pt x="21238" y="2972"/>
                      </a:lnTo>
                      <a:lnTo>
                        <a:pt x="21321" y="2972"/>
                      </a:lnTo>
                      <a:lnTo>
                        <a:pt x="21384" y="2804"/>
                      </a:lnTo>
                      <a:lnTo>
                        <a:pt x="21384" y="2616"/>
                      </a:lnTo>
                      <a:lnTo>
                        <a:pt x="21426" y="2553"/>
                      </a:lnTo>
                      <a:lnTo>
                        <a:pt x="21384" y="2449"/>
                      </a:lnTo>
                      <a:lnTo>
                        <a:pt x="21279" y="2449"/>
                      </a:lnTo>
                      <a:lnTo>
                        <a:pt x="21112" y="2490"/>
                      </a:lnTo>
                      <a:lnTo>
                        <a:pt x="20903" y="2553"/>
                      </a:lnTo>
                      <a:lnTo>
                        <a:pt x="20694" y="2616"/>
                      </a:lnTo>
                      <a:lnTo>
                        <a:pt x="20547" y="2658"/>
                      </a:lnTo>
                      <a:cubicBezTo>
                        <a:pt x="20652" y="2616"/>
                        <a:pt x="20798" y="2574"/>
                        <a:pt x="20903" y="2511"/>
                      </a:cubicBezTo>
                      <a:cubicBezTo>
                        <a:pt x="20945" y="2511"/>
                        <a:pt x="21028" y="2490"/>
                        <a:pt x="21070" y="2490"/>
                      </a:cubicBezTo>
                      <a:cubicBezTo>
                        <a:pt x="21217" y="2469"/>
                        <a:pt x="21238" y="2344"/>
                        <a:pt x="21175" y="2239"/>
                      </a:cubicBezTo>
                      <a:lnTo>
                        <a:pt x="21238" y="2177"/>
                      </a:lnTo>
                      <a:lnTo>
                        <a:pt x="21217" y="2072"/>
                      </a:lnTo>
                      <a:lnTo>
                        <a:pt x="21217" y="1967"/>
                      </a:lnTo>
                      <a:lnTo>
                        <a:pt x="21154" y="1884"/>
                      </a:lnTo>
                      <a:lnTo>
                        <a:pt x="21217" y="1842"/>
                      </a:lnTo>
                      <a:lnTo>
                        <a:pt x="21217" y="1674"/>
                      </a:lnTo>
                      <a:lnTo>
                        <a:pt x="21133" y="1507"/>
                      </a:lnTo>
                      <a:lnTo>
                        <a:pt x="21175" y="1402"/>
                      </a:lnTo>
                      <a:lnTo>
                        <a:pt x="21154" y="1109"/>
                      </a:lnTo>
                      <a:lnTo>
                        <a:pt x="20945" y="879"/>
                      </a:lnTo>
                      <a:lnTo>
                        <a:pt x="20924" y="775"/>
                      </a:lnTo>
                      <a:lnTo>
                        <a:pt x="20840" y="733"/>
                      </a:lnTo>
                      <a:lnTo>
                        <a:pt x="20694" y="796"/>
                      </a:lnTo>
                      <a:lnTo>
                        <a:pt x="20526" y="775"/>
                      </a:lnTo>
                      <a:lnTo>
                        <a:pt x="20442" y="837"/>
                      </a:lnTo>
                      <a:lnTo>
                        <a:pt x="20442" y="984"/>
                      </a:lnTo>
                      <a:lnTo>
                        <a:pt x="20212" y="1109"/>
                      </a:lnTo>
                      <a:lnTo>
                        <a:pt x="20212" y="1047"/>
                      </a:lnTo>
                      <a:lnTo>
                        <a:pt x="20380" y="900"/>
                      </a:lnTo>
                      <a:lnTo>
                        <a:pt x="20422" y="754"/>
                      </a:lnTo>
                      <a:lnTo>
                        <a:pt x="20317" y="670"/>
                      </a:lnTo>
                      <a:lnTo>
                        <a:pt x="20212" y="712"/>
                      </a:lnTo>
                      <a:lnTo>
                        <a:pt x="20129" y="733"/>
                      </a:lnTo>
                      <a:lnTo>
                        <a:pt x="20212" y="670"/>
                      </a:lnTo>
                      <a:lnTo>
                        <a:pt x="20191" y="586"/>
                      </a:lnTo>
                      <a:lnTo>
                        <a:pt x="19898" y="419"/>
                      </a:lnTo>
                      <a:lnTo>
                        <a:pt x="19815" y="293"/>
                      </a:lnTo>
                      <a:lnTo>
                        <a:pt x="19752" y="252"/>
                      </a:lnTo>
                      <a:lnTo>
                        <a:pt x="19773" y="105"/>
                      </a:lnTo>
                      <a:lnTo>
                        <a:pt x="19459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519" name="Google Shape;519;p23"/>
              <p:cNvSpPr/>
              <p:nvPr/>
            </p:nvSpPr>
            <p:spPr>
              <a:xfrm>
                <a:off x="2577325" y="2970225"/>
                <a:ext cx="32450" cy="13100"/>
              </a:xfrm>
              <a:custGeom>
                <a:rect b="b" l="l" r="r" t="t"/>
                <a:pathLst>
                  <a:path extrusionOk="0" h="524" w="1298">
                    <a:moveTo>
                      <a:pt x="503" y="0"/>
                    </a:moveTo>
                    <a:lnTo>
                      <a:pt x="293" y="42"/>
                    </a:lnTo>
                    <a:lnTo>
                      <a:pt x="168" y="21"/>
                    </a:lnTo>
                    <a:lnTo>
                      <a:pt x="63" y="42"/>
                    </a:lnTo>
                    <a:lnTo>
                      <a:pt x="1" y="147"/>
                    </a:lnTo>
                    <a:lnTo>
                      <a:pt x="105" y="230"/>
                    </a:lnTo>
                    <a:lnTo>
                      <a:pt x="189" y="209"/>
                    </a:lnTo>
                    <a:lnTo>
                      <a:pt x="252" y="230"/>
                    </a:lnTo>
                    <a:lnTo>
                      <a:pt x="314" y="377"/>
                    </a:lnTo>
                    <a:lnTo>
                      <a:pt x="398" y="439"/>
                    </a:lnTo>
                    <a:lnTo>
                      <a:pt x="524" y="439"/>
                    </a:lnTo>
                    <a:lnTo>
                      <a:pt x="607" y="523"/>
                    </a:lnTo>
                    <a:lnTo>
                      <a:pt x="775" y="523"/>
                    </a:lnTo>
                    <a:lnTo>
                      <a:pt x="775" y="377"/>
                    </a:lnTo>
                    <a:lnTo>
                      <a:pt x="879" y="377"/>
                    </a:lnTo>
                    <a:lnTo>
                      <a:pt x="900" y="439"/>
                    </a:lnTo>
                    <a:lnTo>
                      <a:pt x="984" y="439"/>
                    </a:lnTo>
                    <a:lnTo>
                      <a:pt x="1005" y="335"/>
                    </a:lnTo>
                    <a:lnTo>
                      <a:pt x="1089" y="377"/>
                    </a:lnTo>
                    <a:lnTo>
                      <a:pt x="1298" y="377"/>
                    </a:lnTo>
                    <a:lnTo>
                      <a:pt x="1298" y="335"/>
                    </a:lnTo>
                    <a:lnTo>
                      <a:pt x="1193" y="230"/>
                    </a:lnTo>
                    <a:lnTo>
                      <a:pt x="1047" y="209"/>
                    </a:lnTo>
                    <a:lnTo>
                      <a:pt x="942" y="21"/>
                    </a:lnTo>
                    <a:lnTo>
                      <a:pt x="50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" name="Google Shape;520;p23"/>
              <p:cNvSpPr/>
              <p:nvPr/>
            </p:nvSpPr>
            <p:spPr>
              <a:xfrm>
                <a:off x="2632250" y="2947725"/>
                <a:ext cx="41350" cy="29325"/>
              </a:xfrm>
              <a:custGeom>
                <a:rect b="b" l="l" r="r" t="t"/>
                <a:pathLst>
                  <a:path extrusionOk="0" h="1173" w="1654">
                    <a:moveTo>
                      <a:pt x="1089" y="0"/>
                    </a:moveTo>
                    <a:lnTo>
                      <a:pt x="1005" y="63"/>
                    </a:lnTo>
                    <a:lnTo>
                      <a:pt x="900" y="21"/>
                    </a:lnTo>
                    <a:lnTo>
                      <a:pt x="691" y="21"/>
                    </a:lnTo>
                    <a:lnTo>
                      <a:pt x="649" y="84"/>
                    </a:lnTo>
                    <a:lnTo>
                      <a:pt x="754" y="168"/>
                    </a:lnTo>
                    <a:lnTo>
                      <a:pt x="1068" y="272"/>
                    </a:lnTo>
                    <a:lnTo>
                      <a:pt x="1047" y="314"/>
                    </a:lnTo>
                    <a:lnTo>
                      <a:pt x="1109" y="398"/>
                    </a:lnTo>
                    <a:lnTo>
                      <a:pt x="1047" y="544"/>
                    </a:lnTo>
                    <a:lnTo>
                      <a:pt x="1109" y="649"/>
                    </a:lnTo>
                    <a:lnTo>
                      <a:pt x="1214" y="691"/>
                    </a:lnTo>
                    <a:lnTo>
                      <a:pt x="1340" y="795"/>
                    </a:lnTo>
                    <a:lnTo>
                      <a:pt x="1319" y="858"/>
                    </a:lnTo>
                    <a:lnTo>
                      <a:pt x="1068" y="858"/>
                    </a:lnTo>
                    <a:lnTo>
                      <a:pt x="1026" y="900"/>
                    </a:lnTo>
                    <a:lnTo>
                      <a:pt x="921" y="858"/>
                    </a:lnTo>
                    <a:lnTo>
                      <a:pt x="796" y="858"/>
                    </a:lnTo>
                    <a:lnTo>
                      <a:pt x="649" y="816"/>
                    </a:lnTo>
                    <a:lnTo>
                      <a:pt x="524" y="858"/>
                    </a:lnTo>
                    <a:lnTo>
                      <a:pt x="524" y="816"/>
                    </a:lnTo>
                    <a:lnTo>
                      <a:pt x="482" y="795"/>
                    </a:lnTo>
                    <a:lnTo>
                      <a:pt x="293" y="837"/>
                    </a:lnTo>
                    <a:lnTo>
                      <a:pt x="189" y="733"/>
                    </a:lnTo>
                    <a:lnTo>
                      <a:pt x="63" y="795"/>
                    </a:lnTo>
                    <a:lnTo>
                      <a:pt x="0" y="858"/>
                    </a:lnTo>
                    <a:lnTo>
                      <a:pt x="63" y="963"/>
                    </a:lnTo>
                    <a:lnTo>
                      <a:pt x="189" y="1005"/>
                    </a:lnTo>
                    <a:lnTo>
                      <a:pt x="314" y="1151"/>
                    </a:lnTo>
                    <a:lnTo>
                      <a:pt x="377" y="1172"/>
                    </a:lnTo>
                    <a:lnTo>
                      <a:pt x="377" y="1067"/>
                    </a:lnTo>
                    <a:lnTo>
                      <a:pt x="419" y="1026"/>
                    </a:lnTo>
                    <a:lnTo>
                      <a:pt x="691" y="1026"/>
                    </a:lnTo>
                    <a:lnTo>
                      <a:pt x="796" y="1067"/>
                    </a:lnTo>
                    <a:lnTo>
                      <a:pt x="1109" y="1067"/>
                    </a:lnTo>
                    <a:lnTo>
                      <a:pt x="1151" y="1047"/>
                    </a:lnTo>
                    <a:lnTo>
                      <a:pt x="1256" y="1109"/>
                    </a:lnTo>
                    <a:lnTo>
                      <a:pt x="1340" y="1109"/>
                    </a:lnTo>
                    <a:lnTo>
                      <a:pt x="1340" y="1047"/>
                    </a:lnTo>
                    <a:lnTo>
                      <a:pt x="1570" y="921"/>
                    </a:lnTo>
                    <a:lnTo>
                      <a:pt x="1570" y="837"/>
                    </a:lnTo>
                    <a:lnTo>
                      <a:pt x="1570" y="733"/>
                    </a:lnTo>
                    <a:lnTo>
                      <a:pt x="1528" y="607"/>
                    </a:lnTo>
                    <a:lnTo>
                      <a:pt x="1549" y="544"/>
                    </a:lnTo>
                    <a:lnTo>
                      <a:pt x="1633" y="502"/>
                    </a:lnTo>
                    <a:lnTo>
                      <a:pt x="1653" y="377"/>
                    </a:lnTo>
                    <a:lnTo>
                      <a:pt x="1612" y="293"/>
                    </a:lnTo>
                    <a:lnTo>
                      <a:pt x="1653" y="189"/>
                    </a:lnTo>
                    <a:lnTo>
                      <a:pt x="1633" y="126"/>
                    </a:lnTo>
                    <a:lnTo>
                      <a:pt x="1528" y="105"/>
                    </a:lnTo>
                    <a:lnTo>
                      <a:pt x="1423" y="126"/>
                    </a:lnTo>
                    <a:lnTo>
                      <a:pt x="1319" y="21"/>
                    </a:lnTo>
                    <a:lnTo>
                      <a:pt x="108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" name="Google Shape;521;p23"/>
              <p:cNvSpPr/>
              <p:nvPr/>
            </p:nvSpPr>
            <p:spPr>
              <a:xfrm>
                <a:off x="2485775" y="2895925"/>
                <a:ext cx="153825" cy="54950"/>
              </a:xfrm>
              <a:custGeom>
                <a:rect b="b" l="l" r="r" t="t"/>
                <a:pathLst>
                  <a:path extrusionOk="0" h="2198" w="6153">
                    <a:moveTo>
                      <a:pt x="1570" y="1"/>
                    </a:moveTo>
                    <a:lnTo>
                      <a:pt x="1445" y="106"/>
                    </a:lnTo>
                    <a:lnTo>
                      <a:pt x="1131" y="106"/>
                    </a:lnTo>
                    <a:lnTo>
                      <a:pt x="901" y="168"/>
                    </a:lnTo>
                    <a:lnTo>
                      <a:pt x="817" y="252"/>
                    </a:lnTo>
                    <a:lnTo>
                      <a:pt x="566" y="315"/>
                    </a:lnTo>
                    <a:lnTo>
                      <a:pt x="482" y="419"/>
                    </a:lnTo>
                    <a:lnTo>
                      <a:pt x="377" y="482"/>
                    </a:lnTo>
                    <a:lnTo>
                      <a:pt x="357" y="608"/>
                    </a:lnTo>
                    <a:lnTo>
                      <a:pt x="419" y="712"/>
                    </a:lnTo>
                    <a:lnTo>
                      <a:pt x="398" y="775"/>
                    </a:lnTo>
                    <a:lnTo>
                      <a:pt x="294" y="712"/>
                    </a:lnTo>
                    <a:lnTo>
                      <a:pt x="85" y="817"/>
                    </a:lnTo>
                    <a:lnTo>
                      <a:pt x="1" y="796"/>
                    </a:lnTo>
                    <a:lnTo>
                      <a:pt x="1" y="880"/>
                    </a:lnTo>
                    <a:lnTo>
                      <a:pt x="105" y="922"/>
                    </a:lnTo>
                    <a:lnTo>
                      <a:pt x="252" y="796"/>
                    </a:lnTo>
                    <a:lnTo>
                      <a:pt x="273" y="817"/>
                    </a:lnTo>
                    <a:lnTo>
                      <a:pt x="273" y="922"/>
                    </a:lnTo>
                    <a:lnTo>
                      <a:pt x="419" y="817"/>
                    </a:lnTo>
                    <a:lnTo>
                      <a:pt x="524" y="817"/>
                    </a:lnTo>
                    <a:lnTo>
                      <a:pt x="629" y="629"/>
                    </a:lnTo>
                    <a:lnTo>
                      <a:pt x="796" y="670"/>
                    </a:lnTo>
                    <a:lnTo>
                      <a:pt x="838" y="608"/>
                    </a:lnTo>
                    <a:lnTo>
                      <a:pt x="922" y="691"/>
                    </a:lnTo>
                    <a:lnTo>
                      <a:pt x="1026" y="670"/>
                    </a:lnTo>
                    <a:lnTo>
                      <a:pt x="1214" y="461"/>
                    </a:lnTo>
                    <a:lnTo>
                      <a:pt x="1319" y="419"/>
                    </a:lnTo>
                    <a:lnTo>
                      <a:pt x="1361" y="357"/>
                    </a:lnTo>
                    <a:lnTo>
                      <a:pt x="1528" y="378"/>
                    </a:lnTo>
                    <a:lnTo>
                      <a:pt x="1654" y="378"/>
                    </a:lnTo>
                    <a:lnTo>
                      <a:pt x="1884" y="398"/>
                    </a:lnTo>
                    <a:lnTo>
                      <a:pt x="1968" y="461"/>
                    </a:lnTo>
                    <a:lnTo>
                      <a:pt x="1884" y="503"/>
                    </a:lnTo>
                    <a:lnTo>
                      <a:pt x="1758" y="503"/>
                    </a:lnTo>
                    <a:lnTo>
                      <a:pt x="1675" y="566"/>
                    </a:lnTo>
                    <a:lnTo>
                      <a:pt x="1758" y="629"/>
                    </a:lnTo>
                    <a:lnTo>
                      <a:pt x="2093" y="691"/>
                    </a:lnTo>
                    <a:lnTo>
                      <a:pt x="2177" y="670"/>
                    </a:lnTo>
                    <a:lnTo>
                      <a:pt x="2282" y="670"/>
                    </a:lnTo>
                    <a:lnTo>
                      <a:pt x="2386" y="733"/>
                    </a:lnTo>
                    <a:lnTo>
                      <a:pt x="2554" y="775"/>
                    </a:lnTo>
                    <a:lnTo>
                      <a:pt x="2616" y="775"/>
                    </a:lnTo>
                    <a:lnTo>
                      <a:pt x="2658" y="691"/>
                    </a:lnTo>
                    <a:lnTo>
                      <a:pt x="2721" y="775"/>
                    </a:lnTo>
                    <a:lnTo>
                      <a:pt x="2763" y="817"/>
                    </a:lnTo>
                    <a:lnTo>
                      <a:pt x="2930" y="942"/>
                    </a:lnTo>
                    <a:lnTo>
                      <a:pt x="3077" y="984"/>
                    </a:lnTo>
                    <a:lnTo>
                      <a:pt x="3139" y="942"/>
                    </a:lnTo>
                    <a:lnTo>
                      <a:pt x="3244" y="1026"/>
                    </a:lnTo>
                    <a:lnTo>
                      <a:pt x="3349" y="1005"/>
                    </a:lnTo>
                    <a:lnTo>
                      <a:pt x="3432" y="1047"/>
                    </a:lnTo>
                    <a:lnTo>
                      <a:pt x="3600" y="1005"/>
                    </a:lnTo>
                    <a:lnTo>
                      <a:pt x="3663" y="1026"/>
                    </a:lnTo>
                    <a:lnTo>
                      <a:pt x="3746" y="1361"/>
                    </a:lnTo>
                    <a:lnTo>
                      <a:pt x="3955" y="1570"/>
                    </a:lnTo>
                    <a:lnTo>
                      <a:pt x="4039" y="1612"/>
                    </a:lnTo>
                    <a:lnTo>
                      <a:pt x="4081" y="1549"/>
                    </a:lnTo>
                    <a:lnTo>
                      <a:pt x="4227" y="1633"/>
                    </a:lnTo>
                    <a:lnTo>
                      <a:pt x="4437" y="1633"/>
                    </a:lnTo>
                    <a:lnTo>
                      <a:pt x="4458" y="1675"/>
                    </a:lnTo>
                    <a:lnTo>
                      <a:pt x="4541" y="1738"/>
                    </a:lnTo>
                    <a:lnTo>
                      <a:pt x="4541" y="1842"/>
                    </a:lnTo>
                    <a:lnTo>
                      <a:pt x="4374" y="1863"/>
                    </a:lnTo>
                    <a:lnTo>
                      <a:pt x="4186" y="2051"/>
                    </a:lnTo>
                    <a:lnTo>
                      <a:pt x="4186" y="2156"/>
                    </a:lnTo>
                    <a:lnTo>
                      <a:pt x="4374" y="2177"/>
                    </a:lnTo>
                    <a:lnTo>
                      <a:pt x="4541" y="2135"/>
                    </a:lnTo>
                    <a:lnTo>
                      <a:pt x="4604" y="2156"/>
                    </a:lnTo>
                    <a:lnTo>
                      <a:pt x="4897" y="2093"/>
                    </a:lnTo>
                    <a:lnTo>
                      <a:pt x="5064" y="2093"/>
                    </a:lnTo>
                    <a:lnTo>
                      <a:pt x="5274" y="2198"/>
                    </a:lnTo>
                    <a:lnTo>
                      <a:pt x="5546" y="2135"/>
                    </a:lnTo>
                    <a:lnTo>
                      <a:pt x="5587" y="2072"/>
                    </a:lnTo>
                    <a:lnTo>
                      <a:pt x="5650" y="2072"/>
                    </a:lnTo>
                    <a:lnTo>
                      <a:pt x="5734" y="2030"/>
                    </a:lnTo>
                    <a:lnTo>
                      <a:pt x="5943" y="2051"/>
                    </a:lnTo>
                    <a:lnTo>
                      <a:pt x="6069" y="1989"/>
                    </a:lnTo>
                    <a:lnTo>
                      <a:pt x="6152" y="1884"/>
                    </a:lnTo>
                    <a:lnTo>
                      <a:pt x="6111" y="1842"/>
                    </a:lnTo>
                    <a:lnTo>
                      <a:pt x="6006" y="1821"/>
                    </a:lnTo>
                    <a:lnTo>
                      <a:pt x="5922" y="1654"/>
                    </a:lnTo>
                    <a:lnTo>
                      <a:pt x="5692" y="1549"/>
                    </a:lnTo>
                    <a:lnTo>
                      <a:pt x="5378" y="1549"/>
                    </a:lnTo>
                    <a:lnTo>
                      <a:pt x="5295" y="1528"/>
                    </a:lnTo>
                    <a:lnTo>
                      <a:pt x="5336" y="1466"/>
                    </a:lnTo>
                    <a:lnTo>
                      <a:pt x="5399" y="1319"/>
                    </a:lnTo>
                    <a:lnTo>
                      <a:pt x="5315" y="1298"/>
                    </a:lnTo>
                    <a:lnTo>
                      <a:pt x="5232" y="1340"/>
                    </a:lnTo>
                    <a:lnTo>
                      <a:pt x="5127" y="1340"/>
                    </a:lnTo>
                    <a:lnTo>
                      <a:pt x="4918" y="1194"/>
                    </a:lnTo>
                    <a:lnTo>
                      <a:pt x="4855" y="1235"/>
                    </a:lnTo>
                    <a:lnTo>
                      <a:pt x="4771" y="1152"/>
                    </a:lnTo>
                    <a:lnTo>
                      <a:pt x="4604" y="1026"/>
                    </a:lnTo>
                    <a:lnTo>
                      <a:pt x="4541" y="1131"/>
                    </a:lnTo>
                    <a:lnTo>
                      <a:pt x="4479" y="1089"/>
                    </a:lnTo>
                    <a:lnTo>
                      <a:pt x="4499" y="1005"/>
                    </a:lnTo>
                    <a:lnTo>
                      <a:pt x="4437" y="984"/>
                    </a:lnTo>
                    <a:lnTo>
                      <a:pt x="4395" y="1047"/>
                    </a:lnTo>
                    <a:lnTo>
                      <a:pt x="4332" y="984"/>
                    </a:lnTo>
                    <a:lnTo>
                      <a:pt x="4123" y="922"/>
                    </a:lnTo>
                    <a:lnTo>
                      <a:pt x="3955" y="796"/>
                    </a:lnTo>
                    <a:lnTo>
                      <a:pt x="3830" y="712"/>
                    </a:lnTo>
                    <a:lnTo>
                      <a:pt x="3704" y="587"/>
                    </a:lnTo>
                    <a:lnTo>
                      <a:pt x="3349" y="587"/>
                    </a:lnTo>
                    <a:lnTo>
                      <a:pt x="3244" y="524"/>
                    </a:lnTo>
                    <a:lnTo>
                      <a:pt x="3202" y="398"/>
                    </a:lnTo>
                    <a:lnTo>
                      <a:pt x="3077" y="252"/>
                    </a:lnTo>
                    <a:lnTo>
                      <a:pt x="2972" y="273"/>
                    </a:lnTo>
                    <a:lnTo>
                      <a:pt x="2909" y="210"/>
                    </a:lnTo>
                    <a:lnTo>
                      <a:pt x="2491" y="147"/>
                    </a:lnTo>
                    <a:lnTo>
                      <a:pt x="2365" y="210"/>
                    </a:lnTo>
                    <a:lnTo>
                      <a:pt x="2177" y="168"/>
                    </a:lnTo>
                    <a:lnTo>
                      <a:pt x="2072" y="43"/>
                    </a:lnTo>
                    <a:lnTo>
                      <a:pt x="182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" name="Google Shape;522;p23"/>
              <p:cNvSpPr/>
              <p:nvPr/>
            </p:nvSpPr>
            <p:spPr>
              <a:xfrm>
                <a:off x="2901125" y="4083350"/>
                <a:ext cx="39250" cy="22525"/>
              </a:xfrm>
              <a:custGeom>
                <a:rect b="b" l="l" r="r" t="t"/>
                <a:pathLst>
                  <a:path extrusionOk="0" h="901" w="1570">
                    <a:moveTo>
                      <a:pt x="1025" y="0"/>
                    </a:moveTo>
                    <a:lnTo>
                      <a:pt x="984" y="84"/>
                    </a:lnTo>
                    <a:lnTo>
                      <a:pt x="921" y="105"/>
                    </a:lnTo>
                    <a:lnTo>
                      <a:pt x="942" y="189"/>
                    </a:lnTo>
                    <a:lnTo>
                      <a:pt x="921" y="252"/>
                    </a:lnTo>
                    <a:lnTo>
                      <a:pt x="691" y="314"/>
                    </a:lnTo>
                    <a:lnTo>
                      <a:pt x="733" y="273"/>
                    </a:lnTo>
                    <a:lnTo>
                      <a:pt x="774" y="126"/>
                    </a:lnTo>
                    <a:lnTo>
                      <a:pt x="733" y="63"/>
                    </a:lnTo>
                    <a:lnTo>
                      <a:pt x="649" y="84"/>
                    </a:lnTo>
                    <a:lnTo>
                      <a:pt x="607" y="168"/>
                    </a:lnTo>
                    <a:lnTo>
                      <a:pt x="544" y="168"/>
                    </a:lnTo>
                    <a:lnTo>
                      <a:pt x="461" y="84"/>
                    </a:lnTo>
                    <a:lnTo>
                      <a:pt x="377" y="84"/>
                    </a:lnTo>
                    <a:lnTo>
                      <a:pt x="377" y="252"/>
                    </a:lnTo>
                    <a:lnTo>
                      <a:pt x="272" y="210"/>
                    </a:lnTo>
                    <a:lnTo>
                      <a:pt x="168" y="105"/>
                    </a:lnTo>
                    <a:lnTo>
                      <a:pt x="105" y="168"/>
                    </a:lnTo>
                    <a:lnTo>
                      <a:pt x="230" y="356"/>
                    </a:lnTo>
                    <a:lnTo>
                      <a:pt x="377" y="377"/>
                    </a:lnTo>
                    <a:lnTo>
                      <a:pt x="377" y="419"/>
                    </a:lnTo>
                    <a:lnTo>
                      <a:pt x="230" y="419"/>
                    </a:lnTo>
                    <a:lnTo>
                      <a:pt x="168" y="482"/>
                    </a:lnTo>
                    <a:lnTo>
                      <a:pt x="189" y="565"/>
                    </a:lnTo>
                    <a:lnTo>
                      <a:pt x="84" y="670"/>
                    </a:lnTo>
                    <a:lnTo>
                      <a:pt x="0" y="670"/>
                    </a:lnTo>
                    <a:lnTo>
                      <a:pt x="0" y="712"/>
                    </a:lnTo>
                    <a:lnTo>
                      <a:pt x="126" y="796"/>
                    </a:lnTo>
                    <a:lnTo>
                      <a:pt x="189" y="712"/>
                    </a:lnTo>
                    <a:lnTo>
                      <a:pt x="293" y="796"/>
                    </a:lnTo>
                    <a:lnTo>
                      <a:pt x="377" y="691"/>
                    </a:lnTo>
                    <a:lnTo>
                      <a:pt x="230" y="628"/>
                    </a:lnTo>
                    <a:lnTo>
                      <a:pt x="335" y="586"/>
                    </a:lnTo>
                    <a:lnTo>
                      <a:pt x="523" y="607"/>
                    </a:lnTo>
                    <a:lnTo>
                      <a:pt x="649" y="565"/>
                    </a:lnTo>
                    <a:lnTo>
                      <a:pt x="649" y="461"/>
                    </a:lnTo>
                    <a:cubicBezTo>
                      <a:pt x="649" y="461"/>
                      <a:pt x="667" y="470"/>
                      <a:pt x="680" y="470"/>
                    </a:cubicBezTo>
                    <a:cubicBezTo>
                      <a:pt x="686" y="470"/>
                      <a:pt x="691" y="468"/>
                      <a:pt x="691" y="461"/>
                    </a:cubicBezTo>
                    <a:cubicBezTo>
                      <a:pt x="795" y="398"/>
                      <a:pt x="900" y="377"/>
                      <a:pt x="1005" y="314"/>
                    </a:cubicBezTo>
                    <a:lnTo>
                      <a:pt x="1046" y="398"/>
                    </a:lnTo>
                    <a:lnTo>
                      <a:pt x="1025" y="461"/>
                    </a:lnTo>
                    <a:lnTo>
                      <a:pt x="942" y="419"/>
                    </a:lnTo>
                    <a:lnTo>
                      <a:pt x="858" y="461"/>
                    </a:lnTo>
                    <a:lnTo>
                      <a:pt x="691" y="712"/>
                    </a:lnTo>
                    <a:lnTo>
                      <a:pt x="753" y="733"/>
                    </a:lnTo>
                    <a:lnTo>
                      <a:pt x="837" y="879"/>
                    </a:lnTo>
                    <a:lnTo>
                      <a:pt x="921" y="900"/>
                    </a:lnTo>
                    <a:lnTo>
                      <a:pt x="921" y="837"/>
                    </a:lnTo>
                    <a:lnTo>
                      <a:pt x="837" y="733"/>
                    </a:lnTo>
                    <a:lnTo>
                      <a:pt x="858" y="712"/>
                    </a:lnTo>
                    <a:lnTo>
                      <a:pt x="963" y="775"/>
                    </a:lnTo>
                    <a:lnTo>
                      <a:pt x="1025" y="733"/>
                    </a:lnTo>
                    <a:lnTo>
                      <a:pt x="963" y="691"/>
                    </a:lnTo>
                    <a:lnTo>
                      <a:pt x="963" y="607"/>
                    </a:lnTo>
                    <a:lnTo>
                      <a:pt x="1067" y="628"/>
                    </a:lnTo>
                    <a:lnTo>
                      <a:pt x="1172" y="607"/>
                    </a:lnTo>
                    <a:lnTo>
                      <a:pt x="1172" y="586"/>
                    </a:lnTo>
                    <a:lnTo>
                      <a:pt x="1088" y="586"/>
                    </a:lnTo>
                    <a:lnTo>
                      <a:pt x="1046" y="524"/>
                    </a:lnTo>
                    <a:lnTo>
                      <a:pt x="1088" y="503"/>
                    </a:lnTo>
                    <a:lnTo>
                      <a:pt x="1193" y="524"/>
                    </a:lnTo>
                    <a:lnTo>
                      <a:pt x="1339" y="503"/>
                    </a:lnTo>
                    <a:lnTo>
                      <a:pt x="1444" y="419"/>
                    </a:lnTo>
                    <a:lnTo>
                      <a:pt x="1549" y="398"/>
                    </a:lnTo>
                    <a:lnTo>
                      <a:pt x="1507" y="314"/>
                    </a:lnTo>
                    <a:lnTo>
                      <a:pt x="1465" y="293"/>
                    </a:lnTo>
                    <a:lnTo>
                      <a:pt x="1444" y="273"/>
                    </a:lnTo>
                    <a:lnTo>
                      <a:pt x="1486" y="210"/>
                    </a:lnTo>
                    <a:lnTo>
                      <a:pt x="1569" y="189"/>
                    </a:lnTo>
                    <a:lnTo>
                      <a:pt x="1528" y="126"/>
                    </a:lnTo>
                    <a:lnTo>
                      <a:pt x="1381" y="105"/>
                    </a:lnTo>
                    <a:lnTo>
                      <a:pt x="1318" y="126"/>
                    </a:lnTo>
                    <a:lnTo>
                      <a:pt x="1339" y="189"/>
                    </a:lnTo>
                    <a:lnTo>
                      <a:pt x="1256" y="210"/>
                    </a:lnTo>
                    <a:lnTo>
                      <a:pt x="1172" y="105"/>
                    </a:lnTo>
                    <a:lnTo>
                      <a:pt x="1172" y="42"/>
                    </a:lnTo>
                    <a:lnTo>
                      <a:pt x="102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" name="Google Shape;523;p23"/>
              <p:cNvSpPr/>
              <p:nvPr/>
            </p:nvSpPr>
            <p:spPr>
              <a:xfrm>
                <a:off x="2506700" y="3102550"/>
                <a:ext cx="80075" cy="36650"/>
              </a:xfrm>
              <a:custGeom>
                <a:rect b="b" l="l" r="r" t="t"/>
                <a:pathLst>
                  <a:path extrusionOk="0" h="1466" w="3203">
                    <a:moveTo>
                      <a:pt x="2072" y="1"/>
                    </a:moveTo>
                    <a:lnTo>
                      <a:pt x="2030" y="43"/>
                    </a:lnTo>
                    <a:lnTo>
                      <a:pt x="1863" y="147"/>
                    </a:lnTo>
                    <a:lnTo>
                      <a:pt x="1675" y="189"/>
                    </a:lnTo>
                    <a:lnTo>
                      <a:pt x="1319" y="377"/>
                    </a:lnTo>
                    <a:lnTo>
                      <a:pt x="1214" y="461"/>
                    </a:lnTo>
                    <a:lnTo>
                      <a:pt x="1131" y="482"/>
                    </a:lnTo>
                    <a:lnTo>
                      <a:pt x="921" y="482"/>
                    </a:lnTo>
                    <a:lnTo>
                      <a:pt x="733" y="315"/>
                    </a:lnTo>
                    <a:lnTo>
                      <a:pt x="608" y="273"/>
                    </a:lnTo>
                    <a:lnTo>
                      <a:pt x="566" y="294"/>
                    </a:lnTo>
                    <a:lnTo>
                      <a:pt x="629" y="356"/>
                    </a:lnTo>
                    <a:lnTo>
                      <a:pt x="629" y="398"/>
                    </a:lnTo>
                    <a:lnTo>
                      <a:pt x="566" y="419"/>
                    </a:lnTo>
                    <a:lnTo>
                      <a:pt x="461" y="377"/>
                    </a:lnTo>
                    <a:lnTo>
                      <a:pt x="419" y="315"/>
                    </a:lnTo>
                    <a:lnTo>
                      <a:pt x="461" y="294"/>
                    </a:lnTo>
                    <a:lnTo>
                      <a:pt x="482" y="294"/>
                    </a:lnTo>
                    <a:lnTo>
                      <a:pt x="461" y="252"/>
                    </a:lnTo>
                    <a:lnTo>
                      <a:pt x="398" y="252"/>
                    </a:lnTo>
                    <a:lnTo>
                      <a:pt x="315" y="210"/>
                    </a:lnTo>
                    <a:lnTo>
                      <a:pt x="273" y="168"/>
                    </a:lnTo>
                    <a:lnTo>
                      <a:pt x="252" y="84"/>
                    </a:lnTo>
                    <a:lnTo>
                      <a:pt x="147" y="84"/>
                    </a:lnTo>
                    <a:lnTo>
                      <a:pt x="85" y="147"/>
                    </a:lnTo>
                    <a:lnTo>
                      <a:pt x="85" y="252"/>
                    </a:lnTo>
                    <a:lnTo>
                      <a:pt x="43" y="315"/>
                    </a:lnTo>
                    <a:lnTo>
                      <a:pt x="1" y="398"/>
                    </a:lnTo>
                    <a:lnTo>
                      <a:pt x="85" y="419"/>
                    </a:lnTo>
                    <a:lnTo>
                      <a:pt x="147" y="524"/>
                    </a:lnTo>
                    <a:lnTo>
                      <a:pt x="64" y="587"/>
                    </a:lnTo>
                    <a:lnTo>
                      <a:pt x="43" y="691"/>
                    </a:lnTo>
                    <a:lnTo>
                      <a:pt x="43" y="733"/>
                    </a:lnTo>
                    <a:lnTo>
                      <a:pt x="64" y="796"/>
                    </a:lnTo>
                    <a:lnTo>
                      <a:pt x="168" y="796"/>
                    </a:lnTo>
                    <a:lnTo>
                      <a:pt x="252" y="817"/>
                    </a:lnTo>
                    <a:lnTo>
                      <a:pt x="357" y="796"/>
                    </a:lnTo>
                    <a:lnTo>
                      <a:pt x="398" y="733"/>
                    </a:lnTo>
                    <a:lnTo>
                      <a:pt x="461" y="796"/>
                    </a:lnTo>
                    <a:lnTo>
                      <a:pt x="461" y="838"/>
                    </a:lnTo>
                    <a:lnTo>
                      <a:pt x="524" y="880"/>
                    </a:lnTo>
                    <a:lnTo>
                      <a:pt x="733" y="900"/>
                    </a:lnTo>
                    <a:lnTo>
                      <a:pt x="775" y="1026"/>
                    </a:lnTo>
                    <a:lnTo>
                      <a:pt x="817" y="1193"/>
                    </a:lnTo>
                    <a:lnTo>
                      <a:pt x="921" y="1235"/>
                    </a:lnTo>
                    <a:lnTo>
                      <a:pt x="1026" y="1235"/>
                    </a:lnTo>
                    <a:lnTo>
                      <a:pt x="1047" y="1152"/>
                    </a:lnTo>
                    <a:lnTo>
                      <a:pt x="1005" y="1131"/>
                    </a:lnTo>
                    <a:lnTo>
                      <a:pt x="1047" y="1047"/>
                    </a:lnTo>
                    <a:lnTo>
                      <a:pt x="1131" y="1089"/>
                    </a:lnTo>
                    <a:lnTo>
                      <a:pt x="1152" y="1131"/>
                    </a:lnTo>
                    <a:lnTo>
                      <a:pt x="1131" y="1193"/>
                    </a:lnTo>
                    <a:lnTo>
                      <a:pt x="1152" y="1319"/>
                    </a:lnTo>
                    <a:lnTo>
                      <a:pt x="1152" y="1403"/>
                    </a:lnTo>
                    <a:lnTo>
                      <a:pt x="1193" y="1444"/>
                    </a:lnTo>
                    <a:lnTo>
                      <a:pt x="1340" y="1465"/>
                    </a:lnTo>
                    <a:lnTo>
                      <a:pt x="1424" y="1361"/>
                    </a:lnTo>
                    <a:lnTo>
                      <a:pt x="1507" y="1298"/>
                    </a:lnTo>
                    <a:lnTo>
                      <a:pt x="1612" y="1319"/>
                    </a:lnTo>
                    <a:lnTo>
                      <a:pt x="1654" y="1298"/>
                    </a:lnTo>
                    <a:lnTo>
                      <a:pt x="1654" y="1152"/>
                    </a:lnTo>
                    <a:lnTo>
                      <a:pt x="1570" y="1089"/>
                    </a:lnTo>
                    <a:lnTo>
                      <a:pt x="1465" y="1026"/>
                    </a:lnTo>
                    <a:lnTo>
                      <a:pt x="1445" y="921"/>
                    </a:lnTo>
                    <a:lnTo>
                      <a:pt x="1445" y="880"/>
                    </a:lnTo>
                    <a:lnTo>
                      <a:pt x="1549" y="817"/>
                    </a:lnTo>
                    <a:lnTo>
                      <a:pt x="1737" y="775"/>
                    </a:lnTo>
                    <a:lnTo>
                      <a:pt x="1884" y="628"/>
                    </a:lnTo>
                    <a:lnTo>
                      <a:pt x="1884" y="587"/>
                    </a:lnTo>
                    <a:lnTo>
                      <a:pt x="1863" y="566"/>
                    </a:lnTo>
                    <a:lnTo>
                      <a:pt x="1863" y="419"/>
                    </a:lnTo>
                    <a:lnTo>
                      <a:pt x="2051" y="356"/>
                    </a:lnTo>
                    <a:lnTo>
                      <a:pt x="2177" y="315"/>
                    </a:lnTo>
                    <a:lnTo>
                      <a:pt x="2261" y="377"/>
                    </a:lnTo>
                    <a:lnTo>
                      <a:pt x="2365" y="482"/>
                    </a:lnTo>
                    <a:lnTo>
                      <a:pt x="2449" y="482"/>
                    </a:lnTo>
                    <a:lnTo>
                      <a:pt x="2553" y="608"/>
                    </a:lnTo>
                    <a:lnTo>
                      <a:pt x="2574" y="712"/>
                    </a:lnTo>
                    <a:lnTo>
                      <a:pt x="2616" y="775"/>
                    </a:lnTo>
                    <a:lnTo>
                      <a:pt x="2679" y="733"/>
                    </a:lnTo>
                    <a:lnTo>
                      <a:pt x="2763" y="670"/>
                    </a:lnTo>
                    <a:lnTo>
                      <a:pt x="2805" y="670"/>
                    </a:lnTo>
                    <a:lnTo>
                      <a:pt x="2826" y="733"/>
                    </a:lnTo>
                    <a:lnTo>
                      <a:pt x="2784" y="796"/>
                    </a:lnTo>
                    <a:lnTo>
                      <a:pt x="2721" y="796"/>
                    </a:lnTo>
                    <a:lnTo>
                      <a:pt x="2616" y="942"/>
                    </a:lnTo>
                    <a:lnTo>
                      <a:pt x="2595" y="984"/>
                    </a:lnTo>
                    <a:lnTo>
                      <a:pt x="2616" y="1131"/>
                    </a:lnTo>
                    <a:lnTo>
                      <a:pt x="2763" y="1319"/>
                    </a:lnTo>
                    <a:lnTo>
                      <a:pt x="2888" y="1424"/>
                    </a:lnTo>
                    <a:lnTo>
                      <a:pt x="2972" y="1235"/>
                    </a:lnTo>
                    <a:lnTo>
                      <a:pt x="3014" y="1235"/>
                    </a:lnTo>
                    <a:lnTo>
                      <a:pt x="3098" y="1193"/>
                    </a:lnTo>
                    <a:lnTo>
                      <a:pt x="3118" y="1047"/>
                    </a:lnTo>
                    <a:lnTo>
                      <a:pt x="3202" y="900"/>
                    </a:lnTo>
                    <a:lnTo>
                      <a:pt x="3139" y="733"/>
                    </a:lnTo>
                    <a:lnTo>
                      <a:pt x="3139" y="691"/>
                    </a:lnTo>
                    <a:lnTo>
                      <a:pt x="3181" y="587"/>
                    </a:lnTo>
                    <a:lnTo>
                      <a:pt x="3118" y="524"/>
                    </a:lnTo>
                    <a:lnTo>
                      <a:pt x="3035" y="482"/>
                    </a:lnTo>
                    <a:lnTo>
                      <a:pt x="3014" y="419"/>
                    </a:lnTo>
                    <a:lnTo>
                      <a:pt x="2909" y="294"/>
                    </a:lnTo>
                    <a:lnTo>
                      <a:pt x="2679" y="168"/>
                    </a:lnTo>
                    <a:lnTo>
                      <a:pt x="2512" y="147"/>
                    </a:lnTo>
                    <a:lnTo>
                      <a:pt x="2281" y="147"/>
                    </a:lnTo>
                    <a:lnTo>
                      <a:pt x="2198" y="105"/>
                    </a:lnTo>
                    <a:lnTo>
                      <a:pt x="2156" y="63"/>
                    </a:lnTo>
                    <a:lnTo>
                      <a:pt x="207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" name="Google Shape;524;p23"/>
              <p:cNvSpPr/>
              <p:nvPr/>
            </p:nvSpPr>
            <p:spPr>
              <a:xfrm>
                <a:off x="2464350" y="3080075"/>
                <a:ext cx="48650" cy="45525"/>
              </a:xfrm>
              <a:custGeom>
                <a:rect b="b" l="l" r="r" t="t"/>
                <a:pathLst>
                  <a:path extrusionOk="0" h="1821" w="1946">
                    <a:moveTo>
                      <a:pt x="293" y="0"/>
                    </a:moveTo>
                    <a:lnTo>
                      <a:pt x="105" y="21"/>
                    </a:lnTo>
                    <a:lnTo>
                      <a:pt x="105" y="42"/>
                    </a:lnTo>
                    <a:lnTo>
                      <a:pt x="63" y="63"/>
                    </a:lnTo>
                    <a:lnTo>
                      <a:pt x="84" y="63"/>
                    </a:lnTo>
                    <a:lnTo>
                      <a:pt x="63" y="209"/>
                    </a:lnTo>
                    <a:lnTo>
                      <a:pt x="0" y="230"/>
                    </a:lnTo>
                    <a:lnTo>
                      <a:pt x="63" y="251"/>
                    </a:lnTo>
                    <a:lnTo>
                      <a:pt x="126" y="272"/>
                    </a:lnTo>
                    <a:lnTo>
                      <a:pt x="167" y="377"/>
                    </a:lnTo>
                    <a:lnTo>
                      <a:pt x="63" y="460"/>
                    </a:lnTo>
                    <a:lnTo>
                      <a:pt x="0" y="586"/>
                    </a:lnTo>
                    <a:lnTo>
                      <a:pt x="21" y="690"/>
                    </a:lnTo>
                    <a:lnTo>
                      <a:pt x="188" y="837"/>
                    </a:lnTo>
                    <a:lnTo>
                      <a:pt x="335" y="837"/>
                    </a:lnTo>
                    <a:lnTo>
                      <a:pt x="418" y="879"/>
                    </a:lnTo>
                    <a:lnTo>
                      <a:pt x="481" y="983"/>
                    </a:lnTo>
                    <a:lnTo>
                      <a:pt x="523" y="983"/>
                    </a:lnTo>
                    <a:lnTo>
                      <a:pt x="607" y="879"/>
                    </a:lnTo>
                    <a:lnTo>
                      <a:pt x="586" y="774"/>
                    </a:lnTo>
                    <a:lnTo>
                      <a:pt x="418" y="670"/>
                    </a:lnTo>
                    <a:lnTo>
                      <a:pt x="377" y="586"/>
                    </a:lnTo>
                    <a:lnTo>
                      <a:pt x="418" y="565"/>
                    </a:lnTo>
                    <a:lnTo>
                      <a:pt x="523" y="649"/>
                    </a:lnTo>
                    <a:lnTo>
                      <a:pt x="628" y="690"/>
                    </a:lnTo>
                    <a:lnTo>
                      <a:pt x="649" y="774"/>
                    </a:lnTo>
                    <a:lnTo>
                      <a:pt x="753" y="858"/>
                    </a:lnTo>
                    <a:lnTo>
                      <a:pt x="795" y="983"/>
                    </a:lnTo>
                    <a:lnTo>
                      <a:pt x="921" y="1067"/>
                    </a:lnTo>
                    <a:lnTo>
                      <a:pt x="1025" y="1151"/>
                    </a:lnTo>
                    <a:lnTo>
                      <a:pt x="1109" y="1193"/>
                    </a:lnTo>
                    <a:lnTo>
                      <a:pt x="1234" y="1318"/>
                    </a:lnTo>
                    <a:lnTo>
                      <a:pt x="1255" y="1402"/>
                    </a:lnTo>
                    <a:lnTo>
                      <a:pt x="1172" y="1486"/>
                    </a:lnTo>
                    <a:lnTo>
                      <a:pt x="1172" y="1569"/>
                    </a:lnTo>
                    <a:lnTo>
                      <a:pt x="1234" y="1632"/>
                    </a:lnTo>
                    <a:lnTo>
                      <a:pt x="1360" y="1695"/>
                    </a:lnTo>
                    <a:lnTo>
                      <a:pt x="1444" y="1737"/>
                    </a:lnTo>
                    <a:lnTo>
                      <a:pt x="1486" y="1716"/>
                    </a:lnTo>
                    <a:lnTo>
                      <a:pt x="1527" y="1632"/>
                    </a:lnTo>
                    <a:lnTo>
                      <a:pt x="1465" y="1569"/>
                    </a:lnTo>
                    <a:lnTo>
                      <a:pt x="1360" y="1507"/>
                    </a:lnTo>
                    <a:lnTo>
                      <a:pt x="1360" y="1486"/>
                    </a:lnTo>
                    <a:lnTo>
                      <a:pt x="1381" y="1465"/>
                    </a:lnTo>
                    <a:lnTo>
                      <a:pt x="1465" y="1507"/>
                    </a:lnTo>
                    <a:lnTo>
                      <a:pt x="1548" y="1632"/>
                    </a:lnTo>
                    <a:lnTo>
                      <a:pt x="1548" y="1737"/>
                    </a:lnTo>
                    <a:lnTo>
                      <a:pt x="1590" y="1737"/>
                    </a:lnTo>
                    <a:lnTo>
                      <a:pt x="1632" y="1779"/>
                    </a:lnTo>
                    <a:lnTo>
                      <a:pt x="1674" y="1820"/>
                    </a:lnTo>
                    <a:lnTo>
                      <a:pt x="1737" y="1820"/>
                    </a:lnTo>
                    <a:lnTo>
                      <a:pt x="1758" y="1779"/>
                    </a:lnTo>
                    <a:lnTo>
                      <a:pt x="1758" y="1695"/>
                    </a:lnTo>
                    <a:lnTo>
                      <a:pt x="1737" y="1632"/>
                    </a:lnTo>
                    <a:lnTo>
                      <a:pt x="1737" y="1590"/>
                    </a:lnTo>
                    <a:lnTo>
                      <a:pt x="1758" y="1486"/>
                    </a:lnTo>
                    <a:lnTo>
                      <a:pt x="1841" y="1423"/>
                    </a:lnTo>
                    <a:lnTo>
                      <a:pt x="1779" y="1318"/>
                    </a:lnTo>
                    <a:lnTo>
                      <a:pt x="1695" y="1297"/>
                    </a:lnTo>
                    <a:lnTo>
                      <a:pt x="1737" y="1214"/>
                    </a:lnTo>
                    <a:lnTo>
                      <a:pt x="1779" y="1151"/>
                    </a:lnTo>
                    <a:lnTo>
                      <a:pt x="1779" y="1046"/>
                    </a:lnTo>
                    <a:lnTo>
                      <a:pt x="1841" y="983"/>
                    </a:lnTo>
                    <a:lnTo>
                      <a:pt x="1946" y="983"/>
                    </a:lnTo>
                    <a:lnTo>
                      <a:pt x="1946" y="962"/>
                    </a:lnTo>
                    <a:lnTo>
                      <a:pt x="1862" y="900"/>
                    </a:lnTo>
                    <a:lnTo>
                      <a:pt x="1758" y="879"/>
                    </a:lnTo>
                    <a:lnTo>
                      <a:pt x="1695" y="795"/>
                    </a:lnTo>
                    <a:lnTo>
                      <a:pt x="1653" y="732"/>
                    </a:lnTo>
                    <a:lnTo>
                      <a:pt x="1548" y="586"/>
                    </a:lnTo>
                    <a:lnTo>
                      <a:pt x="1465" y="481"/>
                    </a:lnTo>
                    <a:lnTo>
                      <a:pt x="1465" y="356"/>
                    </a:lnTo>
                    <a:lnTo>
                      <a:pt x="1423" y="251"/>
                    </a:lnTo>
                    <a:lnTo>
                      <a:pt x="1360" y="272"/>
                    </a:lnTo>
                    <a:lnTo>
                      <a:pt x="1339" y="335"/>
                    </a:lnTo>
                    <a:lnTo>
                      <a:pt x="1234" y="335"/>
                    </a:lnTo>
                    <a:lnTo>
                      <a:pt x="1255" y="272"/>
                    </a:lnTo>
                    <a:lnTo>
                      <a:pt x="1172" y="272"/>
                    </a:lnTo>
                    <a:lnTo>
                      <a:pt x="1130" y="314"/>
                    </a:lnTo>
                    <a:lnTo>
                      <a:pt x="1025" y="209"/>
                    </a:lnTo>
                    <a:lnTo>
                      <a:pt x="1025" y="146"/>
                    </a:lnTo>
                    <a:lnTo>
                      <a:pt x="942" y="126"/>
                    </a:lnTo>
                    <a:lnTo>
                      <a:pt x="858" y="42"/>
                    </a:lnTo>
                    <a:lnTo>
                      <a:pt x="711" y="42"/>
                    </a:lnTo>
                    <a:lnTo>
                      <a:pt x="607" y="6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" name="Google Shape;525;p23"/>
              <p:cNvSpPr/>
              <p:nvPr/>
            </p:nvSpPr>
            <p:spPr>
              <a:xfrm>
                <a:off x="2438700" y="3020425"/>
                <a:ext cx="67500" cy="66975"/>
              </a:xfrm>
              <a:custGeom>
                <a:rect b="b" l="l" r="r" t="t"/>
                <a:pathLst>
                  <a:path extrusionOk="0" h="2679" w="2700">
                    <a:moveTo>
                      <a:pt x="2470" y="1"/>
                    </a:moveTo>
                    <a:lnTo>
                      <a:pt x="2407" y="22"/>
                    </a:lnTo>
                    <a:lnTo>
                      <a:pt x="2386" y="105"/>
                    </a:lnTo>
                    <a:lnTo>
                      <a:pt x="2302" y="126"/>
                    </a:lnTo>
                    <a:lnTo>
                      <a:pt x="2198" y="210"/>
                    </a:lnTo>
                    <a:lnTo>
                      <a:pt x="2093" y="210"/>
                    </a:lnTo>
                    <a:lnTo>
                      <a:pt x="2072" y="294"/>
                    </a:lnTo>
                    <a:lnTo>
                      <a:pt x="1988" y="252"/>
                    </a:lnTo>
                    <a:lnTo>
                      <a:pt x="1884" y="294"/>
                    </a:lnTo>
                    <a:lnTo>
                      <a:pt x="1863" y="231"/>
                    </a:lnTo>
                    <a:lnTo>
                      <a:pt x="1779" y="189"/>
                    </a:lnTo>
                    <a:lnTo>
                      <a:pt x="1737" y="189"/>
                    </a:lnTo>
                    <a:lnTo>
                      <a:pt x="1696" y="294"/>
                    </a:lnTo>
                    <a:lnTo>
                      <a:pt x="1591" y="294"/>
                    </a:lnTo>
                    <a:lnTo>
                      <a:pt x="1528" y="419"/>
                    </a:lnTo>
                    <a:lnTo>
                      <a:pt x="1528" y="461"/>
                    </a:lnTo>
                    <a:lnTo>
                      <a:pt x="1465" y="503"/>
                    </a:lnTo>
                    <a:lnTo>
                      <a:pt x="1361" y="587"/>
                    </a:lnTo>
                    <a:lnTo>
                      <a:pt x="1235" y="649"/>
                    </a:lnTo>
                    <a:lnTo>
                      <a:pt x="1214" y="691"/>
                    </a:lnTo>
                    <a:lnTo>
                      <a:pt x="1131" y="670"/>
                    </a:lnTo>
                    <a:lnTo>
                      <a:pt x="1068" y="691"/>
                    </a:lnTo>
                    <a:lnTo>
                      <a:pt x="1005" y="649"/>
                    </a:lnTo>
                    <a:lnTo>
                      <a:pt x="859" y="628"/>
                    </a:lnTo>
                    <a:lnTo>
                      <a:pt x="691" y="733"/>
                    </a:lnTo>
                    <a:lnTo>
                      <a:pt x="503" y="754"/>
                    </a:lnTo>
                    <a:lnTo>
                      <a:pt x="503" y="859"/>
                    </a:lnTo>
                    <a:lnTo>
                      <a:pt x="503" y="942"/>
                    </a:lnTo>
                    <a:lnTo>
                      <a:pt x="482" y="1089"/>
                    </a:lnTo>
                    <a:lnTo>
                      <a:pt x="419" y="1172"/>
                    </a:lnTo>
                    <a:lnTo>
                      <a:pt x="294" y="1172"/>
                    </a:lnTo>
                    <a:lnTo>
                      <a:pt x="189" y="1193"/>
                    </a:lnTo>
                    <a:lnTo>
                      <a:pt x="189" y="1256"/>
                    </a:lnTo>
                    <a:lnTo>
                      <a:pt x="126" y="1256"/>
                    </a:lnTo>
                    <a:lnTo>
                      <a:pt x="22" y="1214"/>
                    </a:lnTo>
                    <a:lnTo>
                      <a:pt x="1" y="1256"/>
                    </a:lnTo>
                    <a:lnTo>
                      <a:pt x="210" y="1507"/>
                    </a:lnTo>
                    <a:lnTo>
                      <a:pt x="315" y="1591"/>
                    </a:lnTo>
                    <a:lnTo>
                      <a:pt x="315" y="1675"/>
                    </a:lnTo>
                    <a:lnTo>
                      <a:pt x="482" y="1821"/>
                    </a:lnTo>
                    <a:lnTo>
                      <a:pt x="628" y="2030"/>
                    </a:lnTo>
                    <a:lnTo>
                      <a:pt x="900" y="2323"/>
                    </a:lnTo>
                    <a:lnTo>
                      <a:pt x="963" y="2323"/>
                    </a:lnTo>
                    <a:lnTo>
                      <a:pt x="1026" y="2344"/>
                    </a:lnTo>
                    <a:lnTo>
                      <a:pt x="1068" y="2323"/>
                    </a:lnTo>
                    <a:lnTo>
                      <a:pt x="1068" y="2407"/>
                    </a:lnTo>
                    <a:lnTo>
                      <a:pt x="1131" y="2407"/>
                    </a:lnTo>
                    <a:lnTo>
                      <a:pt x="1319" y="2386"/>
                    </a:lnTo>
                    <a:lnTo>
                      <a:pt x="1633" y="2449"/>
                    </a:lnTo>
                    <a:lnTo>
                      <a:pt x="1737" y="2428"/>
                    </a:lnTo>
                    <a:lnTo>
                      <a:pt x="1884" y="2428"/>
                    </a:lnTo>
                    <a:lnTo>
                      <a:pt x="1947" y="2512"/>
                    </a:lnTo>
                    <a:lnTo>
                      <a:pt x="2009" y="2532"/>
                    </a:lnTo>
                    <a:lnTo>
                      <a:pt x="2009" y="2595"/>
                    </a:lnTo>
                    <a:lnTo>
                      <a:pt x="2156" y="2679"/>
                    </a:lnTo>
                    <a:lnTo>
                      <a:pt x="2198" y="2658"/>
                    </a:lnTo>
                    <a:lnTo>
                      <a:pt x="2260" y="2658"/>
                    </a:lnTo>
                    <a:lnTo>
                      <a:pt x="2302" y="2637"/>
                    </a:lnTo>
                    <a:lnTo>
                      <a:pt x="2281" y="2553"/>
                    </a:lnTo>
                    <a:lnTo>
                      <a:pt x="2219" y="2470"/>
                    </a:lnTo>
                    <a:lnTo>
                      <a:pt x="2198" y="2344"/>
                    </a:lnTo>
                    <a:lnTo>
                      <a:pt x="2281" y="2219"/>
                    </a:lnTo>
                    <a:lnTo>
                      <a:pt x="2302" y="2135"/>
                    </a:lnTo>
                    <a:lnTo>
                      <a:pt x="2302" y="2009"/>
                    </a:lnTo>
                    <a:lnTo>
                      <a:pt x="2281" y="2093"/>
                    </a:lnTo>
                    <a:lnTo>
                      <a:pt x="2260" y="2135"/>
                    </a:lnTo>
                    <a:lnTo>
                      <a:pt x="2198" y="2156"/>
                    </a:lnTo>
                    <a:lnTo>
                      <a:pt x="2198" y="2093"/>
                    </a:lnTo>
                    <a:lnTo>
                      <a:pt x="2219" y="2009"/>
                    </a:lnTo>
                    <a:lnTo>
                      <a:pt x="2281" y="1884"/>
                    </a:lnTo>
                    <a:lnTo>
                      <a:pt x="2260" y="1800"/>
                    </a:lnTo>
                    <a:lnTo>
                      <a:pt x="2260" y="1716"/>
                    </a:lnTo>
                    <a:lnTo>
                      <a:pt x="2344" y="1528"/>
                    </a:lnTo>
                    <a:lnTo>
                      <a:pt x="2386" y="1528"/>
                    </a:lnTo>
                    <a:lnTo>
                      <a:pt x="2365" y="1591"/>
                    </a:lnTo>
                    <a:lnTo>
                      <a:pt x="2365" y="1675"/>
                    </a:lnTo>
                    <a:lnTo>
                      <a:pt x="2365" y="1800"/>
                    </a:lnTo>
                    <a:lnTo>
                      <a:pt x="2386" y="1800"/>
                    </a:lnTo>
                    <a:lnTo>
                      <a:pt x="2428" y="1716"/>
                    </a:lnTo>
                    <a:lnTo>
                      <a:pt x="2470" y="1486"/>
                    </a:lnTo>
                    <a:lnTo>
                      <a:pt x="2470" y="1214"/>
                    </a:lnTo>
                    <a:lnTo>
                      <a:pt x="2491" y="1172"/>
                    </a:lnTo>
                    <a:lnTo>
                      <a:pt x="2428" y="1089"/>
                    </a:lnTo>
                    <a:lnTo>
                      <a:pt x="2407" y="1068"/>
                    </a:lnTo>
                    <a:lnTo>
                      <a:pt x="2407" y="1005"/>
                    </a:lnTo>
                    <a:lnTo>
                      <a:pt x="2470" y="963"/>
                    </a:lnTo>
                    <a:lnTo>
                      <a:pt x="2491" y="963"/>
                    </a:lnTo>
                    <a:lnTo>
                      <a:pt x="2512" y="984"/>
                    </a:lnTo>
                    <a:lnTo>
                      <a:pt x="2533" y="838"/>
                    </a:lnTo>
                    <a:lnTo>
                      <a:pt x="2637" y="691"/>
                    </a:lnTo>
                    <a:lnTo>
                      <a:pt x="2700" y="628"/>
                    </a:lnTo>
                    <a:lnTo>
                      <a:pt x="2700" y="566"/>
                    </a:lnTo>
                    <a:lnTo>
                      <a:pt x="2637" y="524"/>
                    </a:lnTo>
                    <a:lnTo>
                      <a:pt x="2637" y="461"/>
                    </a:lnTo>
                    <a:lnTo>
                      <a:pt x="2679" y="377"/>
                    </a:lnTo>
                    <a:lnTo>
                      <a:pt x="2637" y="273"/>
                    </a:lnTo>
                    <a:lnTo>
                      <a:pt x="2637" y="126"/>
                    </a:lnTo>
                    <a:lnTo>
                      <a:pt x="2679" y="63"/>
                    </a:lnTo>
                    <a:lnTo>
                      <a:pt x="2700" y="43"/>
                    </a:lnTo>
                    <a:lnTo>
                      <a:pt x="2533" y="43"/>
                    </a:lnTo>
                    <a:lnTo>
                      <a:pt x="251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" name="Google Shape;526;p23"/>
              <p:cNvSpPr/>
              <p:nvPr/>
            </p:nvSpPr>
            <p:spPr>
              <a:xfrm>
                <a:off x="2416725" y="3006825"/>
                <a:ext cx="91575" cy="46050"/>
              </a:xfrm>
              <a:custGeom>
                <a:rect b="b" l="l" r="r" t="t"/>
                <a:pathLst>
                  <a:path extrusionOk="0" h="1842" w="3663">
                    <a:moveTo>
                      <a:pt x="1926" y="1"/>
                    </a:moveTo>
                    <a:lnTo>
                      <a:pt x="1905" y="43"/>
                    </a:lnTo>
                    <a:lnTo>
                      <a:pt x="1968" y="105"/>
                    </a:lnTo>
                    <a:lnTo>
                      <a:pt x="1863" y="126"/>
                    </a:lnTo>
                    <a:lnTo>
                      <a:pt x="1800" y="168"/>
                    </a:lnTo>
                    <a:lnTo>
                      <a:pt x="1696" y="147"/>
                    </a:lnTo>
                    <a:lnTo>
                      <a:pt x="1507" y="168"/>
                    </a:lnTo>
                    <a:lnTo>
                      <a:pt x="943" y="168"/>
                    </a:lnTo>
                    <a:lnTo>
                      <a:pt x="775" y="252"/>
                    </a:lnTo>
                    <a:lnTo>
                      <a:pt x="712" y="210"/>
                    </a:lnTo>
                    <a:lnTo>
                      <a:pt x="712" y="252"/>
                    </a:lnTo>
                    <a:lnTo>
                      <a:pt x="629" y="315"/>
                    </a:lnTo>
                    <a:lnTo>
                      <a:pt x="566" y="419"/>
                    </a:lnTo>
                    <a:lnTo>
                      <a:pt x="419" y="482"/>
                    </a:lnTo>
                    <a:lnTo>
                      <a:pt x="336" y="482"/>
                    </a:lnTo>
                    <a:lnTo>
                      <a:pt x="189" y="649"/>
                    </a:lnTo>
                    <a:lnTo>
                      <a:pt x="106" y="754"/>
                    </a:lnTo>
                    <a:lnTo>
                      <a:pt x="126" y="838"/>
                    </a:lnTo>
                    <a:lnTo>
                      <a:pt x="43" y="984"/>
                    </a:lnTo>
                    <a:lnTo>
                      <a:pt x="1" y="1047"/>
                    </a:lnTo>
                    <a:lnTo>
                      <a:pt x="43" y="1005"/>
                    </a:lnTo>
                    <a:lnTo>
                      <a:pt x="126" y="1047"/>
                    </a:lnTo>
                    <a:lnTo>
                      <a:pt x="147" y="1068"/>
                    </a:lnTo>
                    <a:lnTo>
                      <a:pt x="210" y="1089"/>
                    </a:lnTo>
                    <a:lnTo>
                      <a:pt x="252" y="1151"/>
                    </a:lnTo>
                    <a:lnTo>
                      <a:pt x="399" y="1110"/>
                    </a:lnTo>
                    <a:lnTo>
                      <a:pt x="503" y="1151"/>
                    </a:lnTo>
                    <a:lnTo>
                      <a:pt x="566" y="1256"/>
                    </a:lnTo>
                    <a:lnTo>
                      <a:pt x="608" y="1298"/>
                    </a:lnTo>
                    <a:lnTo>
                      <a:pt x="650" y="1361"/>
                    </a:lnTo>
                    <a:lnTo>
                      <a:pt x="671" y="1298"/>
                    </a:lnTo>
                    <a:lnTo>
                      <a:pt x="712" y="1256"/>
                    </a:lnTo>
                    <a:lnTo>
                      <a:pt x="817" y="1214"/>
                    </a:lnTo>
                    <a:lnTo>
                      <a:pt x="859" y="1256"/>
                    </a:lnTo>
                    <a:lnTo>
                      <a:pt x="943" y="1277"/>
                    </a:lnTo>
                    <a:lnTo>
                      <a:pt x="943" y="1382"/>
                    </a:lnTo>
                    <a:lnTo>
                      <a:pt x="922" y="1486"/>
                    </a:lnTo>
                    <a:lnTo>
                      <a:pt x="922" y="1507"/>
                    </a:lnTo>
                    <a:lnTo>
                      <a:pt x="880" y="1612"/>
                    </a:lnTo>
                    <a:lnTo>
                      <a:pt x="922" y="1675"/>
                    </a:lnTo>
                    <a:lnTo>
                      <a:pt x="963" y="1696"/>
                    </a:lnTo>
                    <a:lnTo>
                      <a:pt x="984" y="1716"/>
                    </a:lnTo>
                    <a:lnTo>
                      <a:pt x="1047" y="1716"/>
                    </a:lnTo>
                    <a:lnTo>
                      <a:pt x="1068" y="1696"/>
                    </a:lnTo>
                    <a:lnTo>
                      <a:pt x="1131" y="1716"/>
                    </a:lnTo>
                    <a:lnTo>
                      <a:pt x="1131" y="1800"/>
                    </a:lnTo>
                    <a:lnTo>
                      <a:pt x="1152" y="1842"/>
                    </a:lnTo>
                    <a:lnTo>
                      <a:pt x="1256" y="1821"/>
                    </a:lnTo>
                    <a:lnTo>
                      <a:pt x="1382" y="1821"/>
                    </a:lnTo>
                    <a:lnTo>
                      <a:pt x="1445" y="1737"/>
                    </a:lnTo>
                    <a:lnTo>
                      <a:pt x="1445" y="1591"/>
                    </a:lnTo>
                    <a:lnTo>
                      <a:pt x="1445" y="1507"/>
                    </a:lnTo>
                    <a:lnTo>
                      <a:pt x="1445" y="1403"/>
                    </a:lnTo>
                    <a:lnTo>
                      <a:pt x="1612" y="1382"/>
                    </a:lnTo>
                    <a:lnTo>
                      <a:pt x="1800" y="1277"/>
                    </a:lnTo>
                    <a:lnTo>
                      <a:pt x="1926" y="1298"/>
                    </a:lnTo>
                    <a:lnTo>
                      <a:pt x="2010" y="1361"/>
                    </a:lnTo>
                    <a:lnTo>
                      <a:pt x="2072" y="1361"/>
                    </a:lnTo>
                    <a:lnTo>
                      <a:pt x="2135" y="1382"/>
                    </a:lnTo>
                    <a:lnTo>
                      <a:pt x="2177" y="1298"/>
                    </a:lnTo>
                    <a:lnTo>
                      <a:pt x="2303" y="1277"/>
                    </a:lnTo>
                    <a:lnTo>
                      <a:pt x="2407" y="1151"/>
                    </a:lnTo>
                    <a:lnTo>
                      <a:pt x="2449" y="1110"/>
                    </a:lnTo>
                    <a:lnTo>
                      <a:pt x="2491" y="1068"/>
                    </a:lnTo>
                    <a:lnTo>
                      <a:pt x="2554" y="900"/>
                    </a:lnTo>
                    <a:lnTo>
                      <a:pt x="2658" y="900"/>
                    </a:lnTo>
                    <a:lnTo>
                      <a:pt x="2700" y="796"/>
                    </a:lnTo>
                    <a:lnTo>
                      <a:pt x="2742" y="796"/>
                    </a:lnTo>
                    <a:lnTo>
                      <a:pt x="2826" y="879"/>
                    </a:lnTo>
                    <a:lnTo>
                      <a:pt x="2847" y="900"/>
                    </a:lnTo>
                    <a:lnTo>
                      <a:pt x="2951" y="900"/>
                    </a:lnTo>
                    <a:lnTo>
                      <a:pt x="3035" y="942"/>
                    </a:lnTo>
                    <a:lnTo>
                      <a:pt x="3056" y="859"/>
                    </a:lnTo>
                    <a:lnTo>
                      <a:pt x="3139" y="859"/>
                    </a:lnTo>
                    <a:lnTo>
                      <a:pt x="3244" y="775"/>
                    </a:lnTo>
                    <a:lnTo>
                      <a:pt x="3328" y="754"/>
                    </a:lnTo>
                    <a:lnTo>
                      <a:pt x="3349" y="670"/>
                    </a:lnTo>
                    <a:lnTo>
                      <a:pt x="3391" y="649"/>
                    </a:lnTo>
                    <a:lnTo>
                      <a:pt x="3453" y="649"/>
                    </a:lnTo>
                    <a:lnTo>
                      <a:pt x="3474" y="670"/>
                    </a:lnTo>
                    <a:lnTo>
                      <a:pt x="3642" y="670"/>
                    </a:lnTo>
                    <a:lnTo>
                      <a:pt x="3663" y="628"/>
                    </a:lnTo>
                    <a:lnTo>
                      <a:pt x="3642" y="566"/>
                    </a:lnTo>
                    <a:lnTo>
                      <a:pt x="3495" y="461"/>
                    </a:lnTo>
                    <a:lnTo>
                      <a:pt x="3370" y="419"/>
                    </a:lnTo>
                    <a:lnTo>
                      <a:pt x="3370" y="419"/>
                    </a:lnTo>
                    <a:lnTo>
                      <a:pt x="3432" y="524"/>
                    </a:lnTo>
                    <a:lnTo>
                      <a:pt x="3286" y="524"/>
                    </a:lnTo>
                    <a:lnTo>
                      <a:pt x="3139" y="482"/>
                    </a:lnTo>
                    <a:lnTo>
                      <a:pt x="3077" y="461"/>
                    </a:lnTo>
                    <a:lnTo>
                      <a:pt x="2972" y="440"/>
                    </a:lnTo>
                    <a:lnTo>
                      <a:pt x="2867" y="440"/>
                    </a:lnTo>
                    <a:lnTo>
                      <a:pt x="2909" y="377"/>
                    </a:lnTo>
                    <a:lnTo>
                      <a:pt x="2972" y="377"/>
                    </a:lnTo>
                    <a:lnTo>
                      <a:pt x="2972" y="315"/>
                    </a:lnTo>
                    <a:lnTo>
                      <a:pt x="3035" y="315"/>
                    </a:lnTo>
                    <a:lnTo>
                      <a:pt x="3119" y="335"/>
                    </a:lnTo>
                    <a:lnTo>
                      <a:pt x="3265" y="377"/>
                    </a:lnTo>
                    <a:lnTo>
                      <a:pt x="3286" y="356"/>
                    </a:lnTo>
                    <a:lnTo>
                      <a:pt x="3181" y="273"/>
                    </a:lnTo>
                    <a:lnTo>
                      <a:pt x="3035" y="210"/>
                    </a:lnTo>
                    <a:lnTo>
                      <a:pt x="2951" y="168"/>
                    </a:lnTo>
                    <a:lnTo>
                      <a:pt x="2847" y="210"/>
                    </a:lnTo>
                    <a:lnTo>
                      <a:pt x="2805" y="168"/>
                    </a:lnTo>
                    <a:lnTo>
                      <a:pt x="2763" y="252"/>
                    </a:lnTo>
                    <a:lnTo>
                      <a:pt x="2700" y="210"/>
                    </a:lnTo>
                    <a:lnTo>
                      <a:pt x="2428" y="168"/>
                    </a:lnTo>
                    <a:lnTo>
                      <a:pt x="2198" y="147"/>
                    </a:lnTo>
                    <a:lnTo>
                      <a:pt x="2072" y="43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" name="Google Shape;527;p23"/>
              <p:cNvSpPr/>
              <p:nvPr/>
            </p:nvSpPr>
            <p:spPr>
              <a:xfrm>
                <a:off x="2404175" y="3031950"/>
                <a:ext cx="36125" cy="20925"/>
              </a:xfrm>
              <a:custGeom>
                <a:rect b="b" l="l" r="r" t="t"/>
                <a:pathLst>
                  <a:path extrusionOk="0" h="837" w="1445">
                    <a:moveTo>
                      <a:pt x="545" y="0"/>
                    </a:moveTo>
                    <a:lnTo>
                      <a:pt x="503" y="42"/>
                    </a:lnTo>
                    <a:lnTo>
                      <a:pt x="398" y="105"/>
                    </a:lnTo>
                    <a:lnTo>
                      <a:pt x="398" y="167"/>
                    </a:lnTo>
                    <a:lnTo>
                      <a:pt x="294" y="188"/>
                    </a:lnTo>
                    <a:lnTo>
                      <a:pt x="168" y="251"/>
                    </a:lnTo>
                    <a:lnTo>
                      <a:pt x="64" y="356"/>
                    </a:lnTo>
                    <a:lnTo>
                      <a:pt x="64" y="398"/>
                    </a:lnTo>
                    <a:lnTo>
                      <a:pt x="1" y="481"/>
                    </a:lnTo>
                    <a:lnTo>
                      <a:pt x="168" y="481"/>
                    </a:lnTo>
                    <a:lnTo>
                      <a:pt x="273" y="586"/>
                    </a:lnTo>
                    <a:lnTo>
                      <a:pt x="398" y="607"/>
                    </a:lnTo>
                    <a:lnTo>
                      <a:pt x="440" y="607"/>
                    </a:lnTo>
                    <a:lnTo>
                      <a:pt x="649" y="691"/>
                    </a:lnTo>
                    <a:lnTo>
                      <a:pt x="838" y="795"/>
                    </a:lnTo>
                    <a:lnTo>
                      <a:pt x="859" y="732"/>
                    </a:lnTo>
                    <a:lnTo>
                      <a:pt x="796" y="691"/>
                    </a:lnTo>
                    <a:lnTo>
                      <a:pt x="817" y="670"/>
                    </a:lnTo>
                    <a:lnTo>
                      <a:pt x="921" y="670"/>
                    </a:lnTo>
                    <a:lnTo>
                      <a:pt x="1005" y="795"/>
                    </a:lnTo>
                    <a:lnTo>
                      <a:pt x="1068" y="837"/>
                    </a:lnTo>
                    <a:lnTo>
                      <a:pt x="1340" y="837"/>
                    </a:lnTo>
                    <a:lnTo>
                      <a:pt x="1424" y="732"/>
                    </a:lnTo>
                    <a:lnTo>
                      <a:pt x="1382" y="691"/>
                    </a:lnTo>
                    <a:lnTo>
                      <a:pt x="1424" y="670"/>
                    </a:lnTo>
                    <a:lnTo>
                      <a:pt x="1382" y="607"/>
                    </a:lnTo>
                    <a:lnTo>
                      <a:pt x="1424" y="502"/>
                    </a:lnTo>
                    <a:lnTo>
                      <a:pt x="1424" y="481"/>
                    </a:lnTo>
                    <a:lnTo>
                      <a:pt x="1445" y="377"/>
                    </a:lnTo>
                    <a:lnTo>
                      <a:pt x="1445" y="272"/>
                    </a:lnTo>
                    <a:lnTo>
                      <a:pt x="1361" y="251"/>
                    </a:lnTo>
                    <a:lnTo>
                      <a:pt x="1319" y="209"/>
                    </a:lnTo>
                    <a:lnTo>
                      <a:pt x="1214" y="251"/>
                    </a:lnTo>
                    <a:lnTo>
                      <a:pt x="1173" y="293"/>
                    </a:lnTo>
                    <a:lnTo>
                      <a:pt x="1152" y="356"/>
                    </a:lnTo>
                    <a:lnTo>
                      <a:pt x="1110" y="293"/>
                    </a:lnTo>
                    <a:lnTo>
                      <a:pt x="1068" y="251"/>
                    </a:lnTo>
                    <a:lnTo>
                      <a:pt x="1005" y="146"/>
                    </a:lnTo>
                    <a:lnTo>
                      <a:pt x="901" y="105"/>
                    </a:lnTo>
                    <a:lnTo>
                      <a:pt x="754" y="146"/>
                    </a:lnTo>
                    <a:lnTo>
                      <a:pt x="712" y="84"/>
                    </a:lnTo>
                    <a:lnTo>
                      <a:pt x="649" y="63"/>
                    </a:lnTo>
                    <a:lnTo>
                      <a:pt x="628" y="42"/>
                    </a:lnTo>
                    <a:lnTo>
                      <a:pt x="54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" name="Google Shape;528;p23"/>
              <p:cNvSpPr/>
              <p:nvPr/>
            </p:nvSpPr>
            <p:spPr>
              <a:xfrm>
                <a:off x="2420400" y="2972825"/>
                <a:ext cx="16750" cy="36650"/>
              </a:xfrm>
              <a:custGeom>
                <a:rect b="b" l="l" r="r" t="t"/>
                <a:pathLst>
                  <a:path extrusionOk="0" h="1466" w="670">
                    <a:moveTo>
                      <a:pt x="398" y="1"/>
                    </a:moveTo>
                    <a:lnTo>
                      <a:pt x="377" y="43"/>
                    </a:lnTo>
                    <a:lnTo>
                      <a:pt x="356" y="147"/>
                    </a:lnTo>
                    <a:lnTo>
                      <a:pt x="272" y="231"/>
                    </a:lnTo>
                    <a:lnTo>
                      <a:pt x="272" y="252"/>
                    </a:lnTo>
                    <a:lnTo>
                      <a:pt x="210" y="273"/>
                    </a:lnTo>
                    <a:lnTo>
                      <a:pt x="189" y="315"/>
                    </a:lnTo>
                    <a:lnTo>
                      <a:pt x="168" y="273"/>
                    </a:lnTo>
                    <a:lnTo>
                      <a:pt x="168" y="231"/>
                    </a:lnTo>
                    <a:lnTo>
                      <a:pt x="84" y="231"/>
                    </a:lnTo>
                    <a:lnTo>
                      <a:pt x="42" y="273"/>
                    </a:lnTo>
                    <a:lnTo>
                      <a:pt x="0" y="356"/>
                    </a:lnTo>
                    <a:lnTo>
                      <a:pt x="0" y="1423"/>
                    </a:lnTo>
                    <a:lnTo>
                      <a:pt x="84" y="1423"/>
                    </a:lnTo>
                    <a:lnTo>
                      <a:pt x="105" y="1465"/>
                    </a:lnTo>
                    <a:lnTo>
                      <a:pt x="168" y="1465"/>
                    </a:lnTo>
                    <a:lnTo>
                      <a:pt x="210" y="1361"/>
                    </a:lnTo>
                    <a:lnTo>
                      <a:pt x="314" y="1256"/>
                    </a:lnTo>
                    <a:lnTo>
                      <a:pt x="398" y="1298"/>
                    </a:lnTo>
                    <a:lnTo>
                      <a:pt x="565" y="1068"/>
                    </a:lnTo>
                    <a:lnTo>
                      <a:pt x="607" y="900"/>
                    </a:lnTo>
                    <a:lnTo>
                      <a:pt x="607" y="733"/>
                    </a:lnTo>
                    <a:lnTo>
                      <a:pt x="565" y="670"/>
                    </a:lnTo>
                    <a:lnTo>
                      <a:pt x="586" y="482"/>
                    </a:lnTo>
                    <a:lnTo>
                      <a:pt x="628" y="377"/>
                    </a:lnTo>
                    <a:lnTo>
                      <a:pt x="670" y="105"/>
                    </a:lnTo>
                    <a:lnTo>
                      <a:pt x="670" y="43"/>
                    </a:lnTo>
                    <a:lnTo>
                      <a:pt x="670" y="1"/>
                    </a:lnTo>
                    <a:lnTo>
                      <a:pt x="586" y="1"/>
                    </a:lnTo>
                    <a:lnTo>
                      <a:pt x="524" y="43"/>
                    </a:lnTo>
                    <a:lnTo>
                      <a:pt x="50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" name="Google Shape;529;p23"/>
              <p:cNvSpPr/>
              <p:nvPr/>
            </p:nvSpPr>
            <p:spPr>
              <a:xfrm>
                <a:off x="2374900" y="2981200"/>
                <a:ext cx="59650" cy="62800"/>
              </a:xfrm>
              <a:custGeom>
                <a:rect b="b" l="l" r="r" t="t"/>
                <a:pathLst>
                  <a:path extrusionOk="0" h="2512" w="2386">
                    <a:moveTo>
                      <a:pt x="837" y="0"/>
                    </a:moveTo>
                    <a:lnTo>
                      <a:pt x="816" y="314"/>
                    </a:lnTo>
                    <a:lnTo>
                      <a:pt x="565" y="335"/>
                    </a:lnTo>
                    <a:lnTo>
                      <a:pt x="649" y="419"/>
                    </a:lnTo>
                    <a:lnTo>
                      <a:pt x="670" y="461"/>
                    </a:lnTo>
                    <a:lnTo>
                      <a:pt x="774" y="565"/>
                    </a:lnTo>
                    <a:lnTo>
                      <a:pt x="858" y="649"/>
                    </a:lnTo>
                    <a:lnTo>
                      <a:pt x="942" y="649"/>
                    </a:lnTo>
                    <a:lnTo>
                      <a:pt x="963" y="712"/>
                    </a:lnTo>
                    <a:lnTo>
                      <a:pt x="983" y="816"/>
                    </a:lnTo>
                    <a:lnTo>
                      <a:pt x="1025" y="837"/>
                    </a:lnTo>
                    <a:lnTo>
                      <a:pt x="1130" y="858"/>
                    </a:lnTo>
                    <a:lnTo>
                      <a:pt x="1193" y="879"/>
                    </a:lnTo>
                    <a:lnTo>
                      <a:pt x="1193" y="963"/>
                    </a:lnTo>
                    <a:lnTo>
                      <a:pt x="1130" y="1026"/>
                    </a:lnTo>
                    <a:lnTo>
                      <a:pt x="398" y="1026"/>
                    </a:lnTo>
                    <a:lnTo>
                      <a:pt x="42" y="1570"/>
                    </a:lnTo>
                    <a:lnTo>
                      <a:pt x="42" y="1674"/>
                    </a:lnTo>
                    <a:lnTo>
                      <a:pt x="84" y="1695"/>
                    </a:lnTo>
                    <a:lnTo>
                      <a:pt x="42" y="1758"/>
                    </a:lnTo>
                    <a:lnTo>
                      <a:pt x="84" y="1800"/>
                    </a:lnTo>
                    <a:lnTo>
                      <a:pt x="105" y="1821"/>
                    </a:lnTo>
                    <a:lnTo>
                      <a:pt x="105" y="1863"/>
                    </a:lnTo>
                    <a:lnTo>
                      <a:pt x="42" y="1904"/>
                    </a:lnTo>
                    <a:lnTo>
                      <a:pt x="21" y="1967"/>
                    </a:lnTo>
                    <a:lnTo>
                      <a:pt x="0" y="1988"/>
                    </a:lnTo>
                    <a:lnTo>
                      <a:pt x="105" y="2093"/>
                    </a:lnTo>
                    <a:lnTo>
                      <a:pt x="147" y="2218"/>
                    </a:lnTo>
                    <a:lnTo>
                      <a:pt x="251" y="2218"/>
                    </a:lnTo>
                    <a:lnTo>
                      <a:pt x="335" y="2323"/>
                    </a:lnTo>
                    <a:lnTo>
                      <a:pt x="628" y="2428"/>
                    </a:lnTo>
                    <a:lnTo>
                      <a:pt x="942" y="2428"/>
                    </a:lnTo>
                    <a:lnTo>
                      <a:pt x="1172" y="2511"/>
                    </a:lnTo>
                    <a:lnTo>
                      <a:pt x="1235" y="2428"/>
                    </a:lnTo>
                    <a:lnTo>
                      <a:pt x="1235" y="2386"/>
                    </a:lnTo>
                    <a:lnTo>
                      <a:pt x="1339" y="2281"/>
                    </a:lnTo>
                    <a:lnTo>
                      <a:pt x="1465" y="2218"/>
                    </a:lnTo>
                    <a:lnTo>
                      <a:pt x="1569" y="2197"/>
                    </a:lnTo>
                    <a:lnTo>
                      <a:pt x="1569" y="2135"/>
                    </a:lnTo>
                    <a:lnTo>
                      <a:pt x="1716" y="2009"/>
                    </a:lnTo>
                    <a:lnTo>
                      <a:pt x="1799" y="1863"/>
                    </a:lnTo>
                    <a:lnTo>
                      <a:pt x="1779" y="1779"/>
                    </a:lnTo>
                    <a:lnTo>
                      <a:pt x="1862" y="1674"/>
                    </a:lnTo>
                    <a:lnTo>
                      <a:pt x="2009" y="1507"/>
                    </a:lnTo>
                    <a:lnTo>
                      <a:pt x="2092" y="1507"/>
                    </a:lnTo>
                    <a:lnTo>
                      <a:pt x="2239" y="1444"/>
                    </a:lnTo>
                    <a:lnTo>
                      <a:pt x="2302" y="1340"/>
                    </a:lnTo>
                    <a:lnTo>
                      <a:pt x="2385" y="1277"/>
                    </a:lnTo>
                    <a:lnTo>
                      <a:pt x="2385" y="1235"/>
                    </a:lnTo>
                    <a:lnTo>
                      <a:pt x="2344" y="1172"/>
                    </a:lnTo>
                    <a:lnTo>
                      <a:pt x="2239" y="1172"/>
                    </a:lnTo>
                    <a:lnTo>
                      <a:pt x="2218" y="1256"/>
                    </a:lnTo>
                    <a:lnTo>
                      <a:pt x="2113" y="1172"/>
                    </a:lnTo>
                    <a:lnTo>
                      <a:pt x="2030" y="1172"/>
                    </a:lnTo>
                    <a:lnTo>
                      <a:pt x="1988" y="1130"/>
                    </a:lnTo>
                    <a:lnTo>
                      <a:pt x="1925" y="1130"/>
                    </a:lnTo>
                    <a:lnTo>
                      <a:pt x="1904" y="1088"/>
                    </a:lnTo>
                    <a:lnTo>
                      <a:pt x="1820" y="1088"/>
                    </a:lnTo>
                    <a:lnTo>
                      <a:pt x="1820" y="21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" name="Google Shape;530;p23"/>
              <p:cNvSpPr/>
              <p:nvPr/>
            </p:nvSpPr>
            <p:spPr>
              <a:xfrm>
                <a:off x="2050050" y="2725400"/>
                <a:ext cx="412225" cy="305525"/>
              </a:xfrm>
              <a:custGeom>
                <a:rect b="b" l="l" r="r" t="t"/>
                <a:pathLst>
                  <a:path extrusionOk="0" h="12221" w="16489">
                    <a:moveTo>
                      <a:pt x="1381" y="1"/>
                    </a:moveTo>
                    <a:lnTo>
                      <a:pt x="1" y="22"/>
                    </a:lnTo>
                    <a:lnTo>
                      <a:pt x="21" y="168"/>
                    </a:lnTo>
                    <a:lnTo>
                      <a:pt x="105" y="482"/>
                    </a:lnTo>
                    <a:lnTo>
                      <a:pt x="168" y="587"/>
                    </a:lnTo>
                    <a:lnTo>
                      <a:pt x="231" y="691"/>
                    </a:lnTo>
                    <a:lnTo>
                      <a:pt x="168" y="712"/>
                    </a:lnTo>
                    <a:lnTo>
                      <a:pt x="168" y="796"/>
                    </a:lnTo>
                    <a:lnTo>
                      <a:pt x="189" y="901"/>
                    </a:lnTo>
                    <a:lnTo>
                      <a:pt x="356" y="1110"/>
                    </a:lnTo>
                    <a:lnTo>
                      <a:pt x="356" y="1152"/>
                    </a:lnTo>
                    <a:lnTo>
                      <a:pt x="314" y="1173"/>
                    </a:lnTo>
                    <a:lnTo>
                      <a:pt x="335" y="1256"/>
                    </a:lnTo>
                    <a:lnTo>
                      <a:pt x="461" y="1361"/>
                    </a:lnTo>
                    <a:lnTo>
                      <a:pt x="482" y="1486"/>
                    </a:lnTo>
                    <a:lnTo>
                      <a:pt x="440" y="1549"/>
                    </a:lnTo>
                    <a:lnTo>
                      <a:pt x="440" y="1654"/>
                    </a:lnTo>
                    <a:lnTo>
                      <a:pt x="524" y="1696"/>
                    </a:lnTo>
                    <a:lnTo>
                      <a:pt x="545" y="1779"/>
                    </a:lnTo>
                    <a:lnTo>
                      <a:pt x="545" y="1968"/>
                    </a:lnTo>
                    <a:lnTo>
                      <a:pt x="586" y="2114"/>
                    </a:lnTo>
                    <a:lnTo>
                      <a:pt x="691" y="2219"/>
                    </a:lnTo>
                    <a:lnTo>
                      <a:pt x="754" y="2219"/>
                    </a:lnTo>
                    <a:lnTo>
                      <a:pt x="942" y="2386"/>
                    </a:lnTo>
                    <a:lnTo>
                      <a:pt x="1005" y="2512"/>
                    </a:lnTo>
                    <a:lnTo>
                      <a:pt x="1047" y="2595"/>
                    </a:lnTo>
                    <a:lnTo>
                      <a:pt x="1172" y="2721"/>
                    </a:lnTo>
                    <a:lnTo>
                      <a:pt x="1214" y="2909"/>
                    </a:lnTo>
                    <a:lnTo>
                      <a:pt x="1277" y="2930"/>
                    </a:lnTo>
                    <a:lnTo>
                      <a:pt x="1361" y="3056"/>
                    </a:lnTo>
                    <a:lnTo>
                      <a:pt x="1298" y="3139"/>
                    </a:lnTo>
                    <a:lnTo>
                      <a:pt x="1277" y="3202"/>
                    </a:lnTo>
                    <a:lnTo>
                      <a:pt x="1319" y="3265"/>
                    </a:lnTo>
                    <a:lnTo>
                      <a:pt x="1298" y="3349"/>
                    </a:lnTo>
                    <a:lnTo>
                      <a:pt x="1214" y="3328"/>
                    </a:lnTo>
                    <a:lnTo>
                      <a:pt x="1172" y="3411"/>
                    </a:lnTo>
                    <a:lnTo>
                      <a:pt x="1193" y="3432"/>
                    </a:lnTo>
                    <a:lnTo>
                      <a:pt x="1277" y="3432"/>
                    </a:lnTo>
                    <a:lnTo>
                      <a:pt x="1277" y="3516"/>
                    </a:lnTo>
                    <a:lnTo>
                      <a:pt x="1214" y="3558"/>
                    </a:lnTo>
                    <a:lnTo>
                      <a:pt x="1151" y="3516"/>
                    </a:lnTo>
                    <a:lnTo>
                      <a:pt x="1005" y="3516"/>
                    </a:lnTo>
                    <a:lnTo>
                      <a:pt x="900" y="3453"/>
                    </a:lnTo>
                    <a:lnTo>
                      <a:pt x="775" y="3474"/>
                    </a:lnTo>
                    <a:lnTo>
                      <a:pt x="712" y="3516"/>
                    </a:lnTo>
                    <a:lnTo>
                      <a:pt x="858" y="3662"/>
                    </a:lnTo>
                    <a:lnTo>
                      <a:pt x="963" y="3725"/>
                    </a:lnTo>
                    <a:lnTo>
                      <a:pt x="963" y="3830"/>
                    </a:lnTo>
                    <a:lnTo>
                      <a:pt x="1005" y="3934"/>
                    </a:lnTo>
                    <a:lnTo>
                      <a:pt x="1109" y="3955"/>
                    </a:lnTo>
                    <a:lnTo>
                      <a:pt x="1235" y="4039"/>
                    </a:lnTo>
                    <a:lnTo>
                      <a:pt x="1235" y="4081"/>
                    </a:lnTo>
                    <a:lnTo>
                      <a:pt x="1319" y="4081"/>
                    </a:lnTo>
                    <a:lnTo>
                      <a:pt x="1402" y="4102"/>
                    </a:lnTo>
                    <a:lnTo>
                      <a:pt x="1381" y="4144"/>
                    </a:lnTo>
                    <a:lnTo>
                      <a:pt x="1423" y="4206"/>
                    </a:lnTo>
                    <a:lnTo>
                      <a:pt x="1507" y="4186"/>
                    </a:lnTo>
                    <a:lnTo>
                      <a:pt x="1591" y="4186"/>
                    </a:lnTo>
                    <a:lnTo>
                      <a:pt x="1674" y="4081"/>
                    </a:lnTo>
                    <a:lnTo>
                      <a:pt x="1716" y="4081"/>
                    </a:lnTo>
                    <a:lnTo>
                      <a:pt x="1695" y="4186"/>
                    </a:lnTo>
                    <a:lnTo>
                      <a:pt x="1716" y="4374"/>
                    </a:lnTo>
                    <a:lnTo>
                      <a:pt x="1905" y="4562"/>
                    </a:lnTo>
                    <a:lnTo>
                      <a:pt x="2009" y="4583"/>
                    </a:lnTo>
                    <a:lnTo>
                      <a:pt x="2051" y="4583"/>
                    </a:lnTo>
                    <a:lnTo>
                      <a:pt x="2114" y="4667"/>
                    </a:lnTo>
                    <a:lnTo>
                      <a:pt x="2197" y="4897"/>
                    </a:lnTo>
                    <a:lnTo>
                      <a:pt x="2197" y="5127"/>
                    </a:lnTo>
                    <a:lnTo>
                      <a:pt x="2156" y="5315"/>
                    </a:lnTo>
                    <a:lnTo>
                      <a:pt x="2051" y="5462"/>
                    </a:lnTo>
                    <a:lnTo>
                      <a:pt x="2093" y="5546"/>
                    </a:lnTo>
                    <a:lnTo>
                      <a:pt x="2197" y="5650"/>
                    </a:lnTo>
                    <a:lnTo>
                      <a:pt x="2239" y="5629"/>
                    </a:lnTo>
                    <a:lnTo>
                      <a:pt x="2260" y="5713"/>
                    </a:lnTo>
                    <a:lnTo>
                      <a:pt x="2407" y="5734"/>
                    </a:lnTo>
                    <a:lnTo>
                      <a:pt x="2449" y="5859"/>
                    </a:lnTo>
                    <a:lnTo>
                      <a:pt x="2679" y="6131"/>
                    </a:lnTo>
                    <a:lnTo>
                      <a:pt x="2762" y="6152"/>
                    </a:lnTo>
                    <a:lnTo>
                      <a:pt x="2804" y="6236"/>
                    </a:lnTo>
                    <a:lnTo>
                      <a:pt x="2888" y="6341"/>
                    </a:lnTo>
                    <a:lnTo>
                      <a:pt x="3034" y="6362"/>
                    </a:lnTo>
                    <a:lnTo>
                      <a:pt x="3076" y="6445"/>
                    </a:lnTo>
                    <a:lnTo>
                      <a:pt x="3076" y="6571"/>
                    </a:lnTo>
                    <a:lnTo>
                      <a:pt x="3160" y="6655"/>
                    </a:lnTo>
                    <a:lnTo>
                      <a:pt x="3160" y="6717"/>
                    </a:lnTo>
                    <a:lnTo>
                      <a:pt x="3202" y="6822"/>
                    </a:lnTo>
                    <a:lnTo>
                      <a:pt x="3286" y="6864"/>
                    </a:lnTo>
                    <a:lnTo>
                      <a:pt x="3474" y="6780"/>
                    </a:lnTo>
                    <a:lnTo>
                      <a:pt x="3578" y="6613"/>
                    </a:lnTo>
                    <a:lnTo>
                      <a:pt x="3578" y="6487"/>
                    </a:lnTo>
                    <a:lnTo>
                      <a:pt x="3495" y="6445"/>
                    </a:lnTo>
                    <a:lnTo>
                      <a:pt x="3474" y="6341"/>
                    </a:lnTo>
                    <a:lnTo>
                      <a:pt x="3411" y="6278"/>
                    </a:lnTo>
                    <a:lnTo>
                      <a:pt x="3390" y="6173"/>
                    </a:lnTo>
                    <a:lnTo>
                      <a:pt x="3286" y="6131"/>
                    </a:lnTo>
                    <a:lnTo>
                      <a:pt x="3265" y="6048"/>
                    </a:lnTo>
                    <a:lnTo>
                      <a:pt x="3202" y="5964"/>
                    </a:lnTo>
                    <a:lnTo>
                      <a:pt x="3139" y="5943"/>
                    </a:lnTo>
                    <a:lnTo>
                      <a:pt x="3097" y="5964"/>
                    </a:lnTo>
                    <a:lnTo>
                      <a:pt x="3097" y="6048"/>
                    </a:lnTo>
                    <a:lnTo>
                      <a:pt x="3055" y="6069"/>
                    </a:lnTo>
                    <a:lnTo>
                      <a:pt x="3055" y="5985"/>
                    </a:lnTo>
                    <a:lnTo>
                      <a:pt x="2972" y="5943"/>
                    </a:lnTo>
                    <a:lnTo>
                      <a:pt x="2867" y="5818"/>
                    </a:lnTo>
                    <a:lnTo>
                      <a:pt x="2846" y="5734"/>
                    </a:lnTo>
                    <a:lnTo>
                      <a:pt x="2888" y="5629"/>
                    </a:lnTo>
                    <a:lnTo>
                      <a:pt x="2888" y="5504"/>
                    </a:lnTo>
                    <a:lnTo>
                      <a:pt x="2804" y="5399"/>
                    </a:lnTo>
                    <a:lnTo>
                      <a:pt x="2846" y="5294"/>
                    </a:lnTo>
                    <a:lnTo>
                      <a:pt x="2846" y="5232"/>
                    </a:lnTo>
                    <a:lnTo>
                      <a:pt x="2783" y="5148"/>
                    </a:lnTo>
                    <a:lnTo>
                      <a:pt x="2783" y="5085"/>
                    </a:lnTo>
                    <a:lnTo>
                      <a:pt x="2721" y="5002"/>
                    </a:lnTo>
                    <a:lnTo>
                      <a:pt x="2721" y="4897"/>
                    </a:lnTo>
                    <a:lnTo>
                      <a:pt x="2679" y="4834"/>
                    </a:lnTo>
                    <a:lnTo>
                      <a:pt x="2679" y="4688"/>
                    </a:lnTo>
                    <a:lnTo>
                      <a:pt x="2721" y="4604"/>
                    </a:lnTo>
                    <a:lnTo>
                      <a:pt x="2658" y="4395"/>
                    </a:lnTo>
                    <a:lnTo>
                      <a:pt x="2616" y="4290"/>
                    </a:lnTo>
                    <a:lnTo>
                      <a:pt x="2553" y="4206"/>
                    </a:lnTo>
                    <a:lnTo>
                      <a:pt x="2532" y="4186"/>
                    </a:lnTo>
                    <a:lnTo>
                      <a:pt x="2532" y="4248"/>
                    </a:lnTo>
                    <a:lnTo>
                      <a:pt x="2532" y="4290"/>
                    </a:lnTo>
                    <a:lnTo>
                      <a:pt x="2469" y="4353"/>
                    </a:lnTo>
                    <a:lnTo>
                      <a:pt x="2365" y="4186"/>
                    </a:lnTo>
                    <a:lnTo>
                      <a:pt x="2365" y="4102"/>
                    </a:lnTo>
                    <a:lnTo>
                      <a:pt x="2407" y="4039"/>
                    </a:lnTo>
                    <a:lnTo>
                      <a:pt x="2365" y="3976"/>
                    </a:lnTo>
                    <a:lnTo>
                      <a:pt x="2323" y="3955"/>
                    </a:lnTo>
                    <a:lnTo>
                      <a:pt x="2281" y="3746"/>
                    </a:lnTo>
                    <a:lnTo>
                      <a:pt x="2197" y="3579"/>
                    </a:lnTo>
                    <a:lnTo>
                      <a:pt x="2135" y="3558"/>
                    </a:lnTo>
                    <a:lnTo>
                      <a:pt x="2030" y="3453"/>
                    </a:lnTo>
                    <a:lnTo>
                      <a:pt x="2030" y="3328"/>
                    </a:lnTo>
                    <a:lnTo>
                      <a:pt x="2051" y="3202"/>
                    </a:lnTo>
                    <a:lnTo>
                      <a:pt x="1946" y="3056"/>
                    </a:lnTo>
                    <a:lnTo>
                      <a:pt x="1884" y="3035"/>
                    </a:lnTo>
                    <a:lnTo>
                      <a:pt x="1821" y="2993"/>
                    </a:lnTo>
                    <a:lnTo>
                      <a:pt x="1821" y="2846"/>
                    </a:lnTo>
                    <a:lnTo>
                      <a:pt x="1737" y="2784"/>
                    </a:lnTo>
                    <a:lnTo>
                      <a:pt x="1633" y="2742"/>
                    </a:lnTo>
                    <a:lnTo>
                      <a:pt x="1612" y="2637"/>
                    </a:lnTo>
                    <a:lnTo>
                      <a:pt x="1633" y="2574"/>
                    </a:lnTo>
                    <a:lnTo>
                      <a:pt x="1612" y="2407"/>
                    </a:lnTo>
                    <a:lnTo>
                      <a:pt x="1465" y="2302"/>
                    </a:lnTo>
                    <a:lnTo>
                      <a:pt x="1402" y="2219"/>
                    </a:lnTo>
                    <a:lnTo>
                      <a:pt x="1319" y="2198"/>
                    </a:lnTo>
                    <a:lnTo>
                      <a:pt x="1319" y="2093"/>
                    </a:lnTo>
                    <a:lnTo>
                      <a:pt x="1235" y="1947"/>
                    </a:lnTo>
                    <a:lnTo>
                      <a:pt x="1193" y="1863"/>
                    </a:lnTo>
                    <a:lnTo>
                      <a:pt x="1235" y="1779"/>
                    </a:lnTo>
                    <a:lnTo>
                      <a:pt x="1214" y="1361"/>
                    </a:lnTo>
                    <a:lnTo>
                      <a:pt x="1193" y="1131"/>
                    </a:lnTo>
                    <a:lnTo>
                      <a:pt x="1235" y="1005"/>
                    </a:lnTo>
                    <a:lnTo>
                      <a:pt x="1298" y="796"/>
                    </a:lnTo>
                    <a:lnTo>
                      <a:pt x="1277" y="691"/>
                    </a:lnTo>
                    <a:lnTo>
                      <a:pt x="1235" y="545"/>
                    </a:lnTo>
                    <a:lnTo>
                      <a:pt x="1319" y="691"/>
                    </a:lnTo>
                    <a:lnTo>
                      <a:pt x="1486" y="754"/>
                    </a:lnTo>
                    <a:lnTo>
                      <a:pt x="1570" y="921"/>
                    </a:lnTo>
                    <a:lnTo>
                      <a:pt x="1633" y="963"/>
                    </a:lnTo>
                    <a:lnTo>
                      <a:pt x="1737" y="963"/>
                    </a:lnTo>
                    <a:lnTo>
                      <a:pt x="1800" y="921"/>
                    </a:lnTo>
                    <a:lnTo>
                      <a:pt x="1884" y="1026"/>
                    </a:lnTo>
                    <a:lnTo>
                      <a:pt x="1925" y="1068"/>
                    </a:lnTo>
                    <a:lnTo>
                      <a:pt x="2030" y="1068"/>
                    </a:lnTo>
                    <a:lnTo>
                      <a:pt x="2156" y="1152"/>
                    </a:lnTo>
                    <a:lnTo>
                      <a:pt x="2156" y="1214"/>
                    </a:lnTo>
                    <a:lnTo>
                      <a:pt x="2093" y="1319"/>
                    </a:lnTo>
                    <a:lnTo>
                      <a:pt x="2093" y="1382"/>
                    </a:lnTo>
                    <a:lnTo>
                      <a:pt x="2135" y="1549"/>
                    </a:lnTo>
                    <a:lnTo>
                      <a:pt x="2156" y="1737"/>
                    </a:lnTo>
                    <a:lnTo>
                      <a:pt x="2218" y="1842"/>
                    </a:lnTo>
                    <a:lnTo>
                      <a:pt x="2239" y="1968"/>
                    </a:lnTo>
                    <a:lnTo>
                      <a:pt x="2218" y="2051"/>
                    </a:lnTo>
                    <a:lnTo>
                      <a:pt x="2239" y="2156"/>
                    </a:lnTo>
                    <a:lnTo>
                      <a:pt x="2407" y="2323"/>
                    </a:lnTo>
                    <a:lnTo>
                      <a:pt x="2365" y="2386"/>
                    </a:lnTo>
                    <a:lnTo>
                      <a:pt x="2344" y="2470"/>
                    </a:lnTo>
                    <a:lnTo>
                      <a:pt x="2407" y="2533"/>
                    </a:lnTo>
                    <a:lnTo>
                      <a:pt x="2428" y="2533"/>
                    </a:lnTo>
                    <a:lnTo>
                      <a:pt x="2469" y="2595"/>
                    </a:lnTo>
                    <a:lnTo>
                      <a:pt x="2532" y="2784"/>
                    </a:lnTo>
                    <a:lnTo>
                      <a:pt x="2616" y="2805"/>
                    </a:lnTo>
                    <a:lnTo>
                      <a:pt x="2658" y="2909"/>
                    </a:lnTo>
                    <a:lnTo>
                      <a:pt x="2658" y="3035"/>
                    </a:lnTo>
                    <a:lnTo>
                      <a:pt x="2721" y="3097"/>
                    </a:lnTo>
                    <a:lnTo>
                      <a:pt x="2783" y="3118"/>
                    </a:lnTo>
                    <a:lnTo>
                      <a:pt x="2846" y="3244"/>
                    </a:lnTo>
                    <a:lnTo>
                      <a:pt x="2867" y="3349"/>
                    </a:lnTo>
                    <a:lnTo>
                      <a:pt x="2951" y="3411"/>
                    </a:lnTo>
                    <a:lnTo>
                      <a:pt x="2972" y="3453"/>
                    </a:lnTo>
                    <a:lnTo>
                      <a:pt x="3055" y="3453"/>
                    </a:lnTo>
                    <a:lnTo>
                      <a:pt x="3097" y="3516"/>
                    </a:lnTo>
                    <a:lnTo>
                      <a:pt x="3181" y="3453"/>
                    </a:lnTo>
                    <a:lnTo>
                      <a:pt x="3244" y="3516"/>
                    </a:lnTo>
                    <a:lnTo>
                      <a:pt x="3244" y="3642"/>
                    </a:lnTo>
                    <a:lnTo>
                      <a:pt x="3181" y="3725"/>
                    </a:lnTo>
                    <a:lnTo>
                      <a:pt x="3202" y="3872"/>
                    </a:lnTo>
                    <a:lnTo>
                      <a:pt x="3390" y="4060"/>
                    </a:lnTo>
                    <a:lnTo>
                      <a:pt x="3474" y="4039"/>
                    </a:lnTo>
                    <a:lnTo>
                      <a:pt x="3558" y="4060"/>
                    </a:lnTo>
                    <a:lnTo>
                      <a:pt x="3516" y="4165"/>
                    </a:lnTo>
                    <a:lnTo>
                      <a:pt x="3578" y="4269"/>
                    </a:lnTo>
                    <a:lnTo>
                      <a:pt x="3683" y="4290"/>
                    </a:lnTo>
                    <a:lnTo>
                      <a:pt x="3767" y="4290"/>
                    </a:lnTo>
                    <a:lnTo>
                      <a:pt x="3850" y="4395"/>
                    </a:lnTo>
                    <a:lnTo>
                      <a:pt x="3892" y="4499"/>
                    </a:lnTo>
                    <a:lnTo>
                      <a:pt x="3976" y="4520"/>
                    </a:lnTo>
                    <a:lnTo>
                      <a:pt x="3997" y="4499"/>
                    </a:lnTo>
                    <a:lnTo>
                      <a:pt x="4018" y="4520"/>
                    </a:lnTo>
                    <a:lnTo>
                      <a:pt x="4039" y="4604"/>
                    </a:lnTo>
                    <a:lnTo>
                      <a:pt x="3997" y="4667"/>
                    </a:lnTo>
                    <a:lnTo>
                      <a:pt x="3934" y="4604"/>
                    </a:lnTo>
                    <a:lnTo>
                      <a:pt x="3850" y="4625"/>
                    </a:lnTo>
                    <a:lnTo>
                      <a:pt x="3767" y="4730"/>
                    </a:lnTo>
                    <a:lnTo>
                      <a:pt x="3704" y="4897"/>
                    </a:lnTo>
                    <a:lnTo>
                      <a:pt x="3725" y="5002"/>
                    </a:lnTo>
                    <a:lnTo>
                      <a:pt x="3809" y="5085"/>
                    </a:lnTo>
                    <a:lnTo>
                      <a:pt x="3913" y="5085"/>
                    </a:lnTo>
                    <a:lnTo>
                      <a:pt x="3997" y="5148"/>
                    </a:lnTo>
                    <a:lnTo>
                      <a:pt x="4206" y="5315"/>
                    </a:lnTo>
                    <a:lnTo>
                      <a:pt x="4353" y="5357"/>
                    </a:lnTo>
                    <a:lnTo>
                      <a:pt x="4415" y="5357"/>
                    </a:lnTo>
                    <a:lnTo>
                      <a:pt x="4436" y="5420"/>
                    </a:lnTo>
                    <a:lnTo>
                      <a:pt x="4499" y="5525"/>
                    </a:lnTo>
                    <a:lnTo>
                      <a:pt x="4541" y="5608"/>
                    </a:lnTo>
                    <a:lnTo>
                      <a:pt x="4499" y="5713"/>
                    </a:lnTo>
                    <a:lnTo>
                      <a:pt x="4415" y="5734"/>
                    </a:lnTo>
                    <a:lnTo>
                      <a:pt x="4436" y="5776"/>
                    </a:lnTo>
                    <a:lnTo>
                      <a:pt x="4520" y="5838"/>
                    </a:lnTo>
                    <a:lnTo>
                      <a:pt x="4708" y="5880"/>
                    </a:lnTo>
                    <a:lnTo>
                      <a:pt x="4708" y="5964"/>
                    </a:lnTo>
                    <a:lnTo>
                      <a:pt x="4750" y="5985"/>
                    </a:lnTo>
                    <a:lnTo>
                      <a:pt x="4897" y="6131"/>
                    </a:lnTo>
                    <a:lnTo>
                      <a:pt x="5085" y="6362"/>
                    </a:lnTo>
                    <a:lnTo>
                      <a:pt x="5231" y="6592"/>
                    </a:lnTo>
                    <a:lnTo>
                      <a:pt x="5399" y="6801"/>
                    </a:lnTo>
                    <a:lnTo>
                      <a:pt x="5399" y="6906"/>
                    </a:lnTo>
                    <a:lnTo>
                      <a:pt x="5608" y="7178"/>
                    </a:lnTo>
                    <a:lnTo>
                      <a:pt x="5650" y="7282"/>
                    </a:lnTo>
                    <a:lnTo>
                      <a:pt x="5587" y="7408"/>
                    </a:lnTo>
                    <a:lnTo>
                      <a:pt x="5650" y="7491"/>
                    </a:lnTo>
                    <a:lnTo>
                      <a:pt x="5692" y="7638"/>
                    </a:lnTo>
                    <a:lnTo>
                      <a:pt x="5817" y="7952"/>
                    </a:lnTo>
                    <a:lnTo>
                      <a:pt x="5817" y="8077"/>
                    </a:lnTo>
                    <a:lnTo>
                      <a:pt x="5775" y="8182"/>
                    </a:lnTo>
                    <a:lnTo>
                      <a:pt x="5650" y="8287"/>
                    </a:lnTo>
                    <a:lnTo>
                      <a:pt x="5608" y="8370"/>
                    </a:lnTo>
                    <a:lnTo>
                      <a:pt x="5671" y="8370"/>
                    </a:lnTo>
                    <a:lnTo>
                      <a:pt x="5754" y="8454"/>
                    </a:lnTo>
                    <a:lnTo>
                      <a:pt x="5692" y="8496"/>
                    </a:lnTo>
                    <a:lnTo>
                      <a:pt x="5566" y="8496"/>
                    </a:lnTo>
                    <a:lnTo>
                      <a:pt x="5482" y="8538"/>
                    </a:lnTo>
                    <a:lnTo>
                      <a:pt x="5482" y="8579"/>
                    </a:lnTo>
                    <a:lnTo>
                      <a:pt x="5566" y="8789"/>
                    </a:lnTo>
                    <a:lnTo>
                      <a:pt x="5650" y="8872"/>
                    </a:lnTo>
                    <a:lnTo>
                      <a:pt x="5650" y="8956"/>
                    </a:lnTo>
                    <a:lnTo>
                      <a:pt x="5754" y="9103"/>
                    </a:lnTo>
                    <a:lnTo>
                      <a:pt x="5796" y="9228"/>
                    </a:lnTo>
                    <a:lnTo>
                      <a:pt x="5859" y="9291"/>
                    </a:lnTo>
                    <a:lnTo>
                      <a:pt x="5922" y="9291"/>
                    </a:lnTo>
                    <a:lnTo>
                      <a:pt x="5943" y="9333"/>
                    </a:lnTo>
                    <a:lnTo>
                      <a:pt x="6131" y="9395"/>
                    </a:lnTo>
                    <a:lnTo>
                      <a:pt x="6278" y="9375"/>
                    </a:lnTo>
                    <a:lnTo>
                      <a:pt x="6340" y="9375"/>
                    </a:lnTo>
                    <a:lnTo>
                      <a:pt x="6299" y="9437"/>
                    </a:lnTo>
                    <a:lnTo>
                      <a:pt x="6299" y="9500"/>
                    </a:lnTo>
                    <a:lnTo>
                      <a:pt x="6424" y="9542"/>
                    </a:lnTo>
                    <a:lnTo>
                      <a:pt x="6591" y="9688"/>
                    </a:lnTo>
                    <a:lnTo>
                      <a:pt x="6696" y="9835"/>
                    </a:lnTo>
                    <a:lnTo>
                      <a:pt x="6759" y="9960"/>
                    </a:lnTo>
                    <a:lnTo>
                      <a:pt x="6863" y="10023"/>
                    </a:lnTo>
                    <a:lnTo>
                      <a:pt x="6926" y="10002"/>
                    </a:lnTo>
                    <a:lnTo>
                      <a:pt x="7031" y="10044"/>
                    </a:lnTo>
                    <a:lnTo>
                      <a:pt x="7115" y="10044"/>
                    </a:lnTo>
                    <a:lnTo>
                      <a:pt x="7345" y="10149"/>
                    </a:lnTo>
                    <a:lnTo>
                      <a:pt x="7428" y="10149"/>
                    </a:lnTo>
                    <a:lnTo>
                      <a:pt x="7449" y="10107"/>
                    </a:lnTo>
                    <a:lnTo>
                      <a:pt x="7512" y="10107"/>
                    </a:lnTo>
                    <a:lnTo>
                      <a:pt x="7575" y="10170"/>
                    </a:lnTo>
                    <a:lnTo>
                      <a:pt x="7847" y="10442"/>
                    </a:lnTo>
                    <a:lnTo>
                      <a:pt x="7910" y="10442"/>
                    </a:lnTo>
                    <a:lnTo>
                      <a:pt x="8098" y="10630"/>
                    </a:lnTo>
                    <a:lnTo>
                      <a:pt x="8328" y="10735"/>
                    </a:lnTo>
                    <a:lnTo>
                      <a:pt x="8621" y="10756"/>
                    </a:lnTo>
                    <a:lnTo>
                      <a:pt x="8747" y="10839"/>
                    </a:lnTo>
                    <a:lnTo>
                      <a:pt x="8830" y="10965"/>
                    </a:lnTo>
                    <a:lnTo>
                      <a:pt x="8998" y="10965"/>
                    </a:lnTo>
                    <a:lnTo>
                      <a:pt x="9144" y="11048"/>
                    </a:lnTo>
                    <a:lnTo>
                      <a:pt x="9228" y="10986"/>
                    </a:lnTo>
                    <a:lnTo>
                      <a:pt x="9249" y="11007"/>
                    </a:lnTo>
                    <a:lnTo>
                      <a:pt x="9332" y="11153"/>
                    </a:lnTo>
                    <a:lnTo>
                      <a:pt x="9479" y="11216"/>
                    </a:lnTo>
                    <a:lnTo>
                      <a:pt x="9625" y="11216"/>
                    </a:lnTo>
                    <a:lnTo>
                      <a:pt x="9730" y="11279"/>
                    </a:lnTo>
                    <a:lnTo>
                      <a:pt x="9960" y="11362"/>
                    </a:lnTo>
                    <a:lnTo>
                      <a:pt x="10148" y="11362"/>
                    </a:lnTo>
                    <a:lnTo>
                      <a:pt x="10295" y="11467"/>
                    </a:lnTo>
                    <a:lnTo>
                      <a:pt x="10588" y="11572"/>
                    </a:lnTo>
                    <a:lnTo>
                      <a:pt x="10692" y="11530"/>
                    </a:lnTo>
                    <a:lnTo>
                      <a:pt x="11006" y="11404"/>
                    </a:lnTo>
                    <a:lnTo>
                      <a:pt x="11111" y="11404"/>
                    </a:lnTo>
                    <a:lnTo>
                      <a:pt x="11299" y="11300"/>
                    </a:lnTo>
                    <a:lnTo>
                      <a:pt x="11404" y="11279"/>
                    </a:lnTo>
                    <a:lnTo>
                      <a:pt x="11613" y="11279"/>
                    </a:lnTo>
                    <a:lnTo>
                      <a:pt x="11613" y="11258"/>
                    </a:lnTo>
                    <a:lnTo>
                      <a:pt x="11467" y="11216"/>
                    </a:lnTo>
                    <a:lnTo>
                      <a:pt x="11404" y="11216"/>
                    </a:lnTo>
                    <a:lnTo>
                      <a:pt x="11404" y="11174"/>
                    </a:lnTo>
                    <a:lnTo>
                      <a:pt x="11529" y="11090"/>
                    </a:lnTo>
                    <a:lnTo>
                      <a:pt x="11550" y="11111"/>
                    </a:lnTo>
                    <a:lnTo>
                      <a:pt x="11550" y="11195"/>
                    </a:lnTo>
                    <a:lnTo>
                      <a:pt x="11634" y="11153"/>
                    </a:lnTo>
                    <a:lnTo>
                      <a:pt x="11718" y="11153"/>
                    </a:lnTo>
                    <a:lnTo>
                      <a:pt x="11718" y="11195"/>
                    </a:lnTo>
                    <a:lnTo>
                      <a:pt x="11655" y="11195"/>
                    </a:lnTo>
                    <a:lnTo>
                      <a:pt x="11634" y="11216"/>
                    </a:lnTo>
                    <a:lnTo>
                      <a:pt x="11655" y="11258"/>
                    </a:lnTo>
                    <a:lnTo>
                      <a:pt x="11760" y="11258"/>
                    </a:lnTo>
                    <a:lnTo>
                      <a:pt x="11864" y="11279"/>
                    </a:lnTo>
                    <a:lnTo>
                      <a:pt x="12032" y="11404"/>
                    </a:lnTo>
                    <a:lnTo>
                      <a:pt x="12094" y="11467"/>
                    </a:lnTo>
                    <a:lnTo>
                      <a:pt x="12094" y="11425"/>
                    </a:lnTo>
                    <a:lnTo>
                      <a:pt x="11969" y="11300"/>
                    </a:lnTo>
                    <a:lnTo>
                      <a:pt x="11780" y="11216"/>
                    </a:lnTo>
                    <a:lnTo>
                      <a:pt x="11780" y="11174"/>
                    </a:lnTo>
                    <a:lnTo>
                      <a:pt x="11822" y="11174"/>
                    </a:lnTo>
                    <a:lnTo>
                      <a:pt x="11843" y="11195"/>
                    </a:lnTo>
                    <a:lnTo>
                      <a:pt x="11948" y="11216"/>
                    </a:lnTo>
                    <a:lnTo>
                      <a:pt x="12053" y="11300"/>
                    </a:lnTo>
                    <a:lnTo>
                      <a:pt x="12157" y="11425"/>
                    </a:lnTo>
                    <a:lnTo>
                      <a:pt x="12157" y="11488"/>
                    </a:lnTo>
                    <a:lnTo>
                      <a:pt x="12199" y="11530"/>
                    </a:lnTo>
                    <a:lnTo>
                      <a:pt x="12597" y="11885"/>
                    </a:lnTo>
                    <a:lnTo>
                      <a:pt x="12722" y="11906"/>
                    </a:lnTo>
                    <a:lnTo>
                      <a:pt x="12764" y="11990"/>
                    </a:lnTo>
                    <a:lnTo>
                      <a:pt x="12910" y="12116"/>
                    </a:lnTo>
                    <a:lnTo>
                      <a:pt x="12994" y="12220"/>
                    </a:lnTo>
                    <a:lnTo>
                      <a:pt x="13015" y="12199"/>
                    </a:lnTo>
                    <a:lnTo>
                      <a:pt x="13036" y="12136"/>
                    </a:lnTo>
                    <a:lnTo>
                      <a:pt x="13099" y="12095"/>
                    </a:lnTo>
                    <a:lnTo>
                      <a:pt x="13099" y="12053"/>
                    </a:lnTo>
                    <a:lnTo>
                      <a:pt x="13078" y="12032"/>
                    </a:lnTo>
                    <a:lnTo>
                      <a:pt x="13036" y="11990"/>
                    </a:lnTo>
                    <a:lnTo>
                      <a:pt x="13078" y="11927"/>
                    </a:lnTo>
                    <a:lnTo>
                      <a:pt x="13036" y="11906"/>
                    </a:lnTo>
                    <a:lnTo>
                      <a:pt x="13036" y="11802"/>
                    </a:lnTo>
                    <a:lnTo>
                      <a:pt x="13392" y="11258"/>
                    </a:lnTo>
                    <a:lnTo>
                      <a:pt x="14124" y="11258"/>
                    </a:lnTo>
                    <a:lnTo>
                      <a:pt x="14187" y="11195"/>
                    </a:lnTo>
                    <a:lnTo>
                      <a:pt x="14187" y="11111"/>
                    </a:lnTo>
                    <a:lnTo>
                      <a:pt x="14124" y="11090"/>
                    </a:lnTo>
                    <a:lnTo>
                      <a:pt x="14019" y="11069"/>
                    </a:lnTo>
                    <a:lnTo>
                      <a:pt x="13977" y="11048"/>
                    </a:lnTo>
                    <a:lnTo>
                      <a:pt x="13957" y="10944"/>
                    </a:lnTo>
                    <a:lnTo>
                      <a:pt x="13936" y="10881"/>
                    </a:lnTo>
                    <a:lnTo>
                      <a:pt x="13852" y="10881"/>
                    </a:lnTo>
                    <a:lnTo>
                      <a:pt x="13768" y="10797"/>
                    </a:lnTo>
                    <a:lnTo>
                      <a:pt x="13664" y="10693"/>
                    </a:lnTo>
                    <a:lnTo>
                      <a:pt x="13643" y="10651"/>
                    </a:lnTo>
                    <a:lnTo>
                      <a:pt x="13559" y="10567"/>
                    </a:lnTo>
                    <a:lnTo>
                      <a:pt x="13810" y="10546"/>
                    </a:lnTo>
                    <a:lnTo>
                      <a:pt x="13831" y="10232"/>
                    </a:lnTo>
                    <a:lnTo>
                      <a:pt x="14814" y="10253"/>
                    </a:lnTo>
                    <a:lnTo>
                      <a:pt x="14856" y="10170"/>
                    </a:lnTo>
                    <a:lnTo>
                      <a:pt x="14898" y="10128"/>
                    </a:lnTo>
                    <a:lnTo>
                      <a:pt x="14982" y="10128"/>
                    </a:lnTo>
                    <a:lnTo>
                      <a:pt x="14982" y="10170"/>
                    </a:lnTo>
                    <a:lnTo>
                      <a:pt x="15003" y="10212"/>
                    </a:lnTo>
                    <a:lnTo>
                      <a:pt x="15024" y="10170"/>
                    </a:lnTo>
                    <a:lnTo>
                      <a:pt x="15086" y="10149"/>
                    </a:lnTo>
                    <a:lnTo>
                      <a:pt x="15086" y="10128"/>
                    </a:lnTo>
                    <a:lnTo>
                      <a:pt x="15170" y="10044"/>
                    </a:lnTo>
                    <a:lnTo>
                      <a:pt x="15191" y="9940"/>
                    </a:lnTo>
                    <a:lnTo>
                      <a:pt x="15212" y="9898"/>
                    </a:lnTo>
                    <a:lnTo>
                      <a:pt x="15317" y="9898"/>
                    </a:lnTo>
                    <a:lnTo>
                      <a:pt x="15421" y="9793"/>
                    </a:lnTo>
                    <a:lnTo>
                      <a:pt x="15526" y="9647"/>
                    </a:lnTo>
                    <a:lnTo>
                      <a:pt x="15610" y="9626"/>
                    </a:lnTo>
                    <a:lnTo>
                      <a:pt x="15610" y="9626"/>
                    </a:lnTo>
                    <a:lnTo>
                      <a:pt x="15589" y="9730"/>
                    </a:lnTo>
                    <a:lnTo>
                      <a:pt x="15526" y="9793"/>
                    </a:lnTo>
                    <a:lnTo>
                      <a:pt x="15547" y="9835"/>
                    </a:lnTo>
                    <a:lnTo>
                      <a:pt x="15651" y="9919"/>
                    </a:lnTo>
                    <a:lnTo>
                      <a:pt x="15714" y="10023"/>
                    </a:lnTo>
                    <a:lnTo>
                      <a:pt x="15735" y="10002"/>
                    </a:lnTo>
                    <a:lnTo>
                      <a:pt x="15840" y="9814"/>
                    </a:lnTo>
                    <a:lnTo>
                      <a:pt x="15944" y="9437"/>
                    </a:lnTo>
                    <a:lnTo>
                      <a:pt x="16007" y="9333"/>
                    </a:lnTo>
                    <a:lnTo>
                      <a:pt x="15944" y="9375"/>
                    </a:lnTo>
                    <a:lnTo>
                      <a:pt x="15902" y="9416"/>
                    </a:lnTo>
                    <a:lnTo>
                      <a:pt x="15840" y="9395"/>
                    </a:lnTo>
                    <a:lnTo>
                      <a:pt x="15840" y="9333"/>
                    </a:lnTo>
                    <a:lnTo>
                      <a:pt x="15965" y="9207"/>
                    </a:lnTo>
                    <a:lnTo>
                      <a:pt x="16007" y="9123"/>
                    </a:lnTo>
                    <a:lnTo>
                      <a:pt x="15902" y="9123"/>
                    </a:lnTo>
                    <a:lnTo>
                      <a:pt x="15819" y="9061"/>
                    </a:lnTo>
                    <a:lnTo>
                      <a:pt x="15840" y="9019"/>
                    </a:lnTo>
                    <a:lnTo>
                      <a:pt x="15965" y="8956"/>
                    </a:lnTo>
                    <a:lnTo>
                      <a:pt x="15965" y="8789"/>
                    </a:lnTo>
                    <a:lnTo>
                      <a:pt x="16028" y="8705"/>
                    </a:lnTo>
                    <a:lnTo>
                      <a:pt x="16279" y="8475"/>
                    </a:lnTo>
                    <a:lnTo>
                      <a:pt x="16426" y="8266"/>
                    </a:lnTo>
                    <a:lnTo>
                      <a:pt x="16488" y="8119"/>
                    </a:lnTo>
                    <a:lnTo>
                      <a:pt x="16488" y="8015"/>
                    </a:lnTo>
                    <a:lnTo>
                      <a:pt x="16321" y="7763"/>
                    </a:lnTo>
                    <a:lnTo>
                      <a:pt x="16216" y="7805"/>
                    </a:lnTo>
                    <a:lnTo>
                      <a:pt x="16237" y="7847"/>
                    </a:lnTo>
                    <a:lnTo>
                      <a:pt x="16174" y="7868"/>
                    </a:lnTo>
                    <a:lnTo>
                      <a:pt x="15923" y="7826"/>
                    </a:lnTo>
                    <a:lnTo>
                      <a:pt x="15693" y="7826"/>
                    </a:lnTo>
                    <a:lnTo>
                      <a:pt x="15693" y="7868"/>
                    </a:lnTo>
                    <a:lnTo>
                      <a:pt x="15547" y="7952"/>
                    </a:lnTo>
                    <a:lnTo>
                      <a:pt x="15505" y="7910"/>
                    </a:lnTo>
                    <a:lnTo>
                      <a:pt x="15379" y="7931"/>
                    </a:lnTo>
                    <a:lnTo>
                      <a:pt x="15275" y="8035"/>
                    </a:lnTo>
                    <a:lnTo>
                      <a:pt x="14793" y="8035"/>
                    </a:lnTo>
                    <a:lnTo>
                      <a:pt x="14396" y="8119"/>
                    </a:lnTo>
                    <a:lnTo>
                      <a:pt x="14396" y="8182"/>
                    </a:lnTo>
                    <a:lnTo>
                      <a:pt x="14501" y="8224"/>
                    </a:lnTo>
                    <a:lnTo>
                      <a:pt x="14291" y="8454"/>
                    </a:lnTo>
                    <a:lnTo>
                      <a:pt x="14270" y="8810"/>
                    </a:lnTo>
                    <a:lnTo>
                      <a:pt x="14291" y="8851"/>
                    </a:lnTo>
                    <a:lnTo>
                      <a:pt x="14082" y="9082"/>
                    </a:lnTo>
                    <a:lnTo>
                      <a:pt x="14082" y="9270"/>
                    </a:lnTo>
                    <a:lnTo>
                      <a:pt x="13957" y="9395"/>
                    </a:lnTo>
                    <a:lnTo>
                      <a:pt x="13873" y="9416"/>
                    </a:lnTo>
                    <a:lnTo>
                      <a:pt x="13622" y="9542"/>
                    </a:lnTo>
                    <a:lnTo>
                      <a:pt x="13643" y="9584"/>
                    </a:lnTo>
                    <a:lnTo>
                      <a:pt x="13747" y="9500"/>
                    </a:lnTo>
                    <a:lnTo>
                      <a:pt x="13726" y="9605"/>
                    </a:lnTo>
                    <a:lnTo>
                      <a:pt x="13726" y="9793"/>
                    </a:lnTo>
                    <a:lnTo>
                      <a:pt x="13622" y="9919"/>
                    </a:lnTo>
                    <a:lnTo>
                      <a:pt x="13538" y="9919"/>
                    </a:lnTo>
                    <a:lnTo>
                      <a:pt x="13517" y="9960"/>
                    </a:lnTo>
                    <a:lnTo>
                      <a:pt x="13454" y="9919"/>
                    </a:lnTo>
                    <a:lnTo>
                      <a:pt x="13329" y="9835"/>
                    </a:lnTo>
                    <a:lnTo>
                      <a:pt x="13350" y="9793"/>
                    </a:lnTo>
                    <a:lnTo>
                      <a:pt x="13454" y="9730"/>
                    </a:lnTo>
                    <a:lnTo>
                      <a:pt x="13308" y="9688"/>
                    </a:lnTo>
                    <a:lnTo>
                      <a:pt x="13245" y="9730"/>
                    </a:lnTo>
                    <a:lnTo>
                      <a:pt x="13120" y="9709"/>
                    </a:lnTo>
                    <a:lnTo>
                      <a:pt x="12973" y="9709"/>
                    </a:lnTo>
                    <a:lnTo>
                      <a:pt x="12869" y="9793"/>
                    </a:lnTo>
                    <a:lnTo>
                      <a:pt x="12722" y="9814"/>
                    </a:lnTo>
                    <a:lnTo>
                      <a:pt x="12513" y="9814"/>
                    </a:lnTo>
                    <a:lnTo>
                      <a:pt x="12492" y="9856"/>
                    </a:lnTo>
                    <a:lnTo>
                      <a:pt x="12262" y="10002"/>
                    </a:lnTo>
                    <a:lnTo>
                      <a:pt x="12178" y="10002"/>
                    </a:lnTo>
                    <a:lnTo>
                      <a:pt x="12157" y="9940"/>
                    </a:lnTo>
                    <a:lnTo>
                      <a:pt x="11948" y="10002"/>
                    </a:lnTo>
                    <a:lnTo>
                      <a:pt x="11822" y="10044"/>
                    </a:lnTo>
                    <a:lnTo>
                      <a:pt x="11760" y="9919"/>
                    </a:lnTo>
                    <a:lnTo>
                      <a:pt x="11634" y="9730"/>
                    </a:lnTo>
                    <a:lnTo>
                      <a:pt x="11467" y="9647"/>
                    </a:lnTo>
                    <a:lnTo>
                      <a:pt x="11425" y="9605"/>
                    </a:lnTo>
                    <a:lnTo>
                      <a:pt x="11257" y="9605"/>
                    </a:lnTo>
                    <a:lnTo>
                      <a:pt x="11216" y="9626"/>
                    </a:lnTo>
                    <a:lnTo>
                      <a:pt x="11132" y="9521"/>
                    </a:lnTo>
                    <a:lnTo>
                      <a:pt x="10902" y="9270"/>
                    </a:lnTo>
                    <a:lnTo>
                      <a:pt x="10881" y="9165"/>
                    </a:lnTo>
                    <a:lnTo>
                      <a:pt x="10881" y="9082"/>
                    </a:lnTo>
                    <a:lnTo>
                      <a:pt x="10776" y="8914"/>
                    </a:lnTo>
                    <a:lnTo>
                      <a:pt x="10713" y="8789"/>
                    </a:lnTo>
                    <a:lnTo>
                      <a:pt x="10400" y="8454"/>
                    </a:lnTo>
                    <a:lnTo>
                      <a:pt x="10379" y="8328"/>
                    </a:lnTo>
                    <a:lnTo>
                      <a:pt x="10316" y="8245"/>
                    </a:lnTo>
                    <a:lnTo>
                      <a:pt x="10358" y="8161"/>
                    </a:lnTo>
                    <a:lnTo>
                      <a:pt x="10316" y="8077"/>
                    </a:lnTo>
                    <a:lnTo>
                      <a:pt x="10253" y="7847"/>
                    </a:lnTo>
                    <a:lnTo>
                      <a:pt x="10169" y="7763"/>
                    </a:lnTo>
                    <a:lnTo>
                      <a:pt x="10190" y="7638"/>
                    </a:lnTo>
                    <a:lnTo>
                      <a:pt x="10316" y="7805"/>
                    </a:lnTo>
                    <a:lnTo>
                      <a:pt x="10316" y="8015"/>
                    </a:lnTo>
                    <a:lnTo>
                      <a:pt x="10379" y="7973"/>
                    </a:lnTo>
                    <a:lnTo>
                      <a:pt x="10379" y="7805"/>
                    </a:lnTo>
                    <a:lnTo>
                      <a:pt x="10211" y="7554"/>
                    </a:lnTo>
                    <a:lnTo>
                      <a:pt x="10253" y="7429"/>
                    </a:lnTo>
                    <a:lnTo>
                      <a:pt x="10190" y="7219"/>
                    </a:lnTo>
                    <a:lnTo>
                      <a:pt x="10169" y="7115"/>
                    </a:lnTo>
                    <a:lnTo>
                      <a:pt x="10253" y="7010"/>
                    </a:lnTo>
                    <a:lnTo>
                      <a:pt x="10295" y="6717"/>
                    </a:lnTo>
                    <a:lnTo>
                      <a:pt x="10253" y="6571"/>
                    </a:lnTo>
                    <a:lnTo>
                      <a:pt x="10316" y="6278"/>
                    </a:lnTo>
                    <a:lnTo>
                      <a:pt x="10316" y="6173"/>
                    </a:lnTo>
                    <a:lnTo>
                      <a:pt x="10358" y="6090"/>
                    </a:lnTo>
                    <a:lnTo>
                      <a:pt x="10316" y="6048"/>
                    </a:lnTo>
                    <a:lnTo>
                      <a:pt x="10316" y="5922"/>
                    </a:lnTo>
                    <a:lnTo>
                      <a:pt x="10379" y="5859"/>
                    </a:lnTo>
                    <a:lnTo>
                      <a:pt x="10400" y="5713"/>
                    </a:lnTo>
                    <a:lnTo>
                      <a:pt x="10420" y="5650"/>
                    </a:lnTo>
                    <a:lnTo>
                      <a:pt x="10358" y="5608"/>
                    </a:lnTo>
                    <a:lnTo>
                      <a:pt x="10420" y="5504"/>
                    </a:lnTo>
                    <a:lnTo>
                      <a:pt x="10420" y="5336"/>
                    </a:lnTo>
                    <a:lnTo>
                      <a:pt x="10525" y="5336"/>
                    </a:lnTo>
                    <a:lnTo>
                      <a:pt x="10504" y="5441"/>
                    </a:lnTo>
                    <a:lnTo>
                      <a:pt x="10504" y="5525"/>
                    </a:lnTo>
                    <a:lnTo>
                      <a:pt x="10567" y="5504"/>
                    </a:lnTo>
                    <a:lnTo>
                      <a:pt x="10588" y="5399"/>
                    </a:lnTo>
                    <a:lnTo>
                      <a:pt x="10672" y="5294"/>
                    </a:lnTo>
                    <a:lnTo>
                      <a:pt x="10692" y="5148"/>
                    </a:lnTo>
                    <a:lnTo>
                      <a:pt x="10734" y="5106"/>
                    </a:lnTo>
                    <a:lnTo>
                      <a:pt x="10776" y="4939"/>
                    </a:lnTo>
                    <a:lnTo>
                      <a:pt x="10776" y="4897"/>
                    </a:lnTo>
                    <a:lnTo>
                      <a:pt x="10692" y="4939"/>
                    </a:lnTo>
                    <a:lnTo>
                      <a:pt x="10672" y="5127"/>
                    </a:lnTo>
                    <a:lnTo>
                      <a:pt x="10567" y="5190"/>
                    </a:lnTo>
                    <a:lnTo>
                      <a:pt x="10588" y="5106"/>
                    </a:lnTo>
                    <a:lnTo>
                      <a:pt x="10525" y="5085"/>
                    </a:lnTo>
                    <a:lnTo>
                      <a:pt x="10504" y="5002"/>
                    </a:lnTo>
                    <a:lnTo>
                      <a:pt x="10400" y="5002"/>
                    </a:lnTo>
                    <a:lnTo>
                      <a:pt x="10295" y="4918"/>
                    </a:lnTo>
                    <a:lnTo>
                      <a:pt x="10107" y="4876"/>
                    </a:lnTo>
                    <a:lnTo>
                      <a:pt x="10002" y="4771"/>
                    </a:lnTo>
                    <a:lnTo>
                      <a:pt x="9939" y="4730"/>
                    </a:lnTo>
                    <a:lnTo>
                      <a:pt x="9856" y="4730"/>
                    </a:lnTo>
                    <a:lnTo>
                      <a:pt x="9793" y="4709"/>
                    </a:lnTo>
                    <a:lnTo>
                      <a:pt x="9772" y="4709"/>
                    </a:lnTo>
                    <a:lnTo>
                      <a:pt x="9730" y="4667"/>
                    </a:lnTo>
                    <a:lnTo>
                      <a:pt x="9751" y="4499"/>
                    </a:lnTo>
                    <a:lnTo>
                      <a:pt x="9625" y="4165"/>
                    </a:lnTo>
                    <a:lnTo>
                      <a:pt x="9625" y="4144"/>
                    </a:lnTo>
                    <a:lnTo>
                      <a:pt x="9625" y="4081"/>
                    </a:lnTo>
                    <a:lnTo>
                      <a:pt x="9625" y="3976"/>
                    </a:lnTo>
                    <a:lnTo>
                      <a:pt x="9646" y="3872"/>
                    </a:lnTo>
                    <a:lnTo>
                      <a:pt x="9542" y="3788"/>
                    </a:lnTo>
                    <a:lnTo>
                      <a:pt x="9479" y="3683"/>
                    </a:lnTo>
                    <a:lnTo>
                      <a:pt x="9458" y="3579"/>
                    </a:lnTo>
                    <a:lnTo>
                      <a:pt x="9374" y="3537"/>
                    </a:lnTo>
                    <a:lnTo>
                      <a:pt x="9353" y="3453"/>
                    </a:lnTo>
                    <a:lnTo>
                      <a:pt x="9312" y="3432"/>
                    </a:lnTo>
                    <a:lnTo>
                      <a:pt x="9228" y="3223"/>
                    </a:lnTo>
                    <a:lnTo>
                      <a:pt x="9207" y="3139"/>
                    </a:lnTo>
                    <a:lnTo>
                      <a:pt x="9123" y="3118"/>
                    </a:lnTo>
                    <a:lnTo>
                      <a:pt x="9123" y="2951"/>
                    </a:lnTo>
                    <a:lnTo>
                      <a:pt x="9123" y="2888"/>
                    </a:lnTo>
                    <a:lnTo>
                      <a:pt x="9060" y="2825"/>
                    </a:lnTo>
                    <a:lnTo>
                      <a:pt x="9040" y="2721"/>
                    </a:lnTo>
                    <a:lnTo>
                      <a:pt x="8935" y="2574"/>
                    </a:lnTo>
                    <a:lnTo>
                      <a:pt x="8830" y="2491"/>
                    </a:lnTo>
                    <a:lnTo>
                      <a:pt x="8788" y="2386"/>
                    </a:lnTo>
                    <a:lnTo>
                      <a:pt x="8705" y="2365"/>
                    </a:lnTo>
                    <a:lnTo>
                      <a:pt x="8621" y="2365"/>
                    </a:lnTo>
                    <a:lnTo>
                      <a:pt x="8600" y="2323"/>
                    </a:lnTo>
                    <a:lnTo>
                      <a:pt x="8579" y="2302"/>
                    </a:lnTo>
                    <a:lnTo>
                      <a:pt x="8475" y="2323"/>
                    </a:lnTo>
                    <a:lnTo>
                      <a:pt x="8370" y="2302"/>
                    </a:lnTo>
                    <a:lnTo>
                      <a:pt x="8265" y="2302"/>
                    </a:lnTo>
                    <a:lnTo>
                      <a:pt x="8223" y="2386"/>
                    </a:lnTo>
                    <a:lnTo>
                      <a:pt x="8182" y="2386"/>
                    </a:lnTo>
                    <a:lnTo>
                      <a:pt x="8161" y="2365"/>
                    </a:lnTo>
                    <a:lnTo>
                      <a:pt x="8119" y="2365"/>
                    </a:lnTo>
                    <a:lnTo>
                      <a:pt x="8035" y="2386"/>
                    </a:lnTo>
                    <a:lnTo>
                      <a:pt x="7993" y="2428"/>
                    </a:lnTo>
                    <a:lnTo>
                      <a:pt x="7910" y="2595"/>
                    </a:lnTo>
                    <a:lnTo>
                      <a:pt x="7868" y="2679"/>
                    </a:lnTo>
                    <a:lnTo>
                      <a:pt x="7868" y="2700"/>
                    </a:lnTo>
                    <a:lnTo>
                      <a:pt x="7868" y="2742"/>
                    </a:lnTo>
                    <a:lnTo>
                      <a:pt x="7805" y="2742"/>
                    </a:lnTo>
                    <a:lnTo>
                      <a:pt x="7700" y="2825"/>
                    </a:lnTo>
                    <a:lnTo>
                      <a:pt x="7700" y="2846"/>
                    </a:lnTo>
                    <a:lnTo>
                      <a:pt x="7659" y="2888"/>
                    </a:lnTo>
                    <a:lnTo>
                      <a:pt x="7596" y="2888"/>
                    </a:lnTo>
                    <a:lnTo>
                      <a:pt x="7575" y="2825"/>
                    </a:lnTo>
                    <a:lnTo>
                      <a:pt x="7449" y="2784"/>
                    </a:lnTo>
                    <a:lnTo>
                      <a:pt x="7366" y="2742"/>
                    </a:lnTo>
                    <a:lnTo>
                      <a:pt x="7345" y="2700"/>
                    </a:lnTo>
                    <a:lnTo>
                      <a:pt x="7219" y="2637"/>
                    </a:lnTo>
                    <a:lnTo>
                      <a:pt x="7156" y="2637"/>
                    </a:lnTo>
                    <a:lnTo>
                      <a:pt x="7115" y="2595"/>
                    </a:lnTo>
                    <a:lnTo>
                      <a:pt x="7115" y="2574"/>
                    </a:lnTo>
                    <a:lnTo>
                      <a:pt x="7073" y="2512"/>
                    </a:lnTo>
                    <a:lnTo>
                      <a:pt x="7031" y="2491"/>
                    </a:lnTo>
                    <a:lnTo>
                      <a:pt x="6989" y="2491"/>
                    </a:lnTo>
                    <a:lnTo>
                      <a:pt x="6947" y="2470"/>
                    </a:lnTo>
                    <a:lnTo>
                      <a:pt x="6926" y="2470"/>
                    </a:lnTo>
                    <a:lnTo>
                      <a:pt x="6926" y="2428"/>
                    </a:lnTo>
                    <a:lnTo>
                      <a:pt x="6905" y="2323"/>
                    </a:lnTo>
                    <a:lnTo>
                      <a:pt x="6822" y="2261"/>
                    </a:lnTo>
                    <a:lnTo>
                      <a:pt x="6717" y="2114"/>
                    </a:lnTo>
                    <a:lnTo>
                      <a:pt x="6717" y="2093"/>
                    </a:lnTo>
                    <a:lnTo>
                      <a:pt x="6801" y="2072"/>
                    </a:lnTo>
                    <a:lnTo>
                      <a:pt x="6822" y="2051"/>
                    </a:lnTo>
                    <a:lnTo>
                      <a:pt x="6822" y="1968"/>
                    </a:lnTo>
                    <a:lnTo>
                      <a:pt x="6738" y="1884"/>
                    </a:lnTo>
                    <a:lnTo>
                      <a:pt x="6717" y="1863"/>
                    </a:lnTo>
                    <a:lnTo>
                      <a:pt x="6696" y="1842"/>
                    </a:lnTo>
                    <a:lnTo>
                      <a:pt x="6654" y="1800"/>
                    </a:lnTo>
                    <a:lnTo>
                      <a:pt x="6633" y="1675"/>
                    </a:lnTo>
                    <a:lnTo>
                      <a:pt x="6591" y="1591"/>
                    </a:lnTo>
                    <a:lnTo>
                      <a:pt x="6508" y="1549"/>
                    </a:lnTo>
                    <a:lnTo>
                      <a:pt x="6424" y="1528"/>
                    </a:lnTo>
                    <a:lnTo>
                      <a:pt x="6466" y="1465"/>
                    </a:lnTo>
                    <a:lnTo>
                      <a:pt x="6466" y="1424"/>
                    </a:lnTo>
                    <a:lnTo>
                      <a:pt x="6403" y="1340"/>
                    </a:lnTo>
                    <a:lnTo>
                      <a:pt x="6299" y="1319"/>
                    </a:lnTo>
                    <a:lnTo>
                      <a:pt x="6319" y="1256"/>
                    </a:lnTo>
                    <a:lnTo>
                      <a:pt x="6278" y="1173"/>
                    </a:lnTo>
                    <a:lnTo>
                      <a:pt x="6215" y="1173"/>
                    </a:lnTo>
                    <a:lnTo>
                      <a:pt x="6194" y="1131"/>
                    </a:lnTo>
                    <a:lnTo>
                      <a:pt x="6131" y="1068"/>
                    </a:lnTo>
                    <a:lnTo>
                      <a:pt x="6068" y="942"/>
                    </a:lnTo>
                    <a:lnTo>
                      <a:pt x="5943" y="859"/>
                    </a:lnTo>
                    <a:lnTo>
                      <a:pt x="5022" y="838"/>
                    </a:lnTo>
                    <a:lnTo>
                      <a:pt x="4980" y="1047"/>
                    </a:lnTo>
                    <a:lnTo>
                      <a:pt x="3327" y="1005"/>
                    </a:lnTo>
                    <a:lnTo>
                      <a:pt x="1402" y="105"/>
                    </a:lnTo>
                    <a:lnTo>
                      <a:pt x="1402" y="64"/>
                    </a:lnTo>
                    <a:lnTo>
                      <a:pt x="138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" name="Google Shape;531;p23"/>
              <p:cNvSpPr/>
              <p:nvPr/>
            </p:nvSpPr>
            <p:spPr>
              <a:xfrm>
                <a:off x="2916800" y="3161675"/>
                <a:ext cx="40825" cy="58600"/>
              </a:xfrm>
              <a:custGeom>
                <a:rect b="b" l="l" r="r" t="t"/>
                <a:pathLst>
                  <a:path extrusionOk="0" h="2344" w="1633">
                    <a:moveTo>
                      <a:pt x="336" y="0"/>
                    </a:moveTo>
                    <a:lnTo>
                      <a:pt x="231" y="84"/>
                    </a:lnTo>
                    <a:lnTo>
                      <a:pt x="126" y="147"/>
                    </a:lnTo>
                    <a:lnTo>
                      <a:pt x="85" y="209"/>
                    </a:lnTo>
                    <a:lnTo>
                      <a:pt x="1" y="314"/>
                    </a:lnTo>
                    <a:lnTo>
                      <a:pt x="1" y="460"/>
                    </a:lnTo>
                    <a:lnTo>
                      <a:pt x="64" y="607"/>
                    </a:lnTo>
                    <a:lnTo>
                      <a:pt x="22" y="732"/>
                    </a:lnTo>
                    <a:lnTo>
                      <a:pt x="22" y="816"/>
                    </a:lnTo>
                    <a:lnTo>
                      <a:pt x="126" y="879"/>
                    </a:lnTo>
                    <a:lnTo>
                      <a:pt x="189" y="963"/>
                    </a:lnTo>
                    <a:lnTo>
                      <a:pt x="231" y="1067"/>
                    </a:lnTo>
                    <a:lnTo>
                      <a:pt x="273" y="1193"/>
                    </a:lnTo>
                    <a:lnTo>
                      <a:pt x="294" y="1256"/>
                    </a:lnTo>
                    <a:lnTo>
                      <a:pt x="273" y="1360"/>
                    </a:lnTo>
                    <a:lnTo>
                      <a:pt x="189" y="1444"/>
                    </a:lnTo>
                    <a:lnTo>
                      <a:pt x="189" y="1590"/>
                    </a:lnTo>
                    <a:lnTo>
                      <a:pt x="231" y="1653"/>
                    </a:lnTo>
                    <a:lnTo>
                      <a:pt x="189" y="1779"/>
                    </a:lnTo>
                    <a:lnTo>
                      <a:pt x="64" y="1883"/>
                    </a:lnTo>
                    <a:lnTo>
                      <a:pt x="1" y="1883"/>
                    </a:lnTo>
                    <a:lnTo>
                      <a:pt x="22" y="1925"/>
                    </a:lnTo>
                    <a:lnTo>
                      <a:pt x="85" y="2009"/>
                    </a:lnTo>
                    <a:lnTo>
                      <a:pt x="106" y="2030"/>
                    </a:lnTo>
                    <a:lnTo>
                      <a:pt x="106" y="2113"/>
                    </a:lnTo>
                    <a:lnTo>
                      <a:pt x="189" y="2197"/>
                    </a:lnTo>
                    <a:lnTo>
                      <a:pt x="294" y="2218"/>
                    </a:lnTo>
                    <a:lnTo>
                      <a:pt x="336" y="2134"/>
                    </a:lnTo>
                    <a:lnTo>
                      <a:pt x="419" y="2113"/>
                    </a:lnTo>
                    <a:lnTo>
                      <a:pt x="503" y="2113"/>
                    </a:lnTo>
                    <a:lnTo>
                      <a:pt x="503" y="2176"/>
                    </a:lnTo>
                    <a:lnTo>
                      <a:pt x="545" y="2197"/>
                    </a:lnTo>
                    <a:lnTo>
                      <a:pt x="545" y="2323"/>
                    </a:lnTo>
                    <a:lnTo>
                      <a:pt x="608" y="2344"/>
                    </a:lnTo>
                    <a:lnTo>
                      <a:pt x="712" y="2281"/>
                    </a:lnTo>
                    <a:lnTo>
                      <a:pt x="733" y="2197"/>
                    </a:lnTo>
                    <a:lnTo>
                      <a:pt x="817" y="2134"/>
                    </a:lnTo>
                    <a:lnTo>
                      <a:pt x="880" y="2113"/>
                    </a:lnTo>
                    <a:lnTo>
                      <a:pt x="963" y="1988"/>
                    </a:lnTo>
                    <a:lnTo>
                      <a:pt x="1068" y="1820"/>
                    </a:lnTo>
                    <a:lnTo>
                      <a:pt x="1173" y="1590"/>
                    </a:lnTo>
                    <a:lnTo>
                      <a:pt x="1173" y="1486"/>
                    </a:lnTo>
                    <a:lnTo>
                      <a:pt x="1340" y="1297"/>
                    </a:lnTo>
                    <a:lnTo>
                      <a:pt x="1466" y="1130"/>
                    </a:lnTo>
                    <a:lnTo>
                      <a:pt x="1528" y="1046"/>
                    </a:lnTo>
                    <a:lnTo>
                      <a:pt x="1633" y="921"/>
                    </a:lnTo>
                    <a:lnTo>
                      <a:pt x="1591" y="774"/>
                    </a:lnTo>
                    <a:lnTo>
                      <a:pt x="1487" y="649"/>
                    </a:lnTo>
                    <a:lnTo>
                      <a:pt x="1466" y="711"/>
                    </a:lnTo>
                    <a:lnTo>
                      <a:pt x="1382" y="649"/>
                    </a:lnTo>
                    <a:lnTo>
                      <a:pt x="1361" y="544"/>
                    </a:lnTo>
                    <a:lnTo>
                      <a:pt x="1173" y="335"/>
                    </a:lnTo>
                    <a:lnTo>
                      <a:pt x="1131" y="335"/>
                    </a:lnTo>
                    <a:lnTo>
                      <a:pt x="963" y="209"/>
                    </a:lnTo>
                    <a:lnTo>
                      <a:pt x="650" y="105"/>
                    </a:lnTo>
                    <a:lnTo>
                      <a:pt x="524" y="21"/>
                    </a:lnTo>
                    <a:lnTo>
                      <a:pt x="33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" name="Google Shape;532;p23"/>
              <p:cNvSpPr/>
              <p:nvPr/>
            </p:nvSpPr>
            <p:spPr>
              <a:xfrm>
                <a:off x="2866075" y="3155900"/>
                <a:ext cx="58075" cy="63325"/>
              </a:xfrm>
              <a:custGeom>
                <a:rect b="b" l="l" r="r" t="t"/>
                <a:pathLst>
                  <a:path extrusionOk="0" h="2533" w="2323">
                    <a:moveTo>
                      <a:pt x="1632" y="1"/>
                    </a:moveTo>
                    <a:lnTo>
                      <a:pt x="1528" y="43"/>
                    </a:lnTo>
                    <a:lnTo>
                      <a:pt x="1339" y="22"/>
                    </a:lnTo>
                    <a:lnTo>
                      <a:pt x="1151" y="64"/>
                    </a:lnTo>
                    <a:lnTo>
                      <a:pt x="963" y="22"/>
                    </a:lnTo>
                    <a:lnTo>
                      <a:pt x="691" y="22"/>
                    </a:lnTo>
                    <a:lnTo>
                      <a:pt x="544" y="64"/>
                    </a:lnTo>
                    <a:lnTo>
                      <a:pt x="544" y="210"/>
                    </a:lnTo>
                    <a:lnTo>
                      <a:pt x="482" y="336"/>
                    </a:lnTo>
                    <a:lnTo>
                      <a:pt x="523" y="419"/>
                    </a:lnTo>
                    <a:lnTo>
                      <a:pt x="440" y="524"/>
                    </a:lnTo>
                    <a:lnTo>
                      <a:pt x="335" y="566"/>
                    </a:lnTo>
                    <a:lnTo>
                      <a:pt x="168" y="566"/>
                    </a:lnTo>
                    <a:lnTo>
                      <a:pt x="105" y="691"/>
                    </a:lnTo>
                    <a:lnTo>
                      <a:pt x="105" y="838"/>
                    </a:lnTo>
                    <a:lnTo>
                      <a:pt x="0" y="1068"/>
                    </a:lnTo>
                    <a:lnTo>
                      <a:pt x="21" y="1152"/>
                    </a:lnTo>
                    <a:lnTo>
                      <a:pt x="126" y="1194"/>
                    </a:lnTo>
                    <a:lnTo>
                      <a:pt x="168" y="1277"/>
                    </a:lnTo>
                    <a:lnTo>
                      <a:pt x="210" y="1319"/>
                    </a:lnTo>
                    <a:lnTo>
                      <a:pt x="272" y="1424"/>
                    </a:lnTo>
                    <a:lnTo>
                      <a:pt x="272" y="1507"/>
                    </a:lnTo>
                    <a:lnTo>
                      <a:pt x="335" y="1570"/>
                    </a:lnTo>
                    <a:lnTo>
                      <a:pt x="419" y="1570"/>
                    </a:lnTo>
                    <a:lnTo>
                      <a:pt x="461" y="1591"/>
                    </a:lnTo>
                    <a:lnTo>
                      <a:pt x="482" y="1696"/>
                    </a:lnTo>
                    <a:lnTo>
                      <a:pt x="523" y="1842"/>
                    </a:lnTo>
                    <a:lnTo>
                      <a:pt x="523" y="1989"/>
                    </a:lnTo>
                    <a:lnTo>
                      <a:pt x="586" y="2010"/>
                    </a:lnTo>
                    <a:lnTo>
                      <a:pt x="670" y="2135"/>
                    </a:lnTo>
                    <a:lnTo>
                      <a:pt x="691" y="2219"/>
                    </a:lnTo>
                    <a:lnTo>
                      <a:pt x="795" y="2261"/>
                    </a:lnTo>
                    <a:lnTo>
                      <a:pt x="795" y="2323"/>
                    </a:lnTo>
                    <a:lnTo>
                      <a:pt x="858" y="2407"/>
                    </a:lnTo>
                    <a:lnTo>
                      <a:pt x="942" y="2449"/>
                    </a:lnTo>
                    <a:lnTo>
                      <a:pt x="984" y="2449"/>
                    </a:lnTo>
                    <a:lnTo>
                      <a:pt x="1005" y="2470"/>
                    </a:lnTo>
                    <a:lnTo>
                      <a:pt x="1172" y="2533"/>
                    </a:lnTo>
                    <a:lnTo>
                      <a:pt x="1256" y="2533"/>
                    </a:lnTo>
                    <a:lnTo>
                      <a:pt x="1277" y="2470"/>
                    </a:lnTo>
                    <a:lnTo>
                      <a:pt x="1214" y="2344"/>
                    </a:lnTo>
                    <a:lnTo>
                      <a:pt x="1193" y="2303"/>
                    </a:lnTo>
                    <a:lnTo>
                      <a:pt x="1088" y="2198"/>
                    </a:lnTo>
                    <a:lnTo>
                      <a:pt x="1109" y="2093"/>
                    </a:lnTo>
                    <a:lnTo>
                      <a:pt x="1214" y="2010"/>
                    </a:lnTo>
                    <a:lnTo>
                      <a:pt x="1339" y="2031"/>
                    </a:lnTo>
                    <a:lnTo>
                      <a:pt x="1591" y="2031"/>
                    </a:lnTo>
                    <a:lnTo>
                      <a:pt x="1695" y="1989"/>
                    </a:lnTo>
                    <a:lnTo>
                      <a:pt x="1842" y="1989"/>
                    </a:lnTo>
                    <a:lnTo>
                      <a:pt x="1946" y="2093"/>
                    </a:lnTo>
                    <a:lnTo>
                      <a:pt x="2030" y="2114"/>
                    </a:lnTo>
                    <a:lnTo>
                      <a:pt x="2093" y="2114"/>
                    </a:lnTo>
                    <a:lnTo>
                      <a:pt x="2218" y="2010"/>
                    </a:lnTo>
                    <a:lnTo>
                      <a:pt x="2260" y="1884"/>
                    </a:lnTo>
                    <a:lnTo>
                      <a:pt x="2218" y="1821"/>
                    </a:lnTo>
                    <a:lnTo>
                      <a:pt x="2218" y="1675"/>
                    </a:lnTo>
                    <a:lnTo>
                      <a:pt x="2302" y="1591"/>
                    </a:lnTo>
                    <a:lnTo>
                      <a:pt x="2323" y="1487"/>
                    </a:lnTo>
                    <a:lnTo>
                      <a:pt x="2302" y="1424"/>
                    </a:lnTo>
                    <a:lnTo>
                      <a:pt x="2260" y="1298"/>
                    </a:lnTo>
                    <a:lnTo>
                      <a:pt x="2218" y="1194"/>
                    </a:lnTo>
                    <a:lnTo>
                      <a:pt x="2155" y="1110"/>
                    </a:lnTo>
                    <a:lnTo>
                      <a:pt x="2051" y="1047"/>
                    </a:lnTo>
                    <a:lnTo>
                      <a:pt x="2051" y="963"/>
                    </a:lnTo>
                    <a:lnTo>
                      <a:pt x="2093" y="838"/>
                    </a:lnTo>
                    <a:lnTo>
                      <a:pt x="2030" y="691"/>
                    </a:lnTo>
                    <a:lnTo>
                      <a:pt x="2030" y="545"/>
                    </a:lnTo>
                    <a:lnTo>
                      <a:pt x="2114" y="440"/>
                    </a:lnTo>
                    <a:lnTo>
                      <a:pt x="2155" y="378"/>
                    </a:lnTo>
                    <a:lnTo>
                      <a:pt x="2260" y="231"/>
                    </a:lnTo>
                    <a:lnTo>
                      <a:pt x="2260" y="147"/>
                    </a:lnTo>
                    <a:lnTo>
                      <a:pt x="2135" y="106"/>
                    </a:lnTo>
                    <a:lnTo>
                      <a:pt x="1946" y="6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" name="Google Shape;533;p23"/>
              <p:cNvSpPr/>
              <p:nvPr/>
            </p:nvSpPr>
            <p:spPr>
              <a:xfrm>
                <a:off x="2816900" y="3119825"/>
                <a:ext cx="72725" cy="109350"/>
              </a:xfrm>
              <a:custGeom>
                <a:rect b="b" l="l" r="r" t="t"/>
                <a:pathLst>
                  <a:path extrusionOk="0" h="4374" w="2909">
                    <a:moveTo>
                      <a:pt x="879" y="0"/>
                    </a:moveTo>
                    <a:lnTo>
                      <a:pt x="858" y="84"/>
                    </a:lnTo>
                    <a:lnTo>
                      <a:pt x="712" y="251"/>
                    </a:lnTo>
                    <a:lnTo>
                      <a:pt x="565" y="356"/>
                    </a:lnTo>
                    <a:lnTo>
                      <a:pt x="503" y="335"/>
                    </a:lnTo>
                    <a:lnTo>
                      <a:pt x="335" y="544"/>
                    </a:lnTo>
                    <a:lnTo>
                      <a:pt x="356" y="628"/>
                    </a:lnTo>
                    <a:lnTo>
                      <a:pt x="419" y="733"/>
                    </a:lnTo>
                    <a:lnTo>
                      <a:pt x="565" y="753"/>
                    </a:lnTo>
                    <a:lnTo>
                      <a:pt x="649" y="837"/>
                    </a:lnTo>
                    <a:lnTo>
                      <a:pt x="649" y="963"/>
                    </a:lnTo>
                    <a:lnTo>
                      <a:pt x="461" y="1046"/>
                    </a:lnTo>
                    <a:lnTo>
                      <a:pt x="398" y="1025"/>
                    </a:lnTo>
                    <a:lnTo>
                      <a:pt x="293" y="1046"/>
                    </a:lnTo>
                    <a:lnTo>
                      <a:pt x="210" y="1025"/>
                    </a:lnTo>
                    <a:lnTo>
                      <a:pt x="126" y="1088"/>
                    </a:lnTo>
                    <a:lnTo>
                      <a:pt x="105" y="1277"/>
                    </a:lnTo>
                    <a:lnTo>
                      <a:pt x="1" y="1381"/>
                    </a:lnTo>
                    <a:lnTo>
                      <a:pt x="42" y="1507"/>
                    </a:lnTo>
                    <a:lnTo>
                      <a:pt x="189" y="1716"/>
                    </a:lnTo>
                    <a:lnTo>
                      <a:pt x="419" y="1904"/>
                    </a:lnTo>
                    <a:lnTo>
                      <a:pt x="419" y="1925"/>
                    </a:lnTo>
                    <a:lnTo>
                      <a:pt x="461" y="1925"/>
                    </a:lnTo>
                    <a:lnTo>
                      <a:pt x="524" y="1988"/>
                    </a:lnTo>
                    <a:lnTo>
                      <a:pt x="565" y="1925"/>
                    </a:lnTo>
                    <a:lnTo>
                      <a:pt x="712" y="1967"/>
                    </a:lnTo>
                    <a:lnTo>
                      <a:pt x="817" y="2072"/>
                    </a:lnTo>
                    <a:lnTo>
                      <a:pt x="817" y="2218"/>
                    </a:lnTo>
                    <a:lnTo>
                      <a:pt x="733" y="2344"/>
                    </a:lnTo>
                    <a:lnTo>
                      <a:pt x="670" y="2406"/>
                    </a:lnTo>
                    <a:lnTo>
                      <a:pt x="775" y="2448"/>
                    </a:lnTo>
                    <a:lnTo>
                      <a:pt x="879" y="2448"/>
                    </a:lnTo>
                    <a:lnTo>
                      <a:pt x="942" y="2532"/>
                    </a:lnTo>
                    <a:lnTo>
                      <a:pt x="984" y="2616"/>
                    </a:lnTo>
                    <a:lnTo>
                      <a:pt x="1089" y="2616"/>
                    </a:lnTo>
                    <a:lnTo>
                      <a:pt x="1089" y="2657"/>
                    </a:lnTo>
                    <a:lnTo>
                      <a:pt x="984" y="2804"/>
                    </a:lnTo>
                    <a:lnTo>
                      <a:pt x="963" y="2950"/>
                    </a:lnTo>
                    <a:lnTo>
                      <a:pt x="837" y="3160"/>
                    </a:lnTo>
                    <a:lnTo>
                      <a:pt x="858" y="3264"/>
                    </a:lnTo>
                    <a:lnTo>
                      <a:pt x="817" y="3369"/>
                    </a:lnTo>
                    <a:lnTo>
                      <a:pt x="817" y="3474"/>
                    </a:lnTo>
                    <a:lnTo>
                      <a:pt x="837" y="3536"/>
                    </a:lnTo>
                    <a:lnTo>
                      <a:pt x="817" y="3599"/>
                    </a:lnTo>
                    <a:lnTo>
                      <a:pt x="817" y="3704"/>
                    </a:lnTo>
                    <a:lnTo>
                      <a:pt x="921" y="3808"/>
                    </a:lnTo>
                    <a:lnTo>
                      <a:pt x="1047" y="3955"/>
                    </a:lnTo>
                    <a:lnTo>
                      <a:pt x="1047" y="4018"/>
                    </a:lnTo>
                    <a:lnTo>
                      <a:pt x="1130" y="4122"/>
                    </a:lnTo>
                    <a:lnTo>
                      <a:pt x="1361" y="4331"/>
                    </a:lnTo>
                    <a:lnTo>
                      <a:pt x="1444" y="4373"/>
                    </a:lnTo>
                    <a:lnTo>
                      <a:pt x="1507" y="4290"/>
                    </a:lnTo>
                    <a:lnTo>
                      <a:pt x="1591" y="4269"/>
                    </a:lnTo>
                    <a:lnTo>
                      <a:pt x="1612" y="4290"/>
                    </a:lnTo>
                    <a:lnTo>
                      <a:pt x="1758" y="4290"/>
                    </a:lnTo>
                    <a:lnTo>
                      <a:pt x="1821" y="4185"/>
                    </a:lnTo>
                    <a:lnTo>
                      <a:pt x="1863" y="4122"/>
                    </a:lnTo>
                    <a:lnTo>
                      <a:pt x="1967" y="4101"/>
                    </a:lnTo>
                    <a:lnTo>
                      <a:pt x="2198" y="4101"/>
                    </a:lnTo>
                    <a:lnTo>
                      <a:pt x="2260" y="3913"/>
                    </a:lnTo>
                    <a:lnTo>
                      <a:pt x="2386" y="3871"/>
                    </a:lnTo>
                    <a:lnTo>
                      <a:pt x="2553" y="3871"/>
                    </a:lnTo>
                    <a:lnTo>
                      <a:pt x="2616" y="3913"/>
                    </a:lnTo>
                    <a:lnTo>
                      <a:pt x="2721" y="3892"/>
                    </a:lnTo>
                    <a:lnTo>
                      <a:pt x="2909" y="3892"/>
                    </a:lnTo>
                    <a:lnTo>
                      <a:pt x="2825" y="3850"/>
                    </a:lnTo>
                    <a:lnTo>
                      <a:pt x="2762" y="3766"/>
                    </a:lnTo>
                    <a:lnTo>
                      <a:pt x="2762" y="3704"/>
                    </a:lnTo>
                    <a:lnTo>
                      <a:pt x="2658" y="3662"/>
                    </a:lnTo>
                    <a:lnTo>
                      <a:pt x="2637" y="3578"/>
                    </a:lnTo>
                    <a:lnTo>
                      <a:pt x="2553" y="3453"/>
                    </a:lnTo>
                    <a:lnTo>
                      <a:pt x="2490" y="3432"/>
                    </a:lnTo>
                    <a:lnTo>
                      <a:pt x="2490" y="3285"/>
                    </a:lnTo>
                    <a:lnTo>
                      <a:pt x="2449" y="3139"/>
                    </a:lnTo>
                    <a:lnTo>
                      <a:pt x="2428" y="3034"/>
                    </a:lnTo>
                    <a:lnTo>
                      <a:pt x="2386" y="3013"/>
                    </a:lnTo>
                    <a:lnTo>
                      <a:pt x="2302" y="3013"/>
                    </a:lnTo>
                    <a:lnTo>
                      <a:pt x="2239" y="2950"/>
                    </a:lnTo>
                    <a:lnTo>
                      <a:pt x="2239" y="2867"/>
                    </a:lnTo>
                    <a:lnTo>
                      <a:pt x="2177" y="2762"/>
                    </a:lnTo>
                    <a:lnTo>
                      <a:pt x="2135" y="2720"/>
                    </a:lnTo>
                    <a:lnTo>
                      <a:pt x="2093" y="2637"/>
                    </a:lnTo>
                    <a:lnTo>
                      <a:pt x="1988" y="2595"/>
                    </a:lnTo>
                    <a:lnTo>
                      <a:pt x="1967" y="2511"/>
                    </a:lnTo>
                    <a:lnTo>
                      <a:pt x="2072" y="2281"/>
                    </a:lnTo>
                    <a:lnTo>
                      <a:pt x="2072" y="2134"/>
                    </a:lnTo>
                    <a:lnTo>
                      <a:pt x="2135" y="2009"/>
                    </a:lnTo>
                    <a:lnTo>
                      <a:pt x="2302" y="2009"/>
                    </a:lnTo>
                    <a:lnTo>
                      <a:pt x="2407" y="1967"/>
                    </a:lnTo>
                    <a:lnTo>
                      <a:pt x="2490" y="1862"/>
                    </a:lnTo>
                    <a:lnTo>
                      <a:pt x="2449" y="1779"/>
                    </a:lnTo>
                    <a:lnTo>
                      <a:pt x="2511" y="1653"/>
                    </a:lnTo>
                    <a:lnTo>
                      <a:pt x="2449" y="1549"/>
                    </a:lnTo>
                    <a:lnTo>
                      <a:pt x="2449" y="1381"/>
                    </a:lnTo>
                    <a:lnTo>
                      <a:pt x="2428" y="1297"/>
                    </a:lnTo>
                    <a:lnTo>
                      <a:pt x="2218" y="1256"/>
                    </a:lnTo>
                    <a:lnTo>
                      <a:pt x="2009" y="1046"/>
                    </a:lnTo>
                    <a:lnTo>
                      <a:pt x="1905" y="963"/>
                    </a:lnTo>
                    <a:lnTo>
                      <a:pt x="1863" y="984"/>
                    </a:lnTo>
                    <a:lnTo>
                      <a:pt x="1716" y="1046"/>
                    </a:lnTo>
                    <a:lnTo>
                      <a:pt x="1653" y="1130"/>
                    </a:lnTo>
                    <a:lnTo>
                      <a:pt x="1612" y="1235"/>
                    </a:lnTo>
                    <a:lnTo>
                      <a:pt x="1591" y="1088"/>
                    </a:lnTo>
                    <a:lnTo>
                      <a:pt x="1612" y="921"/>
                    </a:lnTo>
                    <a:lnTo>
                      <a:pt x="1674" y="816"/>
                    </a:lnTo>
                    <a:lnTo>
                      <a:pt x="1612" y="628"/>
                    </a:lnTo>
                    <a:lnTo>
                      <a:pt x="1507" y="565"/>
                    </a:lnTo>
                    <a:lnTo>
                      <a:pt x="1298" y="419"/>
                    </a:lnTo>
                    <a:lnTo>
                      <a:pt x="1151" y="251"/>
                    </a:lnTo>
                    <a:lnTo>
                      <a:pt x="1130" y="147"/>
                    </a:lnTo>
                    <a:lnTo>
                      <a:pt x="1026" y="42"/>
                    </a:lnTo>
                    <a:lnTo>
                      <a:pt x="921" y="21"/>
                    </a:lnTo>
                    <a:lnTo>
                      <a:pt x="87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" name="Google Shape;534;p23"/>
              <p:cNvSpPr/>
              <p:nvPr/>
            </p:nvSpPr>
            <p:spPr>
              <a:xfrm>
                <a:off x="2646900" y="3064375"/>
                <a:ext cx="192000" cy="172650"/>
              </a:xfrm>
              <a:custGeom>
                <a:rect b="b" l="l" r="r" t="t"/>
                <a:pathLst>
                  <a:path extrusionOk="0" h="6906" w="7680">
                    <a:moveTo>
                      <a:pt x="1988" y="0"/>
                    </a:moveTo>
                    <a:lnTo>
                      <a:pt x="1821" y="63"/>
                    </a:lnTo>
                    <a:lnTo>
                      <a:pt x="1674" y="251"/>
                    </a:lnTo>
                    <a:lnTo>
                      <a:pt x="1695" y="377"/>
                    </a:lnTo>
                    <a:lnTo>
                      <a:pt x="1758" y="440"/>
                    </a:lnTo>
                    <a:lnTo>
                      <a:pt x="1863" y="356"/>
                    </a:lnTo>
                    <a:lnTo>
                      <a:pt x="1967" y="377"/>
                    </a:lnTo>
                    <a:lnTo>
                      <a:pt x="2072" y="461"/>
                    </a:lnTo>
                    <a:lnTo>
                      <a:pt x="2030" y="544"/>
                    </a:lnTo>
                    <a:lnTo>
                      <a:pt x="1925" y="565"/>
                    </a:lnTo>
                    <a:lnTo>
                      <a:pt x="1821" y="523"/>
                    </a:lnTo>
                    <a:lnTo>
                      <a:pt x="1779" y="482"/>
                    </a:lnTo>
                    <a:lnTo>
                      <a:pt x="1758" y="523"/>
                    </a:lnTo>
                    <a:lnTo>
                      <a:pt x="1758" y="565"/>
                    </a:lnTo>
                    <a:lnTo>
                      <a:pt x="1611" y="649"/>
                    </a:lnTo>
                    <a:lnTo>
                      <a:pt x="1360" y="670"/>
                    </a:lnTo>
                    <a:lnTo>
                      <a:pt x="1088" y="774"/>
                    </a:lnTo>
                    <a:lnTo>
                      <a:pt x="1026" y="879"/>
                    </a:lnTo>
                    <a:lnTo>
                      <a:pt x="1026" y="984"/>
                    </a:lnTo>
                    <a:lnTo>
                      <a:pt x="1088" y="1088"/>
                    </a:lnTo>
                    <a:lnTo>
                      <a:pt x="1088" y="1318"/>
                    </a:lnTo>
                    <a:lnTo>
                      <a:pt x="1130" y="1486"/>
                    </a:lnTo>
                    <a:lnTo>
                      <a:pt x="1151" y="1611"/>
                    </a:lnTo>
                    <a:lnTo>
                      <a:pt x="1067" y="1800"/>
                    </a:lnTo>
                    <a:lnTo>
                      <a:pt x="879" y="1925"/>
                    </a:lnTo>
                    <a:lnTo>
                      <a:pt x="775" y="1904"/>
                    </a:lnTo>
                    <a:lnTo>
                      <a:pt x="775" y="1737"/>
                    </a:lnTo>
                    <a:lnTo>
                      <a:pt x="649" y="1611"/>
                    </a:lnTo>
                    <a:lnTo>
                      <a:pt x="628" y="1486"/>
                    </a:lnTo>
                    <a:lnTo>
                      <a:pt x="733" y="1402"/>
                    </a:lnTo>
                    <a:lnTo>
                      <a:pt x="754" y="1318"/>
                    </a:lnTo>
                    <a:lnTo>
                      <a:pt x="963" y="1109"/>
                    </a:lnTo>
                    <a:lnTo>
                      <a:pt x="963" y="942"/>
                    </a:lnTo>
                    <a:lnTo>
                      <a:pt x="879" y="795"/>
                    </a:lnTo>
                    <a:lnTo>
                      <a:pt x="921" y="754"/>
                    </a:lnTo>
                    <a:lnTo>
                      <a:pt x="879" y="670"/>
                    </a:lnTo>
                    <a:lnTo>
                      <a:pt x="816" y="628"/>
                    </a:lnTo>
                    <a:lnTo>
                      <a:pt x="754" y="523"/>
                    </a:lnTo>
                    <a:lnTo>
                      <a:pt x="775" y="440"/>
                    </a:lnTo>
                    <a:lnTo>
                      <a:pt x="921" y="377"/>
                    </a:lnTo>
                    <a:lnTo>
                      <a:pt x="1067" y="356"/>
                    </a:lnTo>
                    <a:lnTo>
                      <a:pt x="1172" y="210"/>
                    </a:lnTo>
                    <a:lnTo>
                      <a:pt x="1130" y="210"/>
                    </a:lnTo>
                    <a:lnTo>
                      <a:pt x="1088" y="230"/>
                    </a:lnTo>
                    <a:lnTo>
                      <a:pt x="775" y="356"/>
                    </a:lnTo>
                    <a:lnTo>
                      <a:pt x="628" y="628"/>
                    </a:lnTo>
                    <a:lnTo>
                      <a:pt x="565" y="670"/>
                    </a:lnTo>
                    <a:lnTo>
                      <a:pt x="461" y="691"/>
                    </a:lnTo>
                    <a:lnTo>
                      <a:pt x="356" y="837"/>
                    </a:lnTo>
                    <a:lnTo>
                      <a:pt x="293" y="900"/>
                    </a:lnTo>
                    <a:lnTo>
                      <a:pt x="105" y="1172"/>
                    </a:lnTo>
                    <a:lnTo>
                      <a:pt x="84" y="1298"/>
                    </a:lnTo>
                    <a:lnTo>
                      <a:pt x="105" y="1402"/>
                    </a:lnTo>
                    <a:lnTo>
                      <a:pt x="84" y="1590"/>
                    </a:lnTo>
                    <a:lnTo>
                      <a:pt x="0" y="1779"/>
                    </a:lnTo>
                    <a:lnTo>
                      <a:pt x="0" y="1821"/>
                    </a:lnTo>
                    <a:lnTo>
                      <a:pt x="147" y="1821"/>
                    </a:lnTo>
                    <a:lnTo>
                      <a:pt x="398" y="2239"/>
                    </a:lnTo>
                    <a:lnTo>
                      <a:pt x="503" y="2407"/>
                    </a:lnTo>
                    <a:lnTo>
                      <a:pt x="523" y="2511"/>
                    </a:lnTo>
                    <a:lnTo>
                      <a:pt x="461" y="2637"/>
                    </a:lnTo>
                    <a:lnTo>
                      <a:pt x="461" y="2720"/>
                    </a:lnTo>
                    <a:lnTo>
                      <a:pt x="440" y="2762"/>
                    </a:lnTo>
                    <a:lnTo>
                      <a:pt x="440" y="2867"/>
                    </a:lnTo>
                    <a:lnTo>
                      <a:pt x="565" y="2971"/>
                    </a:lnTo>
                    <a:lnTo>
                      <a:pt x="733" y="3034"/>
                    </a:lnTo>
                    <a:lnTo>
                      <a:pt x="837" y="3055"/>
                    </a:lnTo>
                    <a:lnTo>
                      <a:pt x="963" y="3097"/>
                    </a:lnTo>
                    <a:lnTo>
                      <a:pt x="1047" y="3055"/>
                    </a:lnTo>
                    <a:lnTo>
                      <a:pt x="1193" y="3055"/>
                    </a:lnTo>
                    <a:lnTo>
                      <a:pt x="1339" y="3097"/>
                    </a:lnTo>
                    <a:lnTo>
                      <a:pt x="1381" y="3076"/>
                    </a:lnTo>
                    <a:lnTo>
                      <a:pt x="1549" y="3055"/>
                    </a:lnTo>
                    <a:lnTo>
                      <a:pt x="1716" y="3076"/>
                    </a:lnTo>
                    <a:lnTo>
                      <a:pt x="1821" y="3139"/>
                    </a:lnTo>
                    <a:lnTo>
                      <a:pt x="2281" y="3557"/>
                    </a:lnTo>
                    <a:lnTo>
                      <a:pt x="2427" y="3515"/>
                    </a:lnTo>
                    <a:lnTo>
                      <a:pt x="2448" y="3557"/>
                    </a:lnTo>
                    <a:lnTo>
                      <a:pt x="2511" y="3515"/>
                    </a:lnTo>
                    <a:lnTo>
                      <a:pt x="2637" y="3578"/>
                    </a:lnTo>
                    <a:lnTo>
                      <a:pt x="2699" y="3599"/>
                    </a:lnTo>
                    <a:lnTo>
                      <a:pt x="2825" y="3557"/>
                    </a:lnTo>
                    <a:lnTo>
                      <a:pt x="2930" y="3557"/>
                    </a:lnTo>
                    <a:lnTo>
                      <a:pt x="3076" y="3578"/>
                    </a:lnTo>
                    <a:lnTo>
                      <a:pt x="3118" y="3515"/>
                    </a:lnTo>
                    <a:lnTo>
                      <a:pt x="3223" y="3515"/>
                    </a:lnTo>
                    <a:lnTo>
                      <a:pt x="3285" y="3578"/>
                    </a:lnTo>
                    <a:lnTo>
                      <a:pt x="3348" y="3808"/>
                    </a:lnTo>
                    <a:lnTo>
                      <a:pt x="3285" y="3892"/>
                    </a:lnTo>
                    <a:lnTo>
                      <a:pt x="3285" y="3997"/>
                    </a:lnTo>
                    <a:lnTo>
                      <a:pt x="3264" y="4080"/>
                    </a:lnTo>
                    <a:lnTo>
                      <a:pt x="3118" y="4101"/>
                    </a:lnTo>
                    <a:lnTo>
                      <a:pt x="3055" y="4185"/>
                    </a:lnTo>
                    <a:lnTo>
                      <a:pt x="3076" y="4394"/>
                    </a:lnTo>
                    <a:lnTo>
                      <a:pt x="3118" y="4457"/>
                    </a:lnTo>
                    <a:lnTo>
                      <a:pt x="3055" y="4624"/>
                    </a:lnTo>
                    <a:lnTo>
                      <a:pt x="3055" y="4813"/>
                    </a:lnTo>
                    <a:lnTo>
                      <a:pt x="3139" y="4875"/>
                    </a:lnTo>
                    <a:lnTo>
                      <a:pt x="3139" y="4959"/>
                    </a:lnTo>
                    <a:lnTo>
                      <a:pt x="3244" y="5252"/>
                    </a:lnTo>
                    <a:lnTo>
                      <a:pt x="3055" y="5587"/>
                    </a:lnTo>
                    <a:lnTo>
                      <a:pt x="3076" y="5692"/>
                    </a:lnTo>
                    <a:lnTo>
                      <a:pt x="3139" y="5692"/>
                    </a:lnTo>
                    <a:lnTo>
                      <a:pt x="3223" y="5671"/>
                    </a:lnTo>
                    <a:lnTo>
                      <a:pt x="3223" y="5692"/>
                    </a:lnTo>
                    <a:lnTo>
                      <a:pt x="3244" y="5775"/>
                    </a:lnTo>
                    <a:lnTo>
                      <a:pt x="3327" y="5817"/>
                    </a:lnTo>
                    <a:lnTo>
                      <a:pt x="3369" y="5922"/>
                    </a:lnTo>
                    <a:lnTo>
                      <a:pt x="3348" y="5984"/>
                    </a:lnTo>
                    <a:lnTo>
                      <a:pt x="3390" y="6131"/>
                    </a:lnTo>
                    <a:lnTo>
                      <a:pt x="3536" y="6424"/>
                    </a:lnTo>
                    <a:lnTo>
                      <a:pt x="3536" y="6528"/>
                    </a:lnTo>
                    <a:lnTo>
                      <a:pt x="3746" y="6696"/>
                    </a:lnTo>
                    <a:lnTo>
                      <a:pt x="3976" y="6863"/>
                    </a:lnTo>
                    <a:lnTo>
                      <a:pt x="4101" y="6905"/>
                    </a:lnTo>
                    <a:lnTo>
                      <a:pt x="4332" y="6863"/>
                    </a:lnTo>
                    <a:lnTo>
                      <a:pt x="4478" y="6717"/>
                    </a:lnTo>
                    <a:lnTo>
                      <a:pt x="4687" y="6591"/>
                    </a:lnTo>
                    <a:lnTo>
                      <a:pt x="4750" y="6487"/>
                    </a:lnTo>
                    <a:lnTo>
                      <a:pt x="5064" y="6319"/>
                    </a:lnTo>
                    <a:lnTo>
                      <a:pt x="5127" y="6173"/>
                    </a:lnTo>
                    <a:lnTo>
                      <a:pt x="5168" y="6110"/>
                    </a:lnTo>
                    <a:lnTo>
                      <a:pt x="5210" y="6068"/>
                    </a:lnTo>
                    <a:lnTo>
                      <a:pt x="5482" y="6005"/>
                    </a:lnTo>
                    <a:lnTo>
                      <a:pt x="5629" y="5964"/>
                    </a:lnTo>
                    <a:lnTo>
                      <a:pt x="5587" y="5817"/>
                    </a:lnTo>
                    <a:lnTo>
                      <a:pt x="5440" y="5796"/>
                    </a:lnTo>
                    <a:lnTo>
                      <a:pt x="5252" y="5817"/>
                    </a:lnTo>
                    <a:lnTo>
                      <a:pt x="4959" y="5712"/>
                    </a:lnTo>
                    <a:lnTo>
                      <a:pt x="5022" y="5545"/>
                    </a:lnTo>
                    <a:lnTo>
                      <a:pt x="5001" y="5482"/>
                    </a:lnTo>
                    <a:lnTo>
                      <a:pt x="4938" y="5440"/>
                    </a:lnTo>
                    <a:lnTo>
                      <a:pt x="5127" y="5168"/>
                    </a:lnTo>
                    <a:lnTo>
                      <a:pt x="5064" y="5064"/>
                    </a:lnTo>
                    <a:lnTo>
                      <a:pt x="4938" y="4938"/>
                    </a:lnTo>
                    <a:lnTo>
                      <a:pt x="4834" y="4917"/>
                    </a:lnTo>
                    <a:lnTo>
                      <a:pt x="4750" y="4750"/>
                    </a:lnTo>
                    <a:lnTo>
                      <a:pt x="4917" y="4813"/>
                    </a:lnTo>
                    <a:lnTo>
                      <a:pt x="5106" y="4834"/>
                    </a:lnTo>
                    <a:lnTo>
                      <a:pt x="5273" y="4938"/>
                    </a:lnTo>
                    <a:lnTo>
                      <a:pt x="5461" y="4938"/>
                    </a:lnTo>
                    <a:lnTo>
                      <a:pt x="5733" y="4875"/>
                    </a:lnTo>
                    <a:lnTo>
                      <a:pt x="5796" y="4938"/>
                    </a:lnTo>
                    <a:lnTo>
                      <a:pt x="5985" y="4875"/>
                    </a:lnTo>
                    <a:lnTo>
                      <a:pt x="6173" y="4708"/>
                    </a:lnTo>
                    <a:lnTo>
                      <a:pt x="6319" y="4708"/>
                    </a:lnTo>
                    <a:lnTo>
                      <a:pt x="6424" y="4729"/>
                    </a:lnTo>
                    <a:lnTo>
                      <a:pt x="6675" y="4624"/>
                    </a:lnTo>
                    <a:lnTo>
                      <a:pt x="6884" y="4624"/>
                    </a:lnTo>
                    <a:lnTo>
                      <a:pt x="7156" y="4394"/>
                    </a:lnTo>
                    <a:lnTo>
                      <a:pt x="7219" y="4248"/>
                    </a:lnTo>
                    <a:lnTo>
                      <a:pt x="7219" y="4143"/>
                    </a:lnTo>
                    <a:lnTo>
                      <a:pt x="7219" y="4122"/>
                    </a:lnTo>
                    <a:lnTo>
                      <a:pt x="6989" y="3934"/>
                    </a:lnTo>
                    <a:lnTo>
                      <a:pt x="6842" y="3725"/>
                    </a:lnTo>
                    <a:lnTo>
                      <a:pt x="6801" y="3599"/>
                    </a:lnTo>
                    <a:lnTo>
                      <a:pt x="6905" y="3495"/>
                    </a:lnTo>
                    <a:lnTo>
                      <a:pt x="6926" y="3306"/>
                    </a:lnTo>
                    <a:lnTo>
                      <a:pt x="7010" y="3243"/>
                    </a:lnTo>
                    <a:lnTo>
                      <a:pt x="7093" y="3264"/>
                    </a:lnTo>
                    <a:lnTo>
                      <a:pt x="7198" y="3243"/>
                    </a:lnTo>
                    <a:lnTo>
                      <a:pt x="7261" y="3264"/>
                    </a:lnTo>
                    <a:lnTo>
                      <a:pt x="7449" y="3181"/>
                    </a:lnTo>
                    <a:lnTo>
                      <a:pt x="7449" y="3055"/>
                    </a:lnTo>
                    <a:lnTo>
                      <a:pt x="7365" y="2971"/>
                    </a:lnTo>
                    <a:lnTo>
                      <a:pt x="7219" y="2951"/>
                    </a:lnTo>
                    <a:lnTo>
                      <a:pt x="7156" y="2846"/>
                    </a:lnTo>
                    <a:lnTo>
                      <a:pt x="7135" y="2762"/>
                    </a:lnTo>
                    <a:lnTo>
                      <a:pt x="7303" y="2553"/>
                    </a:lnTo>
                    <a:lnTo>
                      <a:pt x="7365" y="2574"/>
                    </a:lnTo>
                    <a:lnTo>
                      <a:pt x="7512" y="2469"/>
                    </a:lnTo>
                    <a:lnTo>
                      <a:pt x="7658" y="2302"/>
                    </a:lnTo>
                    <a:lnTo>
                      <a:pt x="7679" y="2218"/>
                    </a:lnTo>
                    <a:lnTo>
                      <a:pt x="7658" y="2218"/>
                    </a:lnTo>
                    <a:lnTo>
                      <a:pt x="7428" y="2114"/>
                    </a:lnTo>
                    <a:lnTo>
                      <a:pt x="7345" y="2114"/>
                    </a:lnTo>
                    <a:lnTo>
                      <a:pt x="7261" y="2135"/>
                    </a:lnTo>
                    <a:lnTo>
                      <a:pt x="7156" y="2114"/>
                    </a:lnTo>
                    <a:lnTo>
                      <a:pt x="7093" y="2114"/>
                    </a:lnTo>
                    <a:lnTo>
                      <a:pt x="7010" y="2155"/>
                    </a:lnTo>
                    <a:lnTo>
                      <a:pt x="6821" y="2197"/>
                    </a:lnTo>
                    <a:lnTo>
                      <a:pt x="6675" y="2155"/>
                    </a:lnTo>
                    <a:lnTo>
                      <a:pt x="6612" y="2155"/>
                    </a:lnTo>
                    <a:lnTo>
                      <a:pt x="6717" y="2135"/>
                    </a:lnTo>
                    <a:lnTo>
                      <a:pt x="6801" y="2135"/>
                    </a:lnTo>
                    <a:lnTo>
                      <a:pt x="6884" y="2093"/>
                    </a:lnTo>
                    <a:lnTo>
                      <a:pt x="6926" y="2009"/>
                    </a:lnTo>
                    <a:lnTo>
                      <a:pt x="7052" y="1904"/>
                    </a:lnTo>
                    <a:lnTo>
                      <a:pt x="7093" y="1842"/>
                    </a:lnTo>
                    <a:lnTo>
                      <a:pt x="7010" y="1800"/>
                    </a:lnTo>
                    <a:lnTo>
                      <a:pt x="7010" y="1779"/>
                    </a:lnTo>
                    <a:lnTo>
                      <a:pt x="6989" y="1674"/>
                    </a:lnTo>
                    <a:lnTo>
                      <a:pt x="6821" y="1590"/>
                    </a:lnTo>
                    <a:lnTo>
                      <a:pt x="6612" y="1528"/>
                    </a:lnTo>
                    <a:lnTo>
                      <a:pt x="6570" y="1486"/>
                    </a:lnTo>
                    <a:lnTo>
                      <a:pt x="6487" y="1423"/>
                    </a:lnTo>
                    <a:lnTo>
                      <a:pt x="6382" y="1423"/>
                    </a:lnTo>
                    <a:lnTo>
                      <a:pt x="6361" y="1381"/>
                    </a:lnTo>
                    <a:lnTo>
                      <a:pt x="6215" y="1318"/>
                    </a:lnTo>
                    <a:lnTo>
                      <a:pt x="6173" y="1318"/>
                    </a:lnTo>
                    <a:lnTo>
                      <a:pt x="6173" y="1423"/>
                    </a:lnTo>
                    <a:lnTo>
                      <a:pt x="6089" y="1318"/>
                    </a:lnTo>
                    <a:lnTo>
                      <a:pt x="6047" y="1214"/>
                    </a:lnTo>
                    <a:lnTo>
                      <a:pt x="5943" y="1172"/>
                    </a:lnTo>
                    <a:lnTo>
                      <a:pt x="5901" y="1088"/>
                    </a:lnTo>
                    <a:lnTo>
                      <a:pt x="5964" y="1046"/>
                    </a:lnTo>
                    <a:lnTo>
                      <a:pt x="6215" y="1067"/>
                    </a:lnTo>
                    <a:lnTo>
                      <a:pt x="6319" y="984"/>
                    </a:lnTo>
                    <a:lnTo>
                      <a:pt x="6487" y="984"/>
                    </a:lnTo>
                    <a:lnTo>
                      <a:pt x="6487" y="879"/>
                    </a:lnTo>
                    <a:lnTo>
                      <a:pt x="6361" y="900"/>
                    </a:lnTo>
                    <a:lnTo>
                      <a:pt x="6089" y="858"/>
                    </a:lnTo>
                    <a:lnTo>
                      <a:pt x="5901" y="879"/>
                    </a:lnTo>
                    <a:lnTo>
                      <a:pt x="5775" y="879"/>
                    </a:lnTo>
                    <a:lnTo>
                      <a:pt x="5524" y="963"/>
                    </a:lnTo>
                    <a:lnTo>
                      <a:pt x="5440" y="942"/>
                    </a:lnTo>
                    <a:lnTo>
                      <a:pt x="5336" y="942"/>
                    </a:lnTo>
                    <a:lnTo>
                      <a:pt x="5127" y="1088"/>
                    </a:lnTo>
                    <a:lnTo>
                      <a:pt x="5022" y="1109"/>
                    </a:lnTo>
                    <a:lnTo>
                      <a:pt x="4896" y="1172"/>
                    </a:lnTo>
                    <a:lnTo>
                      <a:pt x="4834" y="1256"/>
                    </a:lnTo>
                    <a:lnTo>
                      <a:pt x="4645" y="1277"/>
                    </a:lnTo>
                    <a:lnTo>
                      <a:pt x="4604" y="1298"/>
                    </a:lnTo>
                    <a:lnTo>
                      <a:pt x="4520" y="1277"/>
                    </a:lnTo>
                    <a:lnTo>
                      <a:pt x="4269" y="1088"/>
                    </a:lnTo>
                    <a:lnTo>
                      <a:pt x="4206" y="984"/>
                    </a:lnTo>
                    <a:lnTo>
                      <a:pt x="3871" y="984"/>
                    </a:lnTo>
                    <a:lnTo>
                      <a:pt x="3327" y="1088"/>
                    </a:lnTo>
                    <a:lnTo>
                      <a:pt x="3055" y="1088"/>
                    </a:lnTo>
                    <a:lnTo>
                      <a:pt x="2951" y="1046"/>
                    </a:lnTo>
                    <a:lnTo>
                      <a:pt x="2909" y="963"/>
                    </a:lnTo>
                    <a:lnTo>
                      <a:pt x="2909" y="858"/>
                    </a:lnTo>
                    <a:lnTo>
                      <a:pt x="2972" y="858"/>
                    </a:lnTo>
                    <a:lnTo>
                      <a:pt x="2951" y="733"/>
                    </a:lnTo>
                    <a:lnTo>
                      <a:pt x="2846" y="565"/>
                    </a:lnTo>
                    <a:lnTo>
                      <a:pt x="2741" y="544"/>
                    </a:lnTo>
                    <a:lnTo>
                      <a:pt x="2448" y="565"/>
                    </a:lnTo>
                    <a:lnTo>
                      <a:pt x="2323" y="482"/>
                    </a:lnTo>
                    <a:lnTo>
                      <a:pt x="2239" y="482"/>
                    </a:lnTo>
                    <a:lnTo>
                      <a:pt x="2176" y="523"/>
                    </a:lnTo>
                    <a:lnTo>
                      <a:pt x="2072" y="356"/>
                    </a:lnTo>
                    <a:lnTo>
                      <a:pt x="2072" y="210"/>
                    </a:lnTo>
                    <a:lnTo>
                      <a:pt x="2030" y="21"/>
                    </a:lnTo>
                    <a:lnTo>
                      <a:pt x="198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" name="Google Shape;535;p23"/>
              <p:cNvSpPr/>
              <p:nvPr/>
            </p:nvSpPr>
            <p:spPr>
              <a:xfrm>
                <a:off x="2561625" y="3060700"/>
                <a:ext cx="173700" cy="247450"/>
              </a:xfrm>
              <a:custGeom>
                <a:rect b="b" l="l" r="r" t="t"/>
                <a:pathLst>
                  <a:path extrusionOk="0" h="9898" w="6948">
                    <a:moveTo>
                      <a:pt x="4353" y="1"/>
                    </a:moveTo>
                    <a:lnTo>
                      <a:pt x="4332" y="64"/>
                    </a:lnTo>
                    <a:lnTo>
                      <a:pt x="4290" y="105"/>
                    </a:lnTo>
                    <a:lnTo>
                      <a:pt x="4227" y="147"/>
                    </a:lnTo>
                    <a:lnTo>
                      <a:pt x="4165" y="168"/>
                    </a:lnTo>
                    <a:lnTo>
                      <a:pt x="4060" y="168"/>
                    </a:lnTo>
                    <a:lnTo>
                      <a:pt x="3976" y="189"/>
                    </a:lnTo>
                    <a:lnTo>
                      <a:pt x="3955" y="252"/>
                    </a:lnTo>
                    <a:lnTo>
                      <a:pt x="3976" y="294"/>
                    </a:lnTo>
                    <a:lnTo>
                      <a:pt x="3955" y="357"/>
                    </a:lnTo>
                    <a:lnTo>
                      <a:pt x="3809" y="419"/>
                    </a:lnTo>
                    <a:lnTo>
                      <a:pt x="3621" y="566"/>
                    </a:lnTo>
                    <a:lnTo>
                      <a:pt x="3495" y="670"/>
                    </a:lnTo>
                    <a:lnTo>
                      <a:pt x="3328" y="691"/>
                    </a:lnTo>
                    <a:lnTo>
                      <a:pt x="2972" y="691"/>
                    </a:lnTo>
                    <a:lnTo>
                      <a:pt x="2867" y="733"/>
                    </a:lnTo>
                    <a:lnTo>
                      <a:pt x="2867" y="817"/>
                    </a:lnTo>
                    <a:lnTo>
                      <a:pt x="2888" y="901"/>
                    </a:lnTo>
                    <a:lnTo>
                      <a:pt x="2888" y="1005"/>
                    </a:lnTo>
                    <a:lnTo>
                      <a:pt x="2805" y="1089"/>
                    </a:lnTo>
                    <a:lnTo>
                      <a:pt x="2721" y="1047"/>
                    </a:lnTo>
                    <a:lnTo>
                      <a:pt x="2763" y="942"/>
                    </a:lnTo>
                    <a:lnTo>
                      <a:pt x="2763" y="921"/>
                    </a:lnTo>
                    <a:lnTo>
                      <a:pt x="2825" y="901"/>
                    </a:lnTo>
                    <a:lnTo>
                      <a:pt x="2700" y="880"/>
                    </a:lnTo>
                    <a:lnTo>
                      <a:pt x="2574" y="817"/>
                    </a:lnTo>
                    <a:lnTo>
                      <a:pt x="2491" y="817"/>
                    </a:lnTo>
                    <a:lnTo>
                      <a:pt x="2302" y="942"/>
                    </a:lnTo>
                    <a:lnTo>
                      <a:pt x="2261" y="1026"/>
                    </a:lnTo>
                    <a:lnTo>
                      <a:pt x="2135" y="1152"/>
                    </a:lnTo>
                    <a:lnTo>
                      <a:pt x="1968" y="1465"/>
                    </a:lnTo>
                    <a:lnTo>
                      <a:pt x="1947" y="1549"/>
                    </a:lnTo>
                    <a:lnTo>
                      <a:pt x="1947" y="1549"/>
                    </a:lnTo>
                    <a:lnTo>
                      <a:pt x="1989" y="1528"/>
                    </a:lnTo>
                    <a:lnTo>
                      <a:pt x="2051" y="1570"/>
                    </a:lnTo>
                    <a:lnTo>
                      <a:pt x="2051" y="1654"/>
                    </a:lnTo>
                    <a:lnTo>
                      <a:pt x="2030" y="1758"/>
                    </a:lnTo>
                    <a:lnTo>
                      <a:pt x="1947" y="1821"/>
                    </a:lnTo>
                    <a:lnTo>
                      <a:pt x="1842" y="1821"/>
                    </a:lnTo>
                    <a:lnTo>
                      <a:pt x="1737" y="1863"/>
                    </a:lnTo>
                    <a:lnTo>
                      <a:pt x="1612" y="1989"/>
                    </a:lnTo>
                    <a:lnTo>
                      <a:pt x="1528" y="2051"/>
                    </a:lnTo>
                    <a:lnTo>
                      <a:pt x="1424" y="2198"/>
                    </a:lnTo>
                    <a:lnTo>
                      <a:pt x="1340" y="2198"/>
                    </a:lnTo>
                    <a:lnTo>
                      <a:pt x="1256" y="2240"/>
                    </a:lnTo>
                    <a:lnTo>
                      <a:pt x="1298" y="2344"/>
                    </a:lnTo>
                    <a:lnTo>
                      <a:pt x="1403" y="2449"/>
                    </a:lnTo>
                    <a:lnTo>
                      <a:pt x="1403" y="2574"/>
                    </a:lnTo>
                    <a:lnTo>
                      <a:pt x="1340" y="2700"/>
                    </a:lnTo>
                    <a:lnTo>
                      <a:pt x="1256" y="2700"/>
                    </a:lnTo>
                    <a:lnTo>
                      <a:pt x="1152" y="2616"/>
                    </a:lnTo>
                    <a:lnTo>
                      <a:pt x="1193" y="2574"/>
                    </a:lnTo>
                    <a:lnTo>
                      <a:pt x="1214" y="2512"/>
                    </a:lnTo>
                    <a:lnTo>
                      <a:pt x="1131" y="2470"/>
                    </a:lnTo>
                    <a:lnTo>
                      <a:pt x="1089" y="2365"/>
                    </a:lnTo>
                    <a:lnTo>
                      <a:pt x="984" y="2261"/>
                    </a:lnTo>
                    <a:lnTo>
                      <a:pt x="942" y="2365"/>
                    </a:lnTo>
                    <a:lnTo>
                      <a:pt x="942" y="2407"/>
                    </a:lnTo>
                    <a:lnTo>
                      <a:pt x="1005" y="2574"/>
                    </a:lnTo>
                    <a:lnTo>
                      <a:pt x="921" y="2721"/>
                    </a:lnTo>
                    <a:lnTo>
                      <a:pt x="901" y="2867"/>
                    </a:lnTo>
                    <a:lnTo>
                      <a:pt x="817" y="2909"/>
                    </a:lnTo>
                    <a:lnTo>
                      <a:pt x="775" y="2909"/>
                    </a:lnTo>
                    <a:lnTo>
                      <a:pt x="691" y="3098"/>
                    </a:lnTo>
                    <a:lnTo>
                      <a:pt x="712" y="3118"/>
                    </a:lnTo>
                    <a:lnTo>
                      <a:pt x="733" y="3244"/>
                    </a:lnTo>
                    <a:lnTo>
                      <a:pt x="733" y="3390"/>
                    </a:lnTo>
                    <a:lnTo>
                      <a:pt x="880" y="3516"/>
                    </a:lnTo>
                    <a:lnTo>
                      <a:pt x="901" y="3516"/>
                    </a:lnTo>
                    <a:lnTo>
                      <a:pt x="942" y="3495"/>
                    </a:lnTo>
                    <a:lnTo>
                      <a:pt x="1005" y="3537"/>
                    </a:lnTo>
                    <a:lnTo>
                      <a:pt x="1005" y="3662"/>
                    </a:lnTo>
                    <a:lnTo>
                      <a:pt x="921" y="3746"/>
                    </a:lnTo>
                    <a:lnTo>
                      <a:pt x="921" y="3809"/>
                    </a:lnTo>
                    <a:lnTo>
                      <a:pt x="1005" y="3872"/>
                    </a:lnTo>
                    <a:lnTo>
                      <a:pt x="1005" y="4039"/>
                    </a:lnTo>
                    <a:lnTo>
                      <a:pt x="921" y="4081"/>
                    </a:lnTo>
                    <a:lnTo>
                      <a:pt x="880" y="4165"/>
                    </a:lnTo>
                    <a:lnTo>
                      <a:pt x="921" y="4186"/>
                    </a:lnTo>
                    <a:lnTo>
                      <a:pt x="984" y="4290"/>
                    </a:lnTo>
                    <a:lnTo>
                      <a:pt x="942" y="4478"/>
                    </a:lnTo>
                    <a:lnTo>
                      <a:pt x="984" y="4771"/>
                    </a:lnTo>
                    <a:lnTo>
                      <a:pt x="901" y="4855"/>
                    </a:lnTo>
                    <a:lnTo>
                      <a:pt x="880" y="4918"/>
                    </a:lnTo>
                    <a:lnTo>
                      <a:pt x="942" y="5022"/>
                    </a:lnTo>
                    <a:lnTo>
                      <a:pt x="1047" y="4981"/>
                    </a:lnTo>
                    <a:lnTo>
                      <a:pt x="1047" y="4981"/>
                    </a:lnTo>
                    <a:lnTo>
                      <a:pt x="1026" y="5064"/>
                    </a:lnTo>
                    <a:lnTo>
                      <a:pt x="1089" y="5127"/>
                    </a:lnTo>
                    <a:lnTo>
                      <a:pt x="1152" y="5127"/>
                    </a:lnTo>
                    <a:lnTo>
                      <a:pt x="1152" y="5190"/>
                    </a:lnTo>
                    <a:lnTo>
                      <a:pt x="1110" y="5274"/>
                    </a:lnTo>
                    <a:lnTo>
                      <a:pt x="1047" y="5378"/>
                    </a:lnTo>
                    <a:lnTo>
                      <a:pt x="817" y="5608"/>
                    </a:lnTo>
                    <a:lnTo>
                      <a:pt x="775" y="5713"/>
                    </a:lnTo>
                    <a:lnTo>
                      <a:pt x="608" y="5859"/>
                    </a:lnTo>
                    <a:lnTo>
                      <a:pt x="398" y="5922"/>
                    </a:lnTo>
                    <a:lnTo>
                      <a:pt x="210" y="6048"/>
                    </a:lnTo>
                    <a:lnTo>
                      <a:pt x="64" y="6278"/>
                    </a:lnTo>
                    <a:lnTo>
                      <a:pt x="43" y="6466"/>
                    </a:lnTo>
                    <a:lnTo>
                      <a:pt x="1" y="6571"/>
                    </a:lnTo>
                    <a:lnTo>
                      <a:pt x="189" y="6655"/>
                    </a:lnTo>
                    <a:lnTo>
                      <a:pt x="377" y="6780"/>
                    </a:lnTo>
                    <a:lnTo>
                      <a:pt x="629" y="6947"/>
                    </a:lnTo>
                    <a:lnTo>
                      <a:pt x="733" y="6947"/>
                    </a:lnTo>
                    <a:lnTo>
                      <a:pt x="880" y="7094"/>
                    </a:lnTo>
                    <a:lnTo>
                      <a:pt x="838" y="7178"/>
                    </a:lnTo>
                    <a:lnTo>
                      <a:pt x="880" y="7261"/>
                    </a:lnTo>
                    <a:lnTo>
                      <a:pt x="1047" y="7282"/>
                    </a:lnTo>
                    <a:lnTo>
                      <a:pt x="1256" y="7366"/>
                    </a:lnTo>
                    <a:lnTo>
                      <a:pt x="1319" y="7408"/>
                    </a:lnTo>
                    <a:lnTo>
                      <a:pt x="1507" y="7471"/>
                    </a:lnTo>
                    <a:lnTo>
                      <a:pt x="1570" y="7387"/>
                    </a:lnTo>
                    <a:lnTo>
                      <a:pt x="1570" y="7282"/>
                    </a:lnTo>
                    <a:lnTo>
                      <a:pt x="1654" y="7199"/>
                    </a:lnTo>
                    <a:lnTo>
                      <a:pt x="1717" y="7199"/>
                    </a:lnTo>
                    <a:lnTo>
                      <a:pt x="1863" y="7282"/>
                    </a:lnTo>
                    <a:lnTo>
                      <a:pt x="1968" y="7303"/>
                    </a:lnTo>
                    <a:lnTo>
                      <a:pt x="1989" y="7387"/>
                    </a:lnTo>
                    <a:lnTo>
                      <a:pt x="2072" y="7429"/>
                    </a:lnTo>
                    <a:lnTo>
                      <a:pt x="2135" y="7429"/>
                    </a:lnTo>
                    <a:lnTo>
                      <a:pt x="2177" y="7512"/>
                    </a:lnTo>
                    <a:lnTo>
                      <a:pt x="2386" y="7575"/>
                    </a:lnTo>
                    <a:lnTo>
                      <a:pt x="2512" y="7596"/>
                    </a:lnTo>
                    <a:lnTo>
                      <a:pt x="2553" y="7638"/>
                    </a:lnTo>
                    <a:lnTo>
                      <a:pt x="2700" y="7805"/>
                    </a:lnTo>
                    <a:lnTo>
                      <a:pt x="2700" y="7910"/>
                    </a:lnTo>
                    <a:lnTo>
                      <a:pt x="2805" y="8098"/>
                    </a:lnTo>
                    <a:lnTo>
                      <a:pt x="2888" y="8098"/>
                    </a:lnTo>
                    <a:lnTo>
                      <a:pt x="3139" y="8203"/>
                    </a:lnTo>
                    <a:lnTo>
                      <a:pt x="3244" y="8349"/>
                    </a:lnTo>
                    <a:lnTo>
                      <a:pt x="3244" y="8517"/>
                    </a:lnTo>
                    <a:lnTo>
                      <a:pt x="3307" y="8517"/>
                    </a:lnTo>
                    <a:lnTo>
                      <a:pt x="3411" y="8559"/>
                    </a:lnTo>
                    <a:lnTo>
                      <a:pt x="3432" y="8684"/>
                    </a:lnTo>
                    <a:lnTo>
                      <a:pt x="3411" y="8768"/>
                    </a:lnTo>
                    <a:lnTo>
                      <a:pt x="3432" y="8852"/>
                    </a:lnTo>
                    <a:lnTo>
                      <a:pt x="3537" y="8872"/>
                    </a:lnTo>
                    <a:lnTo>
                      <a:pt x="3662" y="8852"/>
                    </a:lnTo>
                    <a:lnTo>
                      <a:pt x="3767" y="8872"/>
                    </a:lnTo>
                    <a:lnTo>
                      <a:pt x="3914" y="8872"/>
                    </a:lnTo>
                    <a:lnTo>
                      <a:pt x="3955" y="8831"/>
                    </a:lnTo>
                    <a:lnTo>
                      <a:pt x="4144" y="8747"/>
                    </a:lnTo>
                    <a:lnTo>
                      <a:pt x="4290" y="8768"/>
                    </a:lnTo>
                    <a:lnTo>
                      <a:pt x="4458" y="8852"/>
                    </a:lnTo>
                    <a:lnTo>
                      <a:pt x="4646" y="8747"/>
                    </a:lnTo>
                    <a:lnTo>
                      <a:pt x="4750" y="8747"/>
                    </a:lnTo>
                    <a:lnTo>
                      <a:pt x="4792" y="8831"/>
                    </a:lnTo>
                    <a:lnTo>
                      <a:pt x="4876" y="8831"/>
                    </a:lnTo>
                    <a:lnTo>
                      <a:pt x="4981" y="8872"/>
                    </a:lnTo>
                    <a:lnTo>
                      <a:pt x="5064" y="8956"/>
                    </a:lnTo>
                    <a:lnTo>
                      <a:pt x="5169" y="8935"/>
                    </a:lnTo>
                    <a:lnTo>
                      <a:pt x="5169" y="8998"/>
                    </a:lnTo>
                    <a:lnTo>
                      <a:pt x="4792" y="9626"/>
                    </a:lnTo>
                    <a:lnTo>
                      <a:pt x="4813" y="9709"/>
                    </a:lnTo>
                    <a:lnTo>
                      <a:pt x="4960" y="9688"/>
                    </a:lnTo>
                    <a:lnTo>
                      <a:pt x="5085" y="9688"/>
                    </a:lnTo>
                    <a:lnTo>
                      <a:pt x="5190" y="9772"/>
                    </a:lnTo>
                    <a:lnTo>
                      <a:pt x="5211" y="9898"/>
                    </a:lnTo>
                    <a:lnTo>
                      <a:pt x="5294" y="9584"/>
                    </a:lnTo>
                    <a:lnTo>
                      <a:pt x="5629" y="8370"/>
                    </a:lnTo>
                    <a:lnTo>
                      <a:pt x="5629" y="8308"/>
                    </a:lnTo>
                    <a:lnTo>
                      <a:pt x="5629" y="8098"/>
                    </a:lnTo>
                    <a:lnTo>
                      <a:pt x="5504" y="7847"/>
                    </a:lnTo>
                    <a:lnTo>
                      <a:pt x="5294" y="7680"/>
                    </a:lnTo>
                    <a:lnTo>
                      <a:pt x="5190" y="7533"/>
                    </a:lnTo>
                    <a:lnTo>
                      <a:pt x="5169" y="7219"/>
                    </a:lnTo>
                    <a:lnTo>
                      <a:pt x="5546" y="7094"/>
                    </a:lnTo>
                    <a:lnTo>
                      <a:pt x="5692" y="7199"/>
                    </a:lnTo>
                    <a:lnTo>
                      <a:pt x="5713" y="7094"/>
                    </a:lnTo>
                    <a:lnTo>
                      <a:pt x="5650" y="7010"/>
                    </a:lnTo>
                    <a:lnTo>
                      <a:pt x="5713" y="6968"/>
                    </a:lnTo>
                    <a:lnTo>
                      <a:pt x="5629" y="6801"/>
                    </a:lnTo>
                    <a:lnTo>
                      <a:pt x="5420" y="6738"/>
                    </a:lnTo>
                    <a:lnTo>
                      <a:pt x="5336" y="6592"/>
                    </a:lnTo>
                    <a:lnTo>
                      <a:pt x="5399" y="6424"/>
                    </a:lnTo>
                    <a:lnTo>
                      <a:pt x="6048" y="6424"/>
                    </a:lnTo>
                    <a:lnTo>
                      <a:pt x="6131" y="6341"/>
                    </a:lnTo>
                    <a:lnTo>
                      <a:pt x="6236" y="6341"/>
                    </a:lnTo>
                    <a:lnTo>
                      <a:pt x="6278" y="6383"/>
                    </a:lnTo>
                    <a:lnTo>
                      <a:pt x="6362" y="6383"/>
                    </a:lnTo>
                    <a:lnTo>
                      <a:pt x="6466" y="6257"/>
                    </a:lnTo>
                    <a:lnTo>
                      <a:pt x="6634" y="6215"/>
                    </a:lnTo>
                    <a:lnTo>
                      <a:pt x="6675" y="6320"/>
                    </a:lnTo>
                    <a:lnTo>
                      <a:pt x="6759" y="6424"/>
                    </a:lnTo>
                    <a:lnTo>
                      <a:pt x="6780" y="6550"/>
                    </a:lnTo>
                    <a:lnTo>
                      <a:pt x="6780" y="6696"/>
                    </a:lnTo>
                    <a:lnTo>
                      <a:pt x="6947" y="6675"/>
                    </a:lnTo>
                    <a:lnTo>
                      <a:pt x="6947" y="6571"/>
                    </a:lnTo>
                    <a:lnTo>
                      <a:pt x="6801" y="6278"/>
                    </a:lnTo>
                    <a:lnTo>
                      <a:pt x="6759" y="6131"/>
                    </a:lnTo>
                    <a:lnTo>
                      <a:pt x="6780" y="6069"/>
                    </a:lnTo>
                    <a:lnTo>
                      <a:pt x="6738" y="5964"/>
                    </a:lnTo>
                    <a:lnTo>
                      <a:pt x="6655" y="5922"/>
                    </a:lnTo>
                    <a:lnTo>
                      <a:pt x="6634" y="5839"/>
                    </a:lnTo>
                    <a:lnTo>
                      <a:pt x="6634" y="5818"/>
                    </a:lnTo>
                    <a:lnTo>
                      <a:pt x="6550" y="5839"/>
                    </a:lnTo>
                    <a:lnTo>
                      <a:pt x="6487" y="5839"/>
                    </a:lnTo>
                    <a:lnTo>
                      <a:pt x="6466" y="5734"/>
                    </a:lnTo>
                    <a:lnTo>
                      <a:pt x="6655" y="5399"/>
                    </a:lnTo>
                    <a:lnTo>
                      <a:pt x="6550" y="5106"/>
                    </a:lnTo>
                    <a:lnTo>
                      <a:pt x="6550" y="5022"/>
                    </a:lnTo>
                    <a:lnTo>
                      <a:pt x="6466" y="4960"/>
                    </a:lnTo>
                    <a:lnTo>
                      <a:pt x="6466" y="4771"/>
                    </a:lnTo>
                    <a:lnTo>
                      <a:pt x="6529" y="4604"/>
                    </a:lnTo>
                    <a:lnTo>
                      <a:pt x="6487" y="4541"/>
                    </a:lnTo>
                    <a:lnTo>
                      <a:pt x="6466" y="4332"/>
                    </a:lnTo>
                    <a:lnTo>
                      <a:pt x="6529" y="4248"/>
                    </a:lnTo>
                    <a:lnTo>
                      <a:pt x="6675" y="4227"/>
                    </a:lnTo>
                    <a:lnTo>
                      <a:pt x="6696" y="4144"/>
                    </a:lnTo>
                    <a:lnTo>
                      <a:pt x="6696" y="4039"/>
                    </a:lnTo>
                    <a:lnTo>
                      <a:pt x="6759" y="3955"/>
                    </a:lnTo>
                    <a:lnTo>
                      <a:pt x="6696" y="3725"/>
                    </a:lnTo>
                    <a:lnTo>
                      <a:pt x="6634" y="3662"/>
                    </a:lnTo>
                    <a:lnTo>
                      <a:pt x="6529" y="3662"/>
                    </a:lnTo>
                    <a:lnTo>
                      <a:pt x="6487" y="3725"/>
                    </a:lnTo>
                    <a:lnTo>
                      <a:pt x="6341" y="3704"/>
                    </a:lnTo>
                    <a:lnTo>
                      <a:pt x="6236" y="3704"/>
                    </a:lnTo>
                    <a:lnTo>
                      <a:pt x="6110" y="3746"/>
                    </a:lnTo>
                    <a:lnTo>
                      <a:pt x="6048" y="3725"/>
                    </a:lnTo>
                    <a:lnTo>
                      <a:pt x="5922" y="3662"/>
                    </a:lnTo>
                    <a:lnTo>
                      <a:pt x="5859" y="3704"/>
                    </a:lnTo>
                    <a:lnTo>
                      <a:pt x="5838" y="3662"/>
                    </a:lnTo>
                    <a:lnTo>
                      <a:pt x="5692" y="3704"/>
                    </a:lnTo>
                    <a:lnTo>
                      <a:pt x="5232" y="3286"/>
                    </a:lnTo>
                    <a:lnTo>
                      <a:pt x="5127" y="3223"/>
                    </a:lnTo>
                    <a:lnTo>
                      <a:pt x="4960" y="3202"/>
                    </a:lnTo>
                    <a:lnTo>
                      <a:pt x="4792" y="3223"/>
                    </a:lnTo>
                    <a:lnTo>
                      <a:pt x="4750" y="3244"/>
                    </a:lnTo>
                    <a:lnTo>
                      <a:pt x="4604" y="3202"/>
                    </a:lnTo>
                    <a:lnTo>
                      <a:pt x="4458" y="3202"/>
                    </a:lnTo>
                    <a:lnTo>
                      <a:pt x="4374" y="3244"/>
                    </a:lnTo>
                    <a:lnTo>
                      <a:pt x="4248" y="3202"/>
                    </a:lnTo>
                    <a:lnTo>
                      <a:pt x="4144" y="3181"/>
                    </a:lnTo>
                    <a:lnTo>
                      <a:pt x="3976" y="3118"/>
                    </a:lnTo>
                    <a:lnTo>
                      <a:pt x="3851" y="3014"/>
                    </a:lnTo>
                    <a:lnTo>
                      <a:pt x="3851" y="2909"/>
                    </a:lnTo>
                    <a:lnTo>
                      <a:pt x="3872" y="2867"/>
                    </a:lnTo>
                    <a:lnTo>
                      <a:pt x="3872" y="2784"/>
                    </a:lnTo>
                    <a:lnTo>
                      <a:pt x="3934" y="2658"/>
                    </a:lnTo>
                    <a:lnTo>
                      <a:pt x="3914" y="2554"/>
                    </a:lnTo>
                    <a:lnTo>
                      <a:pt x="3809" y="2386"/>
                    </a:lnTo>
                    <a:lnTo>
                      <a:pt x="3558" y="1968"/>
                    </a:lnTo>
                    <a:lnTo>
                      <a:pt x="3411" y="1968"/>
                    </a:lnTo>
                    <a:lnTo>
                      <a:pt x="3411" y="1926"/>
                    </a:lnTo>
                    <a:lnTo>
                      <a:pt x="3495" y="1737"/>
                    </a:lnTo>
                    <a:lnTo>
                      <a:pt x="3516" y="1549"/>
                    </a:lnTo>
                    <a:lnTo>
                      <a:pt x="3495" y="1445"/>
                    </a:lnTo>
                    <a:lnTo>
                      <a:pt x="3516" y="1319"/>
                    </a:lnTo>
                    <a:lnTo>
                      <a:pt x="3704" y="1047"/>
                    </a:lnTo>
                    <a:lnTo>
                      <a:pt x="3767" y="984"/>
                    </a:lnTo>
                    <a:lnTo>
                      <a:pt x="3872" y="838"/>
                    </a:lnTo>
                    <a:lnTo>
                      <a:pt x="3976" y="817"/>
                    </a:lnTo>
                    <a:lnTo>
                      <a:pt x="4039" y="775"/>
                    </a:lnTo>
                    <a:lnTo>
                      <a:pt x="4186" y="503"/>
                    </a:lnTo>
                    <a:lnTo>
                      <a:pt x="4499" y="377"/>
                    </a:lnTo>
                    <a:lnTo>
                      <a:pt x="4541" y="357"/>
                    </a:lnTo>
                    <a:lnTo>
                      <a:pt x="4604" y="357"/>
                    </a:lnTo>
                    <a:lnTo>
                      <a:pt x="4667" y="294"/>
                    </a:lnTo>
                    <a:lnTo>
                      <a:pt x="4688" y="210"/>
                    </a:lnTo>
                    <a:lnTo>
                      <a:pt x="4646" y="147"/>
                    </a:lnTo>
                    <a:lnTo>
                      <a:pt x="4437" y="43"/>
                    </a:lnTo>
                    <a:lnTo>
                      <a:pt x="435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" name="Google Shape;536;p23"/>
              <p:cNvSpPr/>
              <p:nvPr/>
            </p:nvSpPr>
            <p:spPr>
              <a:xfrm>
                <a:off x="2531825" y="3224950"/>
                <a:ext cx="85800" cy="94200"/>
              </a:xfrm>
              <a:custGeom>
                <a:rect b="b" l="l" r="r" t="t"/>
                <a:pathLst>
                  <a:path extrusionOk="0" h="3768" w="3432">
                    <a:moveTo>
                      <a:pt x="1193" y="1"/>
                    </a:moveTo>
                    <a:lnTo>
                      <a:pt x="1172" y="168"/>
                    </a:lnTo>
                    <a:lnTo>
                      <a:pt x="1025" y="168"/>
                    </a:lnTo>
                    <a:lnTo>
                      <a:pt x="732" y="336"/>
                    </a:lnTo>
                    <a:lnTo>
                      <a:pt x="607" y="377"/>
                    </a:lnTo>
                    <a:lnTo>
                      <a:pt x="440" y="440"/>
                    </a:lnTo>
                    <a:lnTo>
                      <a:pt x="523" y="587"/>
                    </a:lnTo>
                    <a:lnTo>
                      <a:pt x="523" y="649"/>
                    </a:lnTo>
                    <a:lnTo>
                      <a:pt x="565" y="733"/>
                    </a:lnTo>
                    <a:lnTo>
                      <a:pt x="544" y="901"/>
                    </a:lnTo>
                    <a:lnTo>
                      <a:pt x="335" y="1131"/>
                    </a:lnTo>
                    <a:lnTo>
                      <a:pt x="314" y="1235"/>
                    </a:lnTo>
                    <a:lnTo>
                      <a:pt x="356" y="1277"/>
                    </a:lnTo>
                    <a:lnTo>
                      <a:pt x="251" y="1445"/>
                    </a:lnTo>
                    <a:lnTo>
                      <a:pt x="126" y="1465"/>
                    </a:lnTo>
                    <a:lnTo>
                      <a:pt x="21" y="1591"/>
                    </a:lnTo>
                    <a:lnTo>
                      <a:pt x="84" y="1696"/>
                    </a:lnTo>
                    <a:lnTo>
                      <a:pt x="126" y="1800"/>
                    </a:lnTo>
                    <a:lnTo>
                      <a:pt x="105" y="1905"/>
                    </a:lnTo>
                    <a:lnTo>
                      <a:pt x="126" y="2072"/>
                    </a:lnTo>
                    <a:lnTo>
                      <a:pt x="84" y="2198"/>
                    </a:lnTo>
                    <a:lnTo>
                      <a:pt x="0" y="2261"/>
                    </a:lnTo>
                    <a:lnTo>
                      <a:pt x="84" y="2323"/>
                    </a:lnTo>
                    <a:lnTo>
                      <a:pt x="209" y="2386"/>
                    </a:lnTo>
                    <a:lnTo>
                      <a:pt x="314" y="2491"/>
                    </a:lnTo>
                    <a:lnTo>
                      <a:pt x="419" y="2574"/>
                    </a:lnTo>
                    <a:lnTo>
                      <a:pt x="440" y="2533"/>
                    </a:lnTo>
                    <a:lnTo>
                      <a:pt x="502" y="2386"/>
                    </a:lnTo>
                    <a:lnTo>
                      <a:pt x="544" y="2323"/>
                    </a:lnTo>
                    <a:lnTo>
                      <a:pt x="628" y="2219"/>
                    </a:lnTo>
                    <a:lnTo>
                      <a:pt x="628" y="2323"/>
                    </a:lnTo>
                    <a:lnTo>
                      <a:pt x="649" y="2428"/>
                    </a:lnTo>
                    <a:lnTo>
                      <a:pt x="649" y="2365"/>
                    </a:lnTo>
                    <a:lnTo>
                      <a:pt x="649" y="2282"/>
                    </a:lnTo>
                    <a:lnTo>
                      <a:pt x="712" y="2282"/>
                    </a:lnTo>
                    <a:lnTo>
                      <a:pt x="732" y="2428"/>
                    </a:lnTo>
                    <a:lnTo>
                      <a:pt x="712" y="2595"/>
                    </a:lnTo>
                    <a:lnTo>
                      <a:pt x="712" y="2700"/>
                    </a:lnTo>
                    <a:lnTo>
                      <a:pt x="649" y="2826"/>
                    </a:lnTo>
                    <a:lnTo>
                      <a:pt x="502" y="2951"/>
                    </a:lnTo>
                    <a:lnTo>
                      <a:pt x="544" y="2993"/>
                    </a:lnTo>
                    <a:lnTo>
                      <a:pt x="607" y="3139"/>
                    </a:lnTo>
                    <a:lnTo>
                      <a:pt x="502" y="3202"/>
                    </a:lnTo>
                    <a:lnTo>
                      <a:pt x="398" y="3328"/>
                    </a:lnTo>
                    <a:lnTo>
                      <a:pt x="419" y="3432"/>
                    </a:lnTo>
                    <a:lnTo>
                      <a:pt x="523" y="3432"/>
                    </a:lnTo>
                    <a:lnTo>
                      <a:pt x="649" y="3370"/>
                    </a:lnTo>
                    <a:lnTo>
                      <a:pt x="712" y="3453"/>
                    </a:lnTo>
                    <a:lnTo>
                      <a:pt x="879" y="3516"/>
                    </a:lnTo>
                    <a:lnTo>
                      <a:pt x="984" y="3537"/>
                    </a:lnTo>
                    <a:lnTo>
                      <a:pt x="1151" y="3767"/>
                    </a:lnTo>
                    <a:lnTo>
                      <a:pt x="1235" y="3767"/>
                    </a:lnTo>
                    <a:lnTo>
                      <a:pt x="1339" y="3662"/>
                    </a:lnTo>
                    <a:lnTo>
                      <a:pt x="1779" y="2721"/>
                    </a:lnTo>
                    <a:lnTo>
                      <a:pt x="1883" y="2637"/>
                    </a:lnTo>
                    <a:lnTo>
                      <a:pt x="2448" y="2470"/>
                    </a:lnTo>
                    <a:lnTo>
                      <a:pt x="2720" y="2282"/>
                    </a:lnTo>
                    <a:lnTo>
                      <a:pt x="3118" y="1905"/>
                    </a:lnTo>
                    <a:lnTo>
                      <a:pt x="3264" y="1549"/>
                    </a:lnTo>
                    <a:lnTo>
                      <a:pt x="3369" y="1549"/>
                    </a:lnTo>
                    <a:lnTo>
                      <a:pt x="3390" y="1486"/>
                    </a:lnTo>
                    <a:lnTo>
                      <a:pt x="3432" y="1361"/>
                    </a:lnTo>
                    <a:lnTo>
                      <a:pt x="3390" y="1235"/>
                    </a:lnTo>
                    <a:lnTo>
                      <a:pt x="3285" y="1026"/>
                    </a:lnTo>
                    <a:lnTo>
                      <a:pt x="3285" y="963"/>
                    </a:lnTo>
                    <a:lnTo>
                      <a:pt x="3264" y="859"/>
                    </a:lnTo>
                    <a:lnTo>
                      <a:pt x="3181" y="817"/>
                    </a:lnTo>
                    <a:lnTo>
                      <a:pt x="3160" y="733"/>
                    </a:lnTo>
                    <a:lnTo>
                      <a:pt x="3055" y="712"/>
                    </a:lnTo>
                    <a:lnTo>
                      <a:pt x="2909" y="629"/>
                    </a:lnTo>
                    <a:lnTo>
                      <a:pt x="2846" y="629"/>
                    </a:lnTo>
                    <a:lnTo>
                      <a:pt x="2762" y="712"/>
                    </a:lnTo>
                    <a:lnTo>
                      <a:pt x="2762" y="817"/>
                    </a:lnTo>
                    <a:lnTo>
                      <a:pt x="2699" y="901"/>
                    </a:lnTo>
                    <a:lnTo>
                      <a:pt x="2511" y="838"/>
                    </a:lnTo>
                    <a:lnTo>
                      <a:pt x="2448" y="796"/>
                    </a:lnTo>
                    <a:lnTo>
                      <a:pt x="2239" y="712"/>
                    </a:lnTo>
                    <a:lnTo>
                      <a:pt x="2072" y="691"/>
                    </a:lnTo>
                    <a:lnTo>
                      <a:pt x="2030" y="608"/>
                    </a:lnTo>
                    <a:lnTo>
                      <a:pt x="2072" y="524"/>
                    </a:lnTo>
                    <a:lnTo>
                      <a:pt x="1925" y="377"/>
                    </a:lnTo>
                    <a:lnTo>
                      <a:pt x="1821" y="377"/>
                    </a:lnTo>
                    <a:lnTo>
                      <a:pt x="1569" y="210"/>
                    </a:lnTo>
                    <a:lnTo>
                      <a:pt x="1381" y="85"/>
                    </a:lnTo>
                    <a:lnTo>
                      <a:pt x="119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" name="Google Shape;537;p23"/>
              <p:cNvSpPr/>
              <p:nvPr/>
            </p:nvSpPr>
            <p:spPr>
              <a:xfrm>
                <a:off x="2527100" y="3246400"/>
                <a:ext cx="186250" cy="274650"/>
              </a:xfrm>
              <a:custGeom>
                <a:rect b="b" l="l" r="r" t="t"/>
                <a:pathLst>
                  <a:path extrusionOk="0" h="10986" w="7450">
                    <a:moveTo>
                      <a:pt x="3453" y="1"/>
                    </a:moveTo>
                    <a:lnTo>
                      <a:pt x="3474" y="105"/>
                    </a:lnTo>
                    <a:lnTo>
                      <a:pt x="3474" y="168"/>
                    </a:lnTo>
                    <a:lnTo>
                      <a:pt x="3579" y="377"/>
                    </a:lnTo>
                    <a:lnTo>
                      <a:pt x="3621" y="503"/>
                    </a:lnTo>
                    <a:lnTo>
                      <a:pt x="3579" y="628"/>
                    </a:lnTo>
                    <a:lnTo>
                      <a:pt x="3558" y="691"/>
                    </a:lnTo>
                    <a:lnTo>
                      <a:pt x="3453" y="691"/>
                    </a:lnTo>
                    <a:lnTo>
                      <a:pt x="3307" y="1047"/>
                    </a:lnTo>
                    <a:lnTo>
                      <a:pt x="2909" y="1424"/>
                    </a:lnTo>
                    <a:lnTo>
                      <a:pt x="2637" y="1612"/>
                    </a:lnTo>
                    <a:lnTo>
                      <a:pt x="2072" y="1779"/>
                    </a:lnTo>
                    <a:lnTo>
                      <a:pt x="1968" y="1863"/>
                    </a:lnTo>
                    <a:lnTo>
                      <a:pt x="1528" y="2804"/>
                    </a:lnTo>
                    <a:lnTo>
                      <a:pt x="1424" y="2909"/>
                    </a:lnTo>
                    <a:lnTo>
                      <a:pt x="1340" y="2909"/>
                    </a:lnTo>
                    <a:lnTo>
                      <a:pt x="1173" y="2679"/>
                    </a:lnTo>
                    <a:lnTo>
                      <a:pt x="1068" y="2658"/>
                    </a:lnTo>
                    <a:lnTo>
                      <a:pt x="901" y="2595"/>
                    </a:lnTo>
                    <a:lnTo>
                      <a:pt x="838" y="2512"/>
                    </a:lnTo>
                    <a:lnTo>
                      <a:pt x="712" y="2574"/>
                    </a:lnTo>
                    <a:lnTo>
                      <a:pt x="608" y="2574"/>
                    </a:lnTo>
                    <a:lnTo>
                      <a:pt x="587" y="2470"/>
                    </a:lnTo>
                    <a:lnTo>
                      <a:pt x="691" y="2344"/>
                    </a:lnTo>
                    <a:lnTo>
                      <a:pt x="796" y="2281"/>
                    </a:lnTo>
                    <a:lnTo>
                      <a:pt x="733" y="2135"/>
                    </a:lnTo>
                    <a:lnTo>
                      <a:pt x="691" y="2093"/>
                    </a:lnTo>
                    <a:lnTo>
                      <a:pt x="398" y="2240"/>
                    </a:lnTo>
                    <a:lnTo>
                      <a:pt x="294" y="2344"/>
                    </a:lnTo>
                    <a:lnTo>
                      <a:pt x="105" y="2512"/>
                    </a:lnTo>
                    <a:lnTo>
                      <a:pt x="64" y="2679"/>
                    </a:lnTo>
                    <a:lnTo>
                      <a:pt x="1" y="2784"/>
                    </a:lnTo>
                    <a:lnTo>
                      <a:pt x="22" y="2825"/>
                    </a:lnTo>
                    <a:lnTo>
                      <a:pt x="105" y="2909"/>
                    </a:lnTo>
                    <a:lnTo>
                      <a:pt x="126" y="2993"/>
                    </a:lnTo>
                    <a:lnTo>
                      <a:pt x="64" y="3035"/>
                    </a:lnTo>
                    <a:lnTo>
                      <a:pt x="64" y="3097"/>
                    </a:lnTo>
                    <a:lnTo>
                      <a:pt x="189" y="3202"/>
                    </a:lnTo>
                    <a:lnTo>
                      <a:pt x="273" y="3348"/>
                    </a:lnTo>
                    <a:lnTo>
                      <a:pt x="231" y="3495"/>
                    </a:lnTo>
                    <a:lnTo>
                      <a:pt x="168" y="3495"/>
                    </a:lnTo>
                    <a:lnTo>
                      <a:pt x="85" y="3516"/>
                    </a:lnTo>
                    <a:lnTo>
                      <a:pt x="22" y="3621"/>
                    </a:lnTo>
                    <a:lnTo>
                      <a:pt x="126" y="3704"/>
                    </a:lnTo>
                    <a:lnTo>
                      <a:pt x="231" y="3746"/>
                    </a:lnTo>
                    <a:lnTo>
                      <a:pt x="419" y="3872"/>
                    </a:lnTo>
                    <a:lnTo>
                      <a:pt x="587" y="3913"/>
                    </a:lnTo>
                    <a:lnTo>
                      <a:pt x="817" y="4060"/>
                    </a:lnTo>
                    <a:lnTo>
                      <a:pt x="921" y="4081"/>
                    </a:lnTo>
                    <a:lnTo>
                      <a:pt x="963" y="4185"/>
                    </a:lnTo>
                    <a:lnTo>
                      <a:pt x="1068" y="4374"/>
                    </a:lnTo>
                    <a:lnTo>
                      <a:pt x="1110" y="4541"/>
                    </a:lnTo>
                    <a:lnTo>
                      <a:pt x="1173" y="4667"/>
                    </a:lnTo>
                    <a:lnTo>
                      <a:pt x="1424" y="4771"/>
                    </a:lnTo>
                    <a:lnTo>
                      <a:pt x="1486" y="4960"/>
                    </a:lnTo>
                    <a:lnTo>
                      <a:pt x="1549" y="5106"/>
                    </a:lnTo>
                    <a:lnTo>
                      <a:pt x="1591" y="5211"/>
                    </a:lnTo>
                    <a:lnTo>
                      <a:pt x="1633" y="5399"/>
                    </a:lnTo>
                    <a:lnTo>
                      <a:pt x="1696" y="5525"/>
                    </a:lnTo>
                    <a:lnTo>
                      <a:pt x="1800" y="5587"/>
                    </a:lnTo>
                    <a:lnTo>
                      <a:pt x="1905" y="5797"/>
                    </a:lnTo>
                    <a:lnTo>
                      <a:pt x="1905" y="5922"/>
                    </a:lnTo>
                    <a:lnTo>
                      <a:pt x="1884" y="5964"/>
                    </a:lnTo>
                    <a:lnTo>
                      <a:pt x="1989" y="6152"/>
                    </a:lnTo>
                    <a:lnTo>
                      <a:pt x="2177" y="6382"/>
                    </a:lnTo>
                    <a:lnTo>
                      <a:pt x="2219" y="6487"/>
                    </a:lnTo>
                    <a:lnTo>
                      <a:pt x="2198" y="6592"/>
                    </a:lnTo>
                    <a:lnTo>
                      <a:pt x="2219" y="6675"/>
                    </a:lnTo>
                    <a:lnTo>
                      <a:pt x="2302" y="6696"/>
                    </a:lnTo>
                    <a:lnTo>
                      <a:pt x="2491" y="6885"/>
                    </a:lnTo>
                    <a:lnTo>
                      <a:pt x="2533" y="6989"/>
                    </a:lnTo>
                    <a:lnTo>
                      <a:pt x="2574" y="7157"/>
                    </a:lnTo>
                    <a:lnTo>
                      <a:pt x="2616" y="7219"/>
                    </a:lnTo>
                    <a:lnTo>
                      <a:pt x="2784" y="7282"/>
                    </a:lnTo>
                    <a:lnTo>
                      <a:pt x="2805" y="7408"/>
                    </a:lnTo>
                    <a:lnTo>
                      <a:pt x="2951" y="7680"/>
                    </a:lnTo>
                    <a:lnTo>
                      <a:pt x="3014" y="7805"/>
                    </a:lnTo>
                    <a:lnTo>
                      <a:pt x="3202" y="8056"/>
                    </a:lnTo>
                    <a:lnTo>
                      <a:pt x="3202" y="8203"/>
                    </a:lnTo>
                    <a:lnTo>
                      <a:pt x="3139" y="8203"/>
                    </a:lnTo>
                    <a:lnTo>
                      <a:pt x="3098" y="8161"/>
                    </a:lnTo>
                    <a:lnTo>
                      <a:pt x="3098" y="8224"/>
                    </a:lnTo>
                    <a:lnTo>
                      <a:pt x="3118" y="8328"/>
                    </a:lnTo>
                    <a:lnTo>
                      <a:pt x="3118" y="8412"/>
                    </a:lnTo>
                    <a:lnTo>
                      <a:pt x="3160" y="8412"/>
                    </a:lnTo>
                    <a:lnTo>
                      <a:pt x="3244" y="8454"/>
                    </a:lnTo>
                    <a:lnTo>
                      <a:pt x="3265" y="8538"/>
                    </a:lnTo>
                    <a:lnTo>
                      <a:pt x="3244" y="8579"/>
                    </a:lnTo>
                    <a:lnTo>
                      <a:pt x="3432" y="8726"/>
                    </a:lnTo>
                    <a:lnTo>
                      <a:pt x="3621" y="8789"/>
                    </a:lnTo>
                    <a:lnTo>
                      <a:pt x="3642" y="8872"/>
                    </a:lnTo>
                    <a:lnTo>
                      <a:pt x="3725" y="8977"/>
                    </a:lnTo>
                    <a:lnTo>
                      <a:pt x="3830" y="8998"/>
                    </a:lnTo>
                    <a:lnTo>
                      <a:pt x="3872" y="9061"/>
                    </a:lnTo>
                    <a:lnTo>
                      <a:pt x="3893" y="9165"/>
                    </a:lnTo>
                    <a:lnTo>
                      <a:pt x="3976" y="9207"/>
                    </a:lnTo>
                    <a:lnTo>
                      <a:pt x="4165" y="9186"/>
                    </a:lnTo>
                    <a:lnTo>
                      <a:pt x="4206" y="9144"/>
                    </a:lnTo>
                    <a:lnTo>
                      <a:pt x="4186" y="9207"/>
                    </a:lnTo>
                    <a:lnTo>
                      <a:pt x="4269" y="9354"/>
                    </a:lnTo>
                    <a:lnTo>
                      <a:pt x="4458" y="9416"/>
                    </a:lnTo>
                    <a:lnTo>
                      <a:pt x="4562" y="9500"/>
                    </a:lnTo>
                    <a:lnTo>
                      <a:pt x="4562" y="9605"/>
                    </a:lnTo>
                    <a:lnTo>
                      <a:pt x="4667" y="9667"/>
                    </a:lnTo>
                    <a:lnTo>
                      <a:pt x="4792" y="9709"/>
                    </a:lnTo>
                    <a:lnTo>
                      <a:pt x="4834" y="9688"/>
                    </a:lnTo>
                    <a:lnTo>
                      <a:pt x="4939" y="9709"/>
                    </a:lnTo>
                    <a:lnTo>
                      <a:pt x="5148" y="9835"/>
                    </a:lnTo>
                    <a:lnTo>
                      <a:pt x="5315" y="9919"/>
                    </a:lnTo>
                    <a:lnTo>
                      <a:pt x="5420" y="9919"/>
                    </a:lnTo>
                    <a:lnTo>
                      <a:pt x="5462" y="9939"/>
                    </a:lnTo>
                    <a:lnTo>
                      <a:pt x="5504" y="10023"/>
                    </a:lnTo>
                    <a:lnTo>
                      <a:pt x="5650" y="10128"/>
                    </a:lnTo>
                    <a:lnTo>
                      <a:pt x="5755" y="10191"/>
                    </a:lnTo>
                    <a:lnTo>
                      <a:pt x="5859" y="10316"/>
                    </a:lnTo>
                    <a:lnTo>
                      <a:pt x="5943" y="10337"/>
                    </a:lnTo>
                    <a:lnTo>
                      <a:pt x="5985" y="10421"/>
                    </a:lnTo>
                    <a:lnTo>
                      <a:pt x="5964" y="10463"/>
                    </a:lnTo>
                    <a:lnTo>
                      <a:pt x="5964" y="10546"/>
                    </a:lnTo>
                    <a:lnTo>
                      <a:pt x="6090" y="10567"/>
                    </a:lnTo>
                    <a:lnTo>
                      <a:pt x="6236" y="10630"/>
                    </a:lnTo>
                    <a:lnTo>
                      <a:pt x="6403" y="10776"/>
                    </a:lnTo>
                    <a:lnTo>
                      <a:pt x="6550" y="10944"/>
                    </a:lnTo>
                    <a:lnTo>
                      <a:pt x="6655" y="10965"/>
                    </a:lnTo>
                    <a:lnTo>
                      <a:pt x="6675" y="10986"/>
                    </a:lnTo>
                    <a:lnTo>
                      <a:pt x="6801" y="10923"/>
                    </a:lnTo>
                    <a:lnTo>
                      <a:pt x="6927" y="10839"/>
                    </a:lnTo>
                    <a:lnTo>
                      <a:pt x="7010" y="10839"/>
                    </a:lnTo>
                    <a:lnTo>
                      <a:pt x="7115" y="10776"/>
                    </a:lnTo>
                    <a:lnTo>
                      <a:pt x="7178" y="10672"/>
                    </a:lnTo>
                    <a:lnTo>
                      <a:pt x="7073" y="10567"/>
                    </a:lnTo>
                    <a:lnTo>
                      <a:pt x="7094" y="10463"/>
                    </a:lnTo>
                    <a:lnTo>
                      <a:pt x="7136" y="10400"/>
                    </a:lnTo>
                    <a:lnTo>
                      <a:pt x="7240" y="10421"/>
                    </a:lnTo>
                    <a:lnTo>
                      <a:pt x="7219" y="10337"/>
                    </a:lnTo>
                    <a:lnTo>
                      <a:pt x="7136" y="10316"/>
                    </a:lnTo>
                    <a:lnTo>
                      <a:pt x="7094" y="10253"/>
                    </a:lnTo>
                    <a:lnTo>
                      <a:pt x="7199" y="10086"/>
                    </a:lnTo>
                    <a:lnTo>
                      <a:pt x="7324" y="10002"/>
                    </a:lnTo>
                    <a:lnTo>
                      <a:pt x="7429" y="9835"/>
                    </a:lnTo>
                    <a:lnTo>
                      <a:pt x="7450" y="9709"/>
                    </a:lnTo>
                    <a:lnTo>
                      <a:pt x="7282" y="9312"/>
                    </a:lnTo>
                    <a:lnTo>
                      <a:pt x="7324" y="9207"/>
                    </a:lnTo>
                    <a:lnTo>
                      <a:pt x="7324" y="9082"/>
                    </a:lnTo>
                    <a:lnTo>
                      <a:pt x="7303" y="8998"/>
                    </a:lnTo>
                    <a:lnTo>
                      <a:pt x="7282" y="8872"/>
                    </a:lnTo>
                    <a:lnTo>
                      <a:pt x="7324" y="8789"/>
                    </a:lnTo>
                    <a:lnTo>
                      <a:pt x="7387" y="8621"/>
                    </a:lnTo>
                    <a:lnTo>
                      <a:pt x="7345" y="8245"/>
                    </a:lnTo>
                    <a:lnTo>
                      <a:pt x="7303" y="8098"/>
                    </a:lnTo>
                    <a:lnTo>
                      <a:pt x="7387" y="7910"/>
                    </a:lnTo>
                    <a:lnTo>
                      <a:pt x="7387" y="7491"/>
                    </a:lnTo>
                    <a:lnTo>
                      <a:pt x="7450" y="7324"/>
                    </a:lnTo>
                    <a:lnTo>
                      <a:pt x="7450" y="7261"/>
                    </a:lnTo>
                    <a:lnTo>
                      <a:pt x="6927" y="6487"/>
                    </a:lnTo>
                    <a:lnTo>
                      <a:pt x="6906" y="6487"/>
                    </a:lnTo>
                    <a:lnTo>
                      <a:pt x="6864" y="6466"/>
                    </a:lnTo>
                    <a:lnTo>
                      <a:pt x="6675" y="6466"/>
                    </a:lnTo>
                    <a:lnTo>
                      <a:pt x="6571" y="6529"/>
                    </a:lnTo>
                    <a:lnTo>
                      <a:pt x="6445" y="6529"/>
                    </a:lnTo>
                    <a:lnTo>
                      <a:pt x="6383" y="6466"/>
                    </a:lnTo>
                    <a:lnTo>
                      <a:pt x="6362" y="6341"/>
                    </a:lnTo>
                    <a:lnTo>
                      <a:pt x="6341" y="6006"/>
                    </a:lnTo>
                    <a:lnTo>
                      <a:pt x="6341" y="5797"/>
                    </a:lnTo>
                    <a:lnTo>
                      <a:pt x="6383" y="5734"/>
                    </a:lnTo>
                    <a:lnTo>
                      <a:pt x="6403" y="5608"/>
                    </a:lnTo>
                    <a:lnTo>
                      <a:pt x="6362" y="5545"/>
                    </a:lnTo>
                    <a:lnTo>
                      <a:pt x="6152" y="5650"/>
                    </a:lnTo>
                    <a:lnTo>
                      <a:pt x="5922" y="5901"/>
                    </a:lnTo>
                    <a:lnTo>
                      <a:pt x="5608" y="5859"/>
                    </a:lnTo>
                    <a:lnTo>
                      <a:pt x="5357" y="5859"/>
                    </a:lnTo>
                    <a:lnTo>
                      <a:pt x="5315" y="5713"/>
                    </a:lnTo>
                    <a:lnTo>
                      <a:pt x="5211" y="5525"/>
                    </a:lnTo>
                    <a:lnTo>
                      <a:pt x="5023" y="5483"/>
                    </a:lnTo>
                    <a:lnTo>
                      <a:pt x="4688" y="5525"/>
                    </a:lnTo>
                    <a:lnTo>
                      <a:pt x="4813" y="5336"/>
                    </a:lnTo>
                    <a:lnTo>
                      <a:pt x="4520" y="4876"/>
                    </a:lnTo>
                    <a:lnTo>
                      <a:pt x="4374" y="4709"/>
                    </a:lnTo>
                    <a:lnTo>
                      <a:pt x="4395" y="4646"/>
                    </a:lnTo>
                    <a:lnTo>
                      <a:pt x="4374" y="4541"/>
                    </a:lnTo>
                    <a:lnTo>
                      <a:pt x="4416" y="4437"/>
                    </a:lnTo>
                    <a:lnTo>
                      <a:pt x="4416" y="4290"/>
                    </a:lnTo>
                    <a:lnTo>
                      <a:pt x="4395" y="4227"/>
                    </a:lnTo>
                    <a:lnTo>
                      <a:pt x="4458" y="4165"/>
                    </a:lnTo>
                    <a:lnTo>
                      <a:pt x="4458" y="4039"/>
                    </a:lnTo>
                    <a:lnTo>
                      <a:pt x="4625" y="3934"/>
                    </a:lnTo>
                    <a:lnTo>
                      <a:pt x="4709" y="3955"/>
                    </a:lnTo>
                    <a:lnTo>
                      <a:pt x="4792" y="3851"/>
                    </a:lnTo>
                    <a:lnTo>
                      <a:pt x="4730" y="3746"/>
                    </a:lnTo>
                    <a:lnTo>
                      <a:pt x="4688" y="3558"/>
                    </a:lnTo>
                    <a:lnTo>
                      <a:pt x="4834" y="3411"/>
                    </a:lnTo>
                    <a:lnTo>
                      <a:pt x="4813" y="3307"/>
                    </a:lnTo>
                    <a:lnTo>
                      <a:pt x="4897" y="3223"/>
                    </a:lnTo>
                    <a:lnTo>
                      <a:pt x="4876" y="3076"/>
                    </a:lnTo>
                    <a:lnTo>
                      <a:pt x="4981" y="3014"/>
                    </a:lnTo>
                    <a:lnTo>
                      <a:pt x="5106" y="2930"/>
                    </a:lnTo>
                    <a:lnTo>
                      <a:pt x="5232" y="2825"/>
                    </a:lnTo>
                    <a:lnTo>
                      <a:pt x="5295" y="2804"/>
                    </a:lnTo>
                    <a:lnTo>
                      <a:pt x="5357" y="2721"/>
                    </a:lnTo>
                    <a:lnTo>
                      <a:pt x="5650" y="2679"/>
                    </a:lnTo>
                    <a:lnTo>
                      <a:pt x="6069" y="2553"/>
                    </a:lnTo>
                    <a:lnTo>
                      <a:pt x="6090" y="2449"/>
                    </a:lnTo>
                    <a:lnTo>
                      <a:pt x="6152" y="2470"/>
                    </a:lnTo>
                    <a:lnTo>
                      <a:pt x="6299" y="2470"/>
                    </a:lnTo>
                    <a:lnTo>
                      <a:pt x="6445" y="2553"/>
                    </a:lnTo>
                    <a:lnTo>
                      <a:pt x="6445" y="2574"/>
                    </a:lnTo>
                    <a:lnTo>
                      <a:pt x="6550" y="2595"/>
                    </a:lnTo>
                    <a:lnTo>
                      <a:pt x="6592" y="2512"/>
                    </a:lnTo>
                    <a:lnTo>
                      <a:pt x="6592" y="2470"/>
                    </a:lnTo>
                    <a:lnTo>
                      <a:pt x="6571" y="2344"/>
                    </a:lnTo>
                    <a:lnTo>
                      <a:pt x="6466" y="2260"/>
                    </a:lnTo>
                    <a:lnTo>
                      <a:pt x="6341" y="2260"/>
                    </a:lnTo>
                    <a:lnTo>
                      <a:pt x="6194" y="2281"/>
                    </a:lnTo>
                    <a:lnTo>
                      <a:pt x="6173" y="2198"/>
                    </a:lnTo>
                    <a:lnTo>
                      <a:pt x="6550" y="1570"/>
                    </a:lnTo>
                    <a:lnTo>
                      <a:pt x="6550" y="1507"/>
                    </a:lnTo>
                    <a:lnTo>
                      <a:pt x="6445" y="1528"/>
                    </a:lnTo>
                    <a:lnTo>
                      <a:pt x="6362" y="1444"/>
                    </a:lnTo>
                    <a:lnTo>
                      <a:pt x="6257" y="1403"/>
                    </a:lnTo>
                    <a:lnTo>
                      <a:pt x="6173" y="1403"/>
                    </a:lnTo>
                    <a:lnTo>
                      <a:pt x="6131" y="1319"/>
                    </a:lnTo>
                    <a:lnTo>
                      <a:pt x="6027" y="1319"/>
                    </a:lnTo>
                    <a:lnTo>
                      <a:pt x="5839" y="1424"/>
                    </a:lnTo>
                    <a:lnTo>
                      <a:pt x="5671" y="1340"/>
                    </a:lnTo>
                    <a:lnTo>
                      <a:pt x="5525" y="1319"/>
                    </a:lnTo>
                    <a:lnTo>
                      <a:pt x="5336" y="1403"/>
                    </a:lnTo>
                    <a:lnTo>
                      <a:pt x="5295" y="1444"/>
                    </a:lnTo>
                    <a:lnTo>
                      <a:pt x="5148" y="1444"/>
                    </a:lnTo>
                    <a:lnTo>
                      <a:pt x="5043" y="1424"/>
                    </a:lnTo>
                    <a:lnTo>
                      <a:pt x="4918" y="1444"/>
                    </a:lnTo>
                    <a:lnTo>
                      <a:pt x="4813" y="1424"/>
                    </a:lnTo>
                    <a:lnTo>
                      <a:pt x="4792" y="1340"/>
                    </a:lnTo>
                    <a:lnTo>
                      <a:pt x="4813" y="1256"/>
                    </a:lnTo>
                    <a:lnTo>
                      <a:pt x="4792" y="1131"/>
                    </a:lnTo>
                    <a:lnTo>
                      <a:pt x="4688" y="1089"/>
                    </a:lnTo>
                    <a:lnTo>
                      <a:pt x="4625" y="1089"/>
                    </a:lnTo>
                    <a:lnTo>
                      <a:pt x="4625" y="921"/>
                    </a:lnTo>
                    <a:lnTo>
                      <a:pt x="4520" y="775"/>
                    </a:lnTo>
                    <a:lnTo>
                      <a:pt x="4269" y="670"/>
                    </a:lnTo>
                    <a:lnTo>
                      <a:pt x="4186" y="670"/>
                    </a:lnTo>
                    <a:lnTo>
                      <a:pt x="4081" y="482"/>
                    </a:lnTo>
                    <a:lnTo>
                      <a:pt x="4081" y="377"/>
                    </a:lnTo>
                    <a:lnTo>
                      <a:pt x="3934" y="210"/>
                    </a:lnTo>
                    <a:lnTo>
                      <a:pt x="3893" y="168"/>
                    </a:lnTo>
                    <a:lnTo>
                      <a:pt x="3767" y="147"/>
                    </a:lnTo>
                    <a:lnTo>
                      <a:pt x="3558" y="84"/>
                    </a:lnTo>
                    <a:lnTo>
                      <a:pt x="3516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" name="Google Shape;538;p23"/>
              <p:cNvSpPr/>
              <p:nvPr/>
            </p:nvSpPr>
            <p:spPr>
              <a:xfrm>
                <a:off x="2700250" y="3389200"/>
                <a:ext cx="179975" cy="200900"/>
              </a:xfrm>
              <a:custGeom>
                <a:rect b="b" l="l" r="r" t="t"/>
                <a:pathLst>
                  <a:path extrusionOk="0" h="8036" w="7199">
                    <a:moveTo>
                      <a:pt x="1967" y="1"/>
                    </a:moveTo>
                    <a:lnTo>
                      <a:pt x="1779" y="85"/>
                    </a:lnTo>
                    <a:lnTo>
                      <a:pt x="1612" y="126"/>
                    </a:lnTo>
                    <a:lnTo>
                      <a:pt x="1319" y="294"/>
                    </a:lnTo>
                    <a:lnTo>
                      <a:pt x="1235" y="545"/>
                    </a:lnTo>
                    <a:lnTo>
                      <a:pt x="1047" y="608"/>
                    </a:lnTo>
                    <a:lnTo>
                      <a:pt x="921" y="608"/>
                    </a:lnTo>
                    <a:lnTo>
                      <a:pt x="796" y="712"/>
                    </a:lnTo>
                    <a:lnTo>
                      <a:pt x="712" y="712"/>
                    </a:lnTo>
                    <a:lnTo>
                      <a:pt x="524" y="775"/>
                    </a:lnTo>
                    <a:lnTo>
                      <a:pt x="1" y="775"/>
                    </a:lnTo>
                    <a:lnTo>
                      <a:pt x="524" y="1549"/>
                    </a:lnTo>
                    <a:lnTo>
                      <a:pt x="524" y="1612"/>
                    </a:lnTo>
                    <a:lnTo>
                      <a:pt x="461" y="1779"/>
                    </a:lnTo>
                    <a:lnTo>
                      <a:pt x="461" y="2198"/>
                    </a:lnTo>
                    <a:lnTo>
                      <a:pt x="377" y="2386"/>
                    </a:lnTo>
                    <a:lnTo>
                      <a:pt x="419" y="2533"/>
                    </a:lnTo>
                    <a:lnTo>
                      <a:pt x="461" y="2909"/>
                    </a:lnTo>
                    <a:lnTo>
                      <a:pt x="398" y="3077"/>
                    </a:lnTo>
                    <a:lnTo>
                      <a:pt x="356" y="3160"/>
                    </a:lnTo>
                    <a:lnTo>
                      <a:pt x="377" y="3286"/>
                    </a:lnTo>
                    <a:lnTo>
                      <a:pt x="398" y="3370"/>
                    </a:lnTo>
                    <a:lnTo>
                      <a:pt x="398" y="3495"/>
                    </a:lnTo>
                    <a:lnTo>
                      <a:pt x="356" y="3600"/>
                    </a:lnTo>
                    <a:lnTo>
                      <a:pt x="524" y="3997"/>
                    </a:lnTo>
                    <a:lnTo>
                      <a:pt x="503" y="4123"/>
                    </a:lnTo>
                    <a:lnTo>
                      <a:pt x="398" y="4290"/>
                    </a:lnTo>
                    <a:lnTo>
                      <a:pt x="273" y="4374"/>
                    </a:lnTo>
                    <a:lnTo>
                      <a:pt x="168" y="4541"/>
                    </a:lnTo>
                    <a:lnTo>
                      <a:pt x="210" y="4604"/>
                    </a:lnTo>
                    <a:lnTo>
                      <a:pt x="293" y="4625"/>
                    </a:lnTo>
                    <a:lnTo>
                      <a:pt x="314" y="4709"/>
                    </a:lnTo>
                    <a:lnTo>
                      <a:pt x="356" y="4709"/>
                    </a:lnTo>
                    <a:lnTo>
                      <a:pt x="356" y="4834"/>
                    </a:lnTo>
                    <a:lnTo>
                      <a:pt x="482" y="4939"/>
                    </a:lnTo>
                    <a:lnTo>
                      <a:pt x="524" y="5002"/>
                    </a:lnTo>
                    <a:lnTo>
                      <a:pt x="565" y="5127"/>
                    </a:lnTo>
                    <a:lnTo>
                      <a:pt x="524" y="5232"/>
                    </a:lnTo>
                    <a:lnTo>
                      <a:pt x="524" y="5274"/>
                    </a:lnTo>
                    <a:lnTo>
                      <a:pt x="586" y="5483"/>
                    </a:lnTo>
                    <a:lnTo>
                      <a:pt x="670" y="5629"/>
                    </a:lnTo>
                    <a:lnTo>
                      <a:pt x="921" y="5839"/>
                    </a:lnTo>
                    <a:lnTo>
                      <a:pt x="942" y="5901"/>
                    </a:lnTo>
                    <a:lnTo>
                      <a:pt x="879" y="6090"/>
                    </a:lnTo>
                    <a:lnTo>
                      <a:pt x="921" y="6194"/>
                    </a:lnTo>
                    <a:lnTo>
                      <a:pt x="775" y="6508"/>
                    </a:lnTo>
                    <a:lnTo>
                      <a:pt x="879" y="6613"/>
                    </a:lnTo>
                    <a:lnTo>
                      <a:pt x="1130" y="6885"/>
                    </a:lnTo>
                    <a:lnTo>
                      <a:pt x="1570" y="8036"/>
                    </a:lnTo>
                    <a:lnTo>
                      <a:pt x="1737" y="8036"/>
                    </a:lnTo>
                    <a:lnTo>
                      <a:pt x="1758" y="7952"/>
                    </a:lnTo>
                    <a:lnTo>
                      <a:pt x="1863" y="7931"/>
                    </a:lnTo>
                    <a:lnTo>
                      <a:pt x="1863" y="7952"/>
                    </a:lnTo>
                    <a:lnTo>
                      <a:pt x="1946" y="7847"/>
                    </a:lnTo>
                    <a:lnTo>
                      <a:pt x="2051" y="7638"/>
                    </a:lnTo>
                    <a:lnTo>
                      <a:pt x="2260" y="7408"/>
                    </a:lnTo>
                    <a:lnTo>
                      <a:pt x="2407" y="7345"/>
                    </a:lnTo>
                    <a:lnTo>
                      <a:pt x="2553" y="7471"/>
                    </a:lnTo>
                    <a:lnTo>
                      <a:pt x="2721" y="7450"/>
                    </a:lnTo>
                    <a:lnTo>
                      <a:pt x="2804" y="7429"/>
                    </a:lnTo>
                    <a:lnTo>
                      <a:pt x="2930" y="7471"/>
                    </a:lnTo>
                    <a:lnTo>
                      <a:pt x="3139" y="7429"/>
                    </a:lnTo>
                    <a:lnTo>
                      <a:pt x="3244" y="7450"/>
                    </a:lnTo>
                    <a:lnTo>
                      <a:pt x="3286" y="7575"/>
                    </a:lnTo>
                    <a:lnTo>
                      <a:pt x="3348" y="7847"/>
                    </a:lnTo>
                    <a:lnTo>
                      <a:pt x="3411" y="7889"/>
                    </a:lnTo>
                    <a:lnTo>
                      <a:pt x="3453" y="7847"/>
                    </a:lnTo>
                    <a:lnTo>
                      <a:pt x="3453" y="7743"/>
                    </a:lnTo>
                    <a:lnTo>
                      <a:pt x="3516" y="7617"/>
                    </a:lnTo>
                    <a:lnTo>
                      <a:pt x="3516" y="7512"/>
                    </a:lnTo>
                    <a:lnTo>
                      <a:pt x="3620" y="7366"/>
                    </a:lnTo>
                    <a:lnTo>
                      <a:pt x="4227" y="7366"/>
                    </a:lnTo>
                    <a:lnTo>
                      <a:pt x="4353" y="7471"/>
                    </a:lnTo>
                    <a:lnTo>
                      <a:pt x="4374" y="7303"/>
                    </a:lnTo>
                    <a:lnTo>
                      <a:pt x="4541" y="6989"/>
                    </a:lnTo>
                    <a:lnTo>
                      <a:pt x="4562" y="6822"/>
                    </a:lnTo>
                    <a:lnTo>
                      <a:pt x="4541" y="6675"/>
                    </a:lnTo>
                    <a:lnTo>
                      <a:pt x="4478" y="6592"/>
                    </a:lnTo>
                    <a:lnTo>
                      <a:pt x="4667" y="6299"/>
                    </a:lnTo>
                    <a:lnTo>
                      <a:pt x="4750" y="6090"/>
                    </a:lnTo>
                    <a:lnTo>
                      <a:pt x="4750" y="5985"/>
                    </a:lnTo>
                    <a:lnTo>
                      <a:pt x="4876" y="5901"/>
                    </a:lnTo>
                    <a:lnTo>
                      <a:pt x="5650" y="5692"/>
                    </a:lnTo>
                    <a:lnTo>
                      <a:pt x="6319" y="5692"/>
                    </a:lnTo>
                    <a:lnTo>
                      <a:pt x="6696" y="5985"/>
                    </a:lnTo>
                    <a:lnTo>
                      <a:pt x="6780" y="5985"/>
                    </a:lnTo>
                    <a:lnTo>
                      <a:pt x="6864" y="6069"/>
                    </a:lnTo>
                    <a:lnTo>
                      <a:pt x="6926" y="5964"/>
                    </a:lnTo>
                    <a:lnTo>
                      <a:pt x="6905" y="5880"/>
                    </a:lnTo>
                    <a:lnTo>
                      <a:pt x="7198" y="5315"/>
                    </a:lnTo>
                    <a:lnTo>
                      <a:pt x="7177" y="5043"/>
                    </a:lnTo>
                    <a:lnTo>
                      <a:pt x="6884" y="4499"/>
                    </a:lnTo>
                    <a:lnTo>
                      <a:pt x="6571" y="4437"/>
                    </a:lnTo>
                    <a:lnTo>
                      <a:pt x="6591" y="4207"/>
                    </a:lnTo>
                    <a:lnTo>
                      <a:pt x="6550" y="3851"/>
                    </a:lnTo>
                    <a:lnTo>
                      <a:pt x="5524" y="3809"/>
                    </a:lnTo>
                    <a:lnTo>
                      <a:pt x="5545" y="3558"/>
                    </a:lnTo>
                    <a:lnTo>
                      <a:pt x="5315" y="3181"/>
                    </a:lnTo>
                    <a:lnTo>
                      <a:pt x="5399" y="3056"/>
                    </a:lnTo>
                    <a:lnTo>
                      <a:pt x="5336" y="2846"/>
                    </a:lnTo>
                    <a:lnTo>
                      <a:pt x="5378" y="2554"/>
                    </a:lnTo>
                    <a:lnTo>
                      <a:pt x="5315" y="2491"/>
                    </a:lnTo>
                    <a:lnTo>
                      <a:pt x="5106" y="2323"/>
                    </a:lnTo>
                    <a:lnTo>
                      <a:pt x="4771" y="2386"/>
                    </a:lnTo>
                    <a:lnTo>
                      <a:pt x="4604" y="2302"/>
                    </a:lnTo>
                    <a:lnTo>
                      <a:pt x="4499" y="2240"/>
                    </a:lnTo>
                    <a:lnTo>
                      <a:pt x="4457" y="2093"/>
                    </a:lnTo>
                    <a:lnTo>
                      <a:pt x="4290" y="2030"/>
                    </a:lnTo>
                    <a:lnTo>
                      <a:pt x="4060" y="1968"/>
                    </a:lnTo>
                    <a:lnTo>
                      <a:pt x="3955" y="1968"/>
                    </a:lnTo>
                    <a:lnTo>
                      <a:pt x="3746" y="1717"/>
                    </a:lnTo>
                    <a:lnTo>
                      <a:pt x="3620" y="1779"/>
                    </a:lnTo>
                    <a:lnTo>
                      <a:pt x="3411" y="1570"/>
                    </a:lnTo>
                    <a:lnTo>
                      <a:pt x="3181" y="1612"/>
                    </a:lnTo>
                    <a:lnTo>
                      <a:pt x="3118" y="1696"/>
                    </a:lnTo>
                    <a:lnTo>
                      <a:pt x="2993" y="1570"/>
                    </a:lnTo>
                    <a:lnTo>
                      <a:pt x="2804" y="1466"/>
                    </a:lnTo>
                    <a:lnTo>
                      <a:pt x="2679" y="1382"/>
                    </a:lnTo>
                    <a:lnTo>
                      <a:pt x="2616" y="1235"/>
                    </a:lnTo>
                    <a:lnTo>
                      <a:pt x="2490" y="1152"/>
                    </a:lnTo>
                    <a:lnTo>
                      <a:pt x="2407" y="942"/>
                    </a:lnTo>
                    <a:lnTo>
                      <a:pt x="2449" y="838"/>
                    </a:lnTo>
                    <a:lnTo>
                      <a:pt x="2386" y="545"/>
                    </a:lnTo>
                    <a:lnTo>
                      <a:pt x="2470" y="398"/>
                    </a:lnTo>
                    <a:lnTo>
                      <a:pt x="2407" y="189"/>
                    </a:lnTo>
                    <a:lnTo>
                      <a:pt x="2407" y="43"/>
                    </a:lnTo>
                    <a:lnTo>
                      <a:pt x="2365" y="1"/>
                    </a:lnTo>
                    <a:lnTo>
                      <a:pt x="2239" y="85"/>
                    </a:lnTo>
                    <a:lnTo>
                      <a:pt x="209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" name="Google Shape;539;p23"/>
              <p:cNvSpPr/>
              <p:nvPr/>
            </p:nvSpPr>
            <p:spPr>
              <a:xfrm>
                <a:off x="2809050" y="3531500"/>
                <a:ext cx="123475" cy="130275"/>
              </a:xfrm>
              <a:custGeom>
                <a:rect b="b" l="l" r="r" t="t"/>
                <a:pathLst>
                  <a:path extrusionOk="0" h="5211" w="4939">
                    <a:moveTo>
                      <a:pt x="1298" y="0"/>
                    </a:moveTo>
                    <a:lnTo>
                      <a:pt x="524" y="209"/>
                    </a:lnTo>
                    <a:lnTo>
                      <a:pt x="398" y="293"/>
                    </a:lnTo>
                    <a:lnTo>
                      <a:pt x="398" y="398"/>
                    </a:lnTo>
                    <a:lnTo>
                      <a:pt x="315" y="607"/>
                    </a:lnTo>
                    <a:lnTo>
                      <a:pt x="126" y="900"/>
                    </a:lnTo>
                    <a:lnTo>
                      <a:pt x="189" y="983"/>
                    </a:lnTo>
                    <a:lnTo>
                      <a:pt x="210" y="1130"/>
                    </a:lnTo>
                    <a:lnTo>
                      <a:pt x="189" y="1297"/>
                    </a:lnTo>
                    <a:lnTo>
                      <a:pt x="22" y="1611"/>
                    </a:lnTo>
                    <a:lnTo>
                      <a:pt x="1" y="1779"/>
                    </a:lnTo>
                    <a:lnTo>
                      <a:pt x="1" y="1820"/>
                    </a:lnTo>
                    <a:lnTo>
                      <a:pt x="126" y="1946"/>
                    </a:lnTo>
                    <a:lnTo>
                      <a:pt x="231" y="1967"/>
                    </a:lnTo>
                    <a:lnTo>
                      <a:pt x="398" y="2239"/>
                    </a:lnTo>
                    <a:lnTo>
                      <a:pt x="754" y="2595"/>
                    </a:lnTo>
                    <a:lnTo>
                      <a:pt x="879" y="2595"/>
                    </a:lnTo>
                    <a:lnTo>
                      <a:pt x="1026" y="2720"/>
                    </a:lnTo>
                    <a:lnTo>
                      <a:pt x="1131" y="2888"/>
                    </a:lnTo>
                    <a:lnTo>
                      <a:pt x="1465" y="2971"/>
                    </a:lnTo>
                    <a:lnTo>
                      <a:pt x="1695" y="3097"/>
                    </a:lnTo>
                    <a:lnTo>
                      <a:pt x="1800" y="3097"/>
                    </a:lnTo>
                    <a:lnTo>
                      <a:pt x="2030" y="3327"/>
                    </a:lnTo>
                    <a:lnTo>
                      <a:pt x="2302" y="3452"/>
                    </a:lnTo>
                    <a:lnTo>
                      <a:pt x="2637" y="3515"/>
                    </a:lnTo>
                    <a:lnTo>
                      <a:pt x="2804" y="3641"/>
                    </a:lnTo>
                    <a:lnTo>
                      <a:pt x="2951" y="3808"/>
                    </a:lnTo>
                    <a:lnTo>
                      <a:pt x="3035" y="3934"/>
                    </a:lnTo>
                    <a:lnTo>
                      <a:pt x="2972" y="4059"/>
                    </a:lnTo>
                    <a:lnTo>
                      <a:pt x="2909" y="4185"/>
                    </a:lnTo>
                    <a:lnTo>
                      <a:pt x="2804" y="4269"/>
                    </a:lnTo>
                    <a:lnTo>
                      <a:pt x="2742" y="4373"/>
                    </a:lnTo>
                    <a:lnTo>
                      <a:pt x="2763" y="4478"/>
                    </a:lnTo>
                    <a:lnTo>
                      <a:pt x="2700" y="4708"/>
                    </a:lnTo>
                    <a:lnTo>
                      <a:pt x="2512" y="4896"/>
                    </a:lnTo>
                    <a:lnTo>
                      <a:pt x="2491" y="5022"/>
                    </a:lnTo>
                    <a:lnTo>
                      <a:pt x="2574" y="5022"/>
                    </a:lnTo>
                    <a:lnTo>
                      <a:pt x="2972" y="4959"/>
                    </a:lnTo>
                    <a:lnTo>
                      <a:pt x="3328" y="5064"/>
                    </a:lnTo>
                    <a:lnTo>
                      <a:pt x="3579" y="5210"/>
                    </a:lnTo>
                    <a:lnTo>
                      <a:pt x="3704" y="5168"/>
                    </a:lnTo>
                    <a:lnTo>
                      <a:pt x="3788" y="5168"/>
                    </a:lnTo>
                    <a:lnTo>
                      <a:pt x="3851" y="5210"/>
                    </a:lnTo>
                    <a:lnTo>
                      <a:pt x="3955" y="5064"/>
                    </a:lnTo>
                    <a:lnTo>
                      <a:pt x="3997" y="5022"/>
                    </a:lnTo>
                    <a:lnTo>
                      <a:pt x="4123" y="5085"/>
                    </a:lnTo>
                    <a:lnTo>
                      <a:pt x="4227" y="4959"/>
                    </a:lnTo>
                    <a:lnTo>
                      <a:pt x="4290" y="4792"/>
                    </a:lnTo>
                    <a:lnTo>
                      <a:pt x="4541" y="4603"/>
                    </a:lnTo>
                    <a:lnTo>
                      <a:pt x="4583" y="4478"/>
                    </a:lnTo>
                    <a:lnTo>
                      <a:pt x="4646" y="4352"/>
                    </a:lnTo>
                    <a:lnTo>
                      <a:pt x="4750" y="4248"/>
                    </a:lnTo>
                    <a:lnTo>
                      <a:pt x="4792" y="4038"/>
                    </a:lnTo>
                    <a:lnTo>
                      <a:pt x="4750" y="3976"/>
                    </a:lnTo>
                    <a:lnTo>
                      <a:pt x="4750" y="3829"/>
                    </a:lnTo>
                    <a:lnTo>
                      <a:pt x="4813" y="3808"/>
                    </a:lnTo>
                    <a:lnTo>
                      <a:pt x="4813" y="3724"/>
                    </a:lnTo>
                    <a:lnTo>
                      <a:pt x="4813" y="3662"/>
                    </a:lnTo>
                    <a:lnTo>
                      <a:pt x="4813" y="3599"/>
                    </a:lnTo>
                    <a:lnTo>
                      <a:pt x="4834" y="3599"/>
                    </a:lnTo>
                    <a:lnTo>
                      <a:pt x="4855" y="3515"/>
                    </a:lnTo>
                    <a:lnTo>
                      <a:pt x="4855" y="2971"/>
                    </a:lnTo>
                    <a:lnTo>
                      <a:pt x="4939" y="2888"/>
                    </a:lnTo>
                    <a:lnTo>
                      <a:pt x="4834" y="2867"/>
                    </a:lnTo>
                    <a:lnTo>
                      <a:pt x="4750" y="2783"/>
                    </a:lnTo>
                    <a:lnTo>
                      <a:pt x="4625" y="2720"/>
                    </a:lnTo>
                    <a:lnTo>
                      <a:pt x="4395" y="2867"/>
                    </a:lnTo>
                    <a:lnTo>
                      <a:pt x="4290" y="2825"/>
                    </a:lnTo>
                    <a:lnTo>
                      <a:pt x="4206" y="2616"/>
                    </a:lnTo>
                    <a:lnTo>
                      <a:pt x="4060" y="1988"/>
                    </a:lnTo>
                    <a:lnTo>
                      <a:pt x="4018" y="1862"/>
                    </a:lnTo>
                    <a:lnTo>
                      <a:pt x="3892" y="1820"/>
                    </a:lnTo>
                    <a:lnTo>
                      <a:pt x="3767" y="1716"/>
                    </a:lnTo>
                    <a:lnTo>
                      <a:pt x="3495" y="1841"/>
                    </a:lnTo>
                    <a:lnTo>
                      <a:pt x="3328" y="1758"/>
                    </a:lnTo>
                    <a:lnTo>
                      <a:pt x="3056" y="1779"/>
                    </a:lnTo>
                    <a:lnTo>
                      <a:pt x="2972" y="1737"/>
                    </a:lnTo>
                    <a:lnTo>
                      <a:pt x="2763" y="1758"/>
                    </a:lnTo>
                    <a:lnTo>
                      <a:pt x="2721" y="1632"/>
                    </a:lnTo>
                    <a:lnTo>
                      <a:pt x="2763" y="1528"/>
                    </a:lnTo>
                    <a:lnTo>
                      <a:pt x="2721" y="1360"/>
                    </a:lnTo>
                    <a:lnTo>
                      <a:pt x="2763" y="1025"/>
                    </a:lnTo>
                    <a:lnTo>
                      <a:pt x="2658" y="837"/>
                    </a:lnTo>
                    <a:lnTo>
                      <a:pt x="2658" y="670"/>
                    </a:lnTo>
                    <a:lnTo>
                      <a:pt x="2512" y="565"/>
                    </a:lnTo>
                    <a:lnTo>
                      <a:pt x="2553" y="419"/>
                    </a:lnTo>
                    <a:lnTo>
                      <a:pt x="2428" y="293"/>
                    </a:lnTo>
                    <a:lnTo>
                      <a:pt x="2344" y="293"/>
                    </a:lnTo>
                    <a:lnTo>
                      <a:pt x="196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" name="Google Shape;540;p23"/>
              <p:cNvSpPr/>
              <p:nvPr/>
            </p:nvSpPr>
            <p:spPr>
              <a:xfrm>
                <a:off x="2884375" y="3700450"/>
                <a:ext cx="73250" cy="83200"/>
              </a:xfrm>
              <a:custGeom>
                <a:rect b="b" l="l" r="r" t="t"/>
                <a:pathLst>
                  <a:path extrusionOk="0" h="3328" w="2930">
                    <a:moveTo>
                      <a:pt x="754" y="0"/>
                    </a:moveTo>
                    <a:lnTo>
                      <a:pt x="440" y="63"/>
                    </a:lnTo>
                    <a:lnTo>
                      <a:pt x="377" y="42"/>
                    </a:lnTo>
                    <a:lnTo>
                      <a:pt x="315" y="42"/>
                    </a:lnTo>
                    <a:lnTo>
                      <a:pt x="273" y="63"/>
                    </a:lnTo>
                    <a:lnTo>
                      <a:pt x="231" y="210"/>
                    </a:lnTo>
                    <a:lnTo>
                      <a:pt x="126" y="335"/>
                    </a:lnTo>
                    <a:lnTo>
                      <a:pt x="168" y="524"/>
                    </a:lnTo>
                    <a:lnTo>
                      <a:pt x="126" y="586"/>
                    </a:lnTo>
                    <a:lnTo>
                      <a:pt x="147" y="712"/>
                    </a:lnTo>
                    <a:lnTo>
                      <a:pt x="147" y="963"/>
                    </a:lnTo>
                    <a:lnTo>
                      <a:pt x="84" y="1047"/>
                    </a:lnTo>
                    <a:lnTo>
                      <a:pt x="84" y="1151"/>
                    </a:lnTo>
                    <a:lnTo>
                      <a:pt x="43" y="1277"/>
                    </a:lnTo>
                    <a:lnTo>
                      <a:pt x="84" y="1465"/>
                    </a:lnTo>
                    <a:lnTo>
                      <a:pt x="43" y="1507"/>
                    </a:lnTo>
                    <a:lnTo>
                      <a:pt x="63" y="1779"/>
                    </a:lnTo>
                    <a:lnTo>
                      <a:pt x="126" y="1967"/>
                    </a:lnTo>
                    <a:lnTo>
                      <a:pt x="84" y="2030"/>
                    </a:lnTo>
                    <a:lnTo>
                      <a:pt x="22" y="2114"/>
                    </a:lnTo>
                    <a:lnTo>
                      <a:pt x="1" y="2156"/>
                    </a:lnTo>
                    <a:lnTo>
                      <a:pt x="1" y="2428"/>
                    </a:lnTo>
                    <a:lnTo>
                      <a:pt x="63" y="2637"/>
                    </a:lnTo>
                    <a:lnTo>
                      <a:pt x="231" y="2867"/>
                    </a:lnTo>
                    <a:lnTo>
                      <a:pt x="315" y="2867"/>
                    </a:lnTo>
                    <a:lnTo>
                      <a:pt x="461" y="3034"/>
                    </a:lnTo>
                    <a:lnTo>
                      <a:pt x="545" y="3055"/>
                    </a:lnTo>
                    <a:lnTo>
                      <a:pt x="796" y="3034"/>
                    </a:lnTo>
                    <a:lnTo>
                      <a:pt x="963" y="3055"/>
                    </a:lnTo>
                    <a:lnTo>
                      <a:pt x="1089" y="3139"/>
                    </a:lnTo>
                    <a:lnTo>
                      <a:pt x="1172" y="3160"/>
                    </a:lnTo>
                    <a:lnTo>
                      <a:pt x="1277" y="3160"/>
                    </a:lnTo>
                    <a:lnTo>
                      <a:pt x="1298" y="3181"/>
                    </a:lnTo>
                    <a:lnTo>
                      <a:pt x="1277" y="3244"/>
                    </a:lnTo>
                    <a:lnTo>
                      <a:pt x="1277" y="3285"/>
                    </a:lnTo>
                    <a:lnTo>
                      <a:pt x="1382" y="3285"/>
                    </a:lnTo>
                    <a:lnTo>
                      <a:pt x="1507" y="3202"/>
                    </a:lnTo>
                    <a:lnTo>
                      <a:pt x="1654" y="3181"/>
                    </a:lnTo>
                    <a:lnTo>
                      <a:pt x="1800" y="3244"/>
                    </a:lnTo>
                    <a:lnTo>
                      <a:pt x="1842" y="3264"/>
                    </a:lnTo>
                    <a:lnTo>
                      <a:pt x="1926" y="3264"/>
                    </a:lnTo>
                    <a:lnTo>
                      <a:pt x="2009" y="3285"/>
                    </a:lnTo>
                    <a:lnTo>
                      <a:pt x="2093" y="3327"/>
                    </a:lnTo>
                    <a:lnTo>
                      <a:pt x="2135" y="3264"/>
                    </a:lnTo>
                    <a:lnTo>
                      <a:pt x="2156" y="3181"/>
                    </a:lnTo>
                    <a:lnTo>
                      <a:pt x="2177" y="3181"/>
                    </a:lnTo>
                    <a:lnTo>
                      <a:pt x="2239" y="3202"/>
                    </a:lnTo>
                    <a:lnTo>
                      <a:pt x="2449" y="3139"/>
                    </a:lnTo>
                    <a:lnTo>
                      <a:pt x="2574" y="2972"/>
                    </a:lnTo>
                    <a:lnTo>
                      <a:pt x="2637" y="2930"/>
                    </a:lnTo>
                    <a:lnTo>
                      <a:pt x="2616" y="2909"/>
                    </a:lnTo>
                    <a:lnTo>
                      <a:pt x="2658" y="2804"/>
                    </a:lnTo>
                    <a:lnTo>
                      <a:pt x="2784" y="2720"/>
                    </a:lnTo>
                    <a:lnTo>
                      <a:pt x="2784" y="2532"/>
                    </a:lnTo>
                    <a:lnTo>
                      <a:pt x="2867" y="2428"/>
                    </a:lnTo>
                    <a:lnTo>
                      <a:pt x="2930" y="2407"/>
                    </a:lnTo>
                    <a:lnTo>
                      <a:pt x="2888" y="2386"/>
                    </a:lnTo>
                    <a:lnTo>
                      <a:pt x="2825" y="2281"/>
                    </a:lnTo>
                    <a:lnTo>
                      <a:pt x="2784" y="2239"/>
                    </a:lnTo>
                    <a:lnTo>
                      <a:pt x="2784" y="2218"/>
                    </a:lnTo>
                    <a:lnTo>
                      <a:pt x="2742" y="2030"/>
                    </a:lnTo>
                    <a:lnTo>
                      <a:pt x="2846" y="1884"/>
                    </a:lnTo>
                    <a:lnTo>
                      <a:pt x="2867" y="1716"/>
                    </a:lnTo>
                    <a:lnTo>
                      <a:pt x="2742" y="1612"/>
                    </a:lnTo>
                    <a:lnTo>
                      <a:pt x="2574" y="1402"/>
                    </a:lnTo>
                    <a:lnTo>
                      <a:pt x="2449" y="1256"/>
                    </a:lnTo>
                    <a:lnTo>
                      <a:pt x="2239" y="1151"/>
                    </a:lnTo>
                    <a:lnTo>
                      <a:pt x="2114" y="1172"/>
                    </a:lnTo>
                    <a:lnTo>
                      <a:pt x="2114" y="1026"/>
                    </a:lnTo>
                    <a:lnTo>
                      <a:pt x="1988" y="879"/>
                    </a:lnTo>
                    <a:lnTo>
                      <a:pt x="1842" y="858"/>
                    </a:lnTo>
                    <a:lnTo>
                      <a:pt x="1695" y="775"/>
                    </a:lnTo>
                    <a:lnTo>
                      <a:pt x="1570" y="565"/>
                    </a:lnTo>
                    <a:lnTo>
                      <a:pt x="1486" y="565"/>
                    </a:lnTo>
                    <a:lnTo>
                      <a:pt x="1382" y="670"/>
                    </a:lnTo>
                    <a:lnTo>
                      <a:pt x="1319" y="670"/>
                    </a:lnTo>
                    <a:lnTo>
                      <a:pt x="1172" y="461"/>
                    </a:lnTo>
                    <a:lnTo>
                      <a:pt x="1110" y="314"/>
                    </a:lnTo>
                    <a:lnTo>
                      <a:pt x="984" y="251"/>
                    </a:lnTo>
                    <a:lnTo>
                      <a:pt x="859" y="63"/>
                    </a:lnTo>
                    <a:lnTo>
                      <a:pt x="75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41" name="Google Shape;541;p23"/>
              <p:cNvGrpSpPr/>
              <p:nvPr/>
            </p:nvGrpSpPr>
            <p:grpSpPr>
              <a:xfrm>
                <a:off x="2711750" y="3572300"/>
                <a:ext cx="230725" cy="598425"/>
                <a:chOff x="2711750" y="3572300"/>
                <a:chExt cx="230725" cy="598425"/>
              </a:xfrm>
            </p:grpSpPr>
            <p:sp>
              <p:nvSpPr>
                <p:cNvPr id="542" name="Google Shape;542;p23"/>
                <p:cNvSpPr/>
                <p:nvPr/>
              </p:nvSpPr>
              <p:spPr>
                <a:xfrm>
                  <a:off x="2711750" y="3572300"/>
                  <a:ext cx="230725" cy="538800"/>
                </a:xfrm>
                <a:custGeom>
                  <a:rect b="b" l="l" r="r" t="t"/>
                  <a:pathLst>
                    <a:path extrusionOk="0" h="21552" w="9229">
                      <a:moveTo>
                        <a:pt x="1947" y="0"/>
                      </a:moveTo>
                      <a:lnTo>
                        <a:pt x="1800" y="42"/>
                      </a:lnTo>
                      <a:lnTo>
                        <a:pt x="1570" y="293"/>
                      </a:lnTo>
                      <a:lnTo>
                        <a:pt x="1466" y="502"/>
                      </a:lnTo>
                      <a:lnTo>
                        <a:pt x="1382" y="607"/>
                      </a:lnTo>
                      <a:lnTo>
                        <a:pt x="1466" y="753"/>
                      </a:lnTo>
                      <a:lnTo>
                        <a:pt x="1298" y="1402"/>
                      </a:lnTo>
                      <a:lnTo>
                        <a:pt x="629" y="1779"/>
                      </a:lnTo>
                      <a:lnTo>
                        <a:pt x="566" y="1925"/>
                      </a:lnTo>
                      <a:lnTo>
                        <a:pt x="691" y="2030"/>
                      </a:lnTo>
                      <a:lnTo>
                        <a:pt x="733" y="2134"/>
                      </a:lnTo>
                      <a:lnTo>
                        <a:pt x="650" y="2281"/>
                      </a:lnTo>
                      <a:lnTo>
                        <a:pt x="670" y="2448"/>
                      </a:lnTo>
                      <a:lnTo>
                        <a:pt x="796" y="2616"/>
                      </a:lnTo>
                      <a:lnTo>
                        <a:pt x="796" y="2762"/>
                      </a:lnTo>
                      <a:lnTo>
                        <a:pt x="691" y="2846"/>
                      </a:lnTo>
                      <a:lnTo>
                        <a:pt x="670" y="2950"/>
                      </a:lnTo>
                      <a:lnTo>
                        <a:pt x="754" y="3013"/>
                      </a:lnTo>
                      <a:lnTo>
                        <a:pt x="796" y="3076"/>
                      </a:lnTo>
                      <a:lnTo>
                        <a:pt x="796" y="3243"/>
                      </a:lnTo>
                      <a:lnTo>
                        <a:pt x="859" y="3285"/>
                      </a:lnTo>
                      <a:lnTo>
                        <a:pt x="775" y="3390"/>
                      </a:lnTo>
                      <a:lnTo>
                        <a:pt x="670" y="3453"/>
                      </a:lnTo>
                      <a:lnTo>
                        <a:pt x="524" y="3599"/>
                      </a:lnTo>
                      <a:lnTo>
                        <a:pt x="357" y="3997"/>
                      </a:lnTo>
                      <a:lnTo>
                        <a:pt x="252" y="4164"/>
                      </a:lnTo>
                      <a:lnTo>
                        <a:pt x="210" y="4582"/>
                      </a:lnTo>
                      <a:lnTo>
                        <a:pt x="126" y="4645"/>
                      </a:lnTo>
                      <a:lnTo>
                        <a:pt x="147" y="5022"/>
                      </a:lnTo>
                      <a:lnTo>
                        <a:pt x="252" y="5210"/>
                      </a:lnTo>
                      <a:lnTo>
                        <a:pt x="252" y="5461"/>
                      </a:lnTo>
                      <a:lnTo>
                        <a:pt x="168" y="5566"/>
                      </a:lnTo>
                      <a:lnTo>
                        <a:pt x="168" y="5859"/>
                      </a:lnTo>
                      <a:lnTo>
                        <a:pt x="22" y="5942"/>
                      </a:lnTo>
                      <a:lnTo>
                        <a:pt x="1" y="6152"/>
                      </a:lnTo>
                      <a:lnTo>
                        <a:pt x="43" y="6424"/>
                      </a:lnTo>
                      <a:lnTo>
                        <a:pt x="147" y="6570"/>
                      </a:lnTo>
                      <a:lnTo>
                        <a:pt x="168" y="6675"/>
                      </a:lnTo>
                      <a:lnTo>
                        <a:pt x="315" y="6884"/>
                      </a:lnTo>
                      <a:lnTo>
                        <a:pt x="378" y="7051"/>
                      </a:lnTo>
                      <a:lnTo>
                        <a:pt x="461" y="7407"/>
                      </a:lnTo>
                      <a:lnTo>
                        <a:pt x="545" y="7470"/>
                      </a:lnTo>
                      <a:lnTo>
                        <a:pt x="587" y="7930"/>
                      </a:lnTo>
                      <a:lnTo>
                        <a:pt x="566" y="8181"/>
                      </a:lnTo>
                      <a:lnTo>
                        <a:pt x="461" y="8202"/>
                      </a:lnTo>
                      <a:lnTo>
                        <a:pt x="357" y="8453"/>
                      </a:lnTo>
                      <a:lnTo>
                        <a:pt x="378" y="8683"/>
                      </a:lnTo>
                      <a:lnTo>
                        <a:pt x="252" y="8872"/>
                      </a:lnTo>
                      <a:lnTo>
                        <a:pt x="336" y="8935"/>
                      </a:lnTo>
                      <a:lnTo>
                        <a:pt x="440" y="9123"/>
                      </a:lnTo>
                      <a:lnTo>
                        <a:pt x="461" y="9332"/>
                      </a:lnTo>
                      <a:lnTo>
                        <a:pt x="336" y="9458"/>
                      </a:lnTo>
                      <a:lnTo>
                        <a:pt x="210" y="9709"/>
                      </a:lnTo>
                      <a:lnTo>
                        <a:pt x="210" y="10085"/>
                      </a:lnTo>
                      <a:lnTo>
                        <a:pt x="210" y="10253"/>
                      </a:lnTo>
                      <a:lnTo>
                        <a:pt x="147" y="10483"/>
                      </a:lnTo>
                      <a:lnTo>
                        <a:pt x="482" y="11173"/>
                      </a:lnTo>
                      <a:lnTo>
                        <a:pt x="419" y="11278"/>
                      </a:lnTo>
                      <a:lnTo>
                        <a:pt x="252" y="11341"/>
                      </a:lnTo>
                      <a:lnTo>
                        <a:pt x="231" y="11655"/>
                      </a:lnTo>
                      <a:lnTo>
                        <a:pt x="22" y="11948"/>
                      </a:lnTo>
                      <a:lnTo>
                        <a:pt x="43" y="12157"/>
                      </a:lnTo>
                      <a:lnTo>
                        <a:pt x="147" y="12345"/>
                      </a:lnTo>
                      <a:lnTo>
                        <a:pt x="126" y="12764"/>
                      </a:lnTo>
                      <a:lnTo>
                        <a:pt x="147" y="13119"/>
                      </a:lnTo>
                      <a:lnTo>
                        <a:pt x="210" y="13391"/>
                      </a:lnTo>
                      <a:lnTo>
                        <a:pt x="315" y="13433"/>
                      </a:lnTo>
                      <a:lnTo>
                        <a:pt x="357" y="13538"/>
                      </a:lnTo>
                      <a:lnTo>
                        <a:pt x="336" y="13705"/>
                      </a:lnTo>
                      <a:lnTo>
                        <a:pt x="210" y="13789"/>
                      </a:lnTo>
                      <a:lnTo>
                        <a:pt x="231" y="14103"/>
                      </a:lnTo>
                      <a:cubicBezTo>
                        <a:pt x="252" y="14165"/>
                        <a:pt x="252" y="14270"/>
                        <a:pt x="273" y="14354"/>
                      </a:cubicBezTo>
                      <a:lnTo>
                        <a:pt x="273" y="14375"/>
                      </a:lnTo>
                      <a:lnTo>
                        <a:pt x="461" y="14437"/>
                      </a:lnTo>
                      <a:lnTo>
                        <a:pt x="461" y="14626"/>
                      </a:lnTo>
                      <a:lnTo>
                        <a:pt x="461" y="14772"/>
                      </a:lnTo>
                      <a:lnTo>
                        <a:pt x="566" y="15002"/>
                      </a:lnTo>
                      <a:lnTo>
                        <a:pt x="608" y="15274"/>
                      </a:lnTo>
                      <a:lnTo>
                        <a:pt x="712" y="15295"/>
                      </a:lnTo>
                      <a:lnTo>
                        <a:pt x="796" y="15253"/>
                      </a:lnTo>
                      <a:lnTo>
                        <a:pt x="880" y="15274"/>
                      </a:lnTo>
                      <a:lnTo>
                        <a:pt x="880" y="15400"/>
                      </a:lnTo>
                      <a:lnTo>
                        <a:pt x="754" y="15567"/>
                      </a:lnTo>
                      <a:lnTo>
                        <a:pt x="482" y="15567"/>
                      </a:lnTo>
                      <a:lnTo>
                        <a:pt x="440" y="15672"/>
                      </a:lnTo>
                      <a:lnTo>
                        <a:pt x="524" y="15735"/>
                      </a:lnTo>
                      <a:lnTo>
                        <a:pt x="545" y="15714"/>
                      </a:lnTo>
                      <a:lnTo>
                        <a:pt x="670" y="15714"/>
                      </a:lnTo>
                      <a:lnTo>
                        <a:pt x="859" y="15839"/>
                      </a:lnTo>
                      <a:lnTo>
                        <a:pt x="984" y="16049"/>
                      </a:lnTo>
                      <a:lnTo>
                        <a:pt x="984" y="16195"/>
                      </a:lnTo>
                      <a:lnTo>
                        <a:pt x="838" y="16321"/>
                      </a:lnTo>
                      <a:lnTo>
                        <a:pt x="838" y="16425"/>
                      </a:lnTo>
                      <a:lnTo>
                        <a:pt x="901" y="16572"/>
                      </a:lnTo>
                      <a:lnTo>
                        <a:pt x="963" y="16885"/>
                      </a:lnTo>
                      <a:lnTo>
                        <a:pt x="1047" y="17137"/>
                      </a:lnTo>
                      <a:lnTo>
                        <a:pt x="942" y="17241"/>
                      </a:lnTo>
                      <a:lnTo>
                        <a:pt x="901" y="17367"/>
                      </a:lnTo>
                      <a:lnTo>
                        <a:pt x="1005" y="17618"/>
                      </a:lnTo>
                      <a:lnTo>
                        <a:pt x="901" y="17764"/>
                      </a:lnTo>
                      <a:lnTo>
                        <a:pt x="859" y="18015"/>
                      </a:lnTo>
                      <a:lnTo>
                        <a:pt x="942" y="18246"/>
                      </a:lnTo>
                      <a:lnTo>
                        <a:pt x="984" y="18559"/>
                      </a:lnTo>
                      <a:lnTo>
                        <a:pt x="942" y="18852"/>
                      </a:lnTo>
                      <a:lnTo>
                        <a:pt x="733" y="19062"/>
                      </a:lnTo>
                      <a:lnTo>
                        <a:pt x="587" y="19250"/>
                      </a:lnTo>
                      <a:lnTo>
                        <a:pt x="524" y="19752"/>
                      </a:lnTo>
                      <a:cubicBezTo>
                        <a:pt x="545" y="19815"/>
                        <a:pt x="545" y="19898"/>
                        <a:pt x="566" y="19982"/>
                      </a:cubicBezTo>
                      <a:lnTo>
                        <a:pt x="796" y="20422"/>
                      </a:lnTo>
                      <a:lnTo>
                        <a:pt x="942" y="20422"/>
                      </a:lnTo>
                      <a:lnTo>
                        <a:pt x="1047" y="20317"/>
                      </a:lnTo>
                      <a:lnTo>
                        <a:pt x="1214" y="20233"/>
                      </a:lnTo>
                      <a:lnTo>
                        <a:pt x="1361" y="20233"/>
                      </a:lnTo>
                      <a:lnTo>
                        <a:pt x="1361" y="20401"/>
                      </a:lnTo>
                      <a:lnTo>
                        <a:pt x="1382" y="20735"/>
                      </a:lnTo>
                      <a:lnTo>
                        <a:pt x="1507" y="20840"/>
                      </a:lnTo>
                      <a:lnTo>
                        <a:pt x="1570" y="21049"/>
                      </a:lnTo>
                      <a:lnTo>
                        <a:pt x="1633" y="21279"/>
                      </a:lnTo>
                      <a:lnTo>
                        <a:pt x="1926" y="21321"/>
                      </a:lnTo>
                      <a:lnTo>
                        <a:pt x="2030" y="21363"/>
                      </a:lnTo>
                      <a:lnTo>
                        <a:pt x="2449" y="21279"/>
                      </a:lnTo>
                      <a:lnTo>
                        <a:pt x="3181" y="21279"/>
                      </a:lnTo>
                      <a:lnTo>
                        <a:pt x="3244" y="21342"/>
                      </a:lnTo>
                      <a:lnTo>
                        <a:pt x="3370" y="21363"/>
                      </a:lnTo>
                      <a:lnTo>
                        <a:pt x="3516" y="21489"/>
                      </a:lnTo>
                      <a:lnTo>
                        <a:pt x="3663" y="21551"/>
                      </a:lnTo>
                      <a:lnTo>
                        <a:pt x="3704" y="21551"/>
                      </a:lnTo>
                      <a:lnTo>
                        <a:pt x="3704" y="21447"/>
                      </a:lnTo>
                      <a:lnTo>
                        <a:pt x="3600" y="21363"/>
                      </a:lnTo>
                      <a:lnTo>
                        <a:pt x="3411" y="21238"/>
                      </a:lnTo>
                      <a:lnTo>
                        <a:pt x="3391" y="21133"/>
                      </a:lnTo>
                      <a:lnTo>
                        <a:pt x="3286" y="21028"/>
                      </a:lnTo>
                      <a:lnTo>
                        <a:pt x="3202" y="21049"/>
                      </a:lnTo>
                      <a:lnTo>
                        <a:pt x="3160" y="21007"/>
                      </a:lnTo>
                      <a:lnTo>
                        <a:pt x="3244" y="20945"/>
                      </a:lnTo>
                      <a:lnTo>
                        <a:pt x="3265" y="20861"/>
                      </a:lnTo>
                      <a:lnTo>
                        <a:pt x="3244" y="20840"/>
                      </a:lnTo>
                      <a:lnTo>
                        <a:pt x="3244" y="20756"/>
                      </a:lnTo>
                      <a:lnTo>
                        <a:pt x="3139" y="20505"/>
                      </a:lnTo>
                      <a:lnTo>
                        <a:pt x="3035" y="20317"/>
                      </a:lnTo>
                      <a:lnTo>
                        <a:pt x="2993" y="20129"/>
                      </a:lnTo>
                      <a:lnTo>
                        <a:pt x="3077" y="19961"/>
                      </a:lnTo>
                      <a:lnTo>
                        <a:pt x="3202" y="19857"/>
                      </a:lnTo>
                      <a:lnTo>
                        <a:pt x="3265" y="19752"/>
                      </a:lnTo>
                      <a:lnTo>
                        <a:pt x="3202" y="19689"/>
                      </a:lnTo>
                      <a:lnTo>
                        <a:pt x="3202" y="19585"/>
                      </a:lnTo>
                      <a:lnTo>
                        <a:pt x="3160" y="19501"/>
                      </a:lnTo>
                      <a:lnTo>
                        <a:pt x="3244" y="19564"/>
                      </a:lnTo>
                      <a:lnTo>
                        <a:pt x="3307" y="19647"/>
                      </a:lnTo>
                      <a:lnTo>
                        <a:pt x="3391" y="19668"/>
                      </a:lnTo>
                      <a:lnTo>
                        <a:pt x="3516" y="19564"/>
                      </a:lnTo>
                      <a:lnTo>
                        <a:pt x="3558" y="19480"/>
                      </a:lnTo>
                      <a:lnTo>
                        <a:pt x="3663" y="19354"/>
                      </a:lnTo>
                      <a:lnTo>
                        <a:pt x="3683" y="19250"/>
                      </a:lnTo>
                      <a:lnTo>
                        <a:pt x="3663" y="19062"/>
                      </a:lnTo>
                      <a:lnTo>
                        <a:pt x="3579" y="19041"/>
                      </a:lnTo>
                      <a:lnTo>
                        <a:pt x="3516" y="19082"/>
                      </a:lnTo>
                      <a:lnTo>
                        <a:pt x="3516" y="19082"/>
                      </a:lnTo>
                      <a:lnTo>
                        <a:pt x="3558" y="19020"/>
                      </a:lnTo>
                      <a:lnTo>
                        <a:pt x="3663" y="18915"/>
                      </a:lnTo>
                      <a:lnTo>
                        <a:pt x="3704" y="18769"/>
                      </a:lnTo>
                      <a:lnTo>
                        <a:pt x="3725" y="18643"/>
                      </a:lnTo>
                      <a:lnTo>
                        <a:pt x="3872" y="18518"/>
                      </a:lnTo>
                      <a:lnTo>
                        <a:pt x="3976" y="18518"/>
                      </a:lnTo>
                      <a:lnTo>
                        <a:pt x="4018" y="18392"/>
                      </a:lnTo>
                      <a:lnTo>
                        <a:pt x="4102" y="18287"/>
                      </a:lnTo>
                      <a:lnTo>
                        <a:pt x="4144" y="18246"/>
                      </a:lnTo>
                      <a:lnTo>
                        <a:pt x="4186" y="18141"/>
                      </a:lnTo>
                      <a:lnTo>
                        <a:pt x="4248" y="18099"/>
                      </a:lnTo>
                      <a:lnTo>
                        <a:pt x="4332" y="17994"/>
                      </a:lnTo>
                      <a:lnTo>
                        <a:pt x="4311" y="17932"/>
                      </a:lnTo>
                      <a:lnTo>
                        <a:pt x="4311" y="17869"/>
                      </a:lnTo>
                      <a:lnTo>
                        <a:pt x="4395" y="17806"/>
                      </a:lnTo>
                      <a:lnTo>
                        <a:pt x="4290" y="17702"/>
                      </a:lnTo>
                      <a:lnTo>
                        <a:pt x="4207" y="17702"/>
                      </a:lnTo>
                      <a:lnTo>
                        <a:pt x="4311" y="17597"/>
                      </a:lnTo>
                      <a:lnTo>
                        <a:pt x="4311" y="17492"/>
                      </a:lnTo>
                      <a:lnTo>
                        <a:pt x="4227" y="17367"/>
                      </a:lnTo>
                      <a:lnTo>
                        <a:pt x="4227" y="17423"/>
                      </a:lnTo>
                      <a:lnTo>
                        <a:pt x="4186" y="17409"/>
                      </a:lnTo>
                      <a:lnTo>
                        <a:pt x="4123" y="17429"/>
                      </a:lnTo>
                      <a:lnTo>
                        <a:pt x="4018" y="17429"/>
                      </a:lnTo>
                      <a:lnTo>
                        <a:pt x="3830" y="17471"/>
                      </a:lnTo>
                      <a:lnTo>
                        <a:pt x="3600" y="17262"/>
                      </a:lnTo>
                      <a:lnTo>
                        <a:pt x="3453" y="17137"/>
                      </a:lnTo>
                      <a:lnTo>
                        <a:pt x="3370" y="17095"/>
                      </a:lnTo>
                      <a:lnTo>
                        <a:pt x="3265" y="16990"/>
                      </a:lnTo>
                      <a:lnTo>
                        <a:pt x="3139" y="16781"/>
                      </a:lnTo>
                      <a:lnTo>
                        <a:pt x="3139" y="16655"/>
                      </a:lnTo>
                      <a:lnTo>
                        <a:pt x="3056" y="16551"/>
                      </a:lnTo>
                      <a:lnTo>
                        <a:pt x="3056" y="16467"/>
                      </a:lnTo>
                      <a:lnTo>
                        <a:pt x="3181" y="16362"/>
                      </a:lnTo>
                      <a:lnTo>
                        <a:pt x="3244" y="16258"/>
                      </a:lnTo>
                      <a:lnTo>
                        <a:pt x="3286" y="16132"/>
                      </a:lnTo>
                      <a:lnTo>
                        <a:pt x="3370" y="16111"/>
                      </a:lnTo>
                      <a:lnTo>
                        <a:pt x="3474" y="16007"/>
                      </a:lnTo>
                      <a:lnTo>
                        <a:pt x="3600" y="15986"/>
                      </a:lnTo>
                      <a:lnTo>
                        <a:pt x="3704" y="15881"/>
                      </a:lnTo>
                      <a:lnTo>
                        <a:pt x="3872" y="15839"/>
                      </a:lnTo>
                      <a:lnTo>
                        <a:pt x="3976" y="15881"/>
                      </a:lnTo>
                      <a:lnTo>
                        <a:pt x="4144" y="15839"/>
                      </a:lnTo>
                      <a:lnTo>
                        <a:pt x="4144" y="15797"/>
                      </a:lnTo>
                      <a:lnTo>
                        <a:pt x="4102" y="15735"/>
                      </a:lnTo>
                      <a:lnTo>
                        <a:pt x="3997" y="15693"/>
                      </a:lnTo>
                      <a:lnTo>
                        <a:pt x="4018" y="15630"/>
                      </a:lnTo>
                      <a:lnTo>
                        <a:pt x="4039" y="15567"/>
                      </a:lnTo>
                      <a:lnTo>
                        <a:pt x="4207" y="15463"/>
                      </a:lnTo>
                      <a:lnTo>
                        <a:pt x="4186" y="15421"/>
                      </a:lnTo>
                      <a:lnTo>
                        <a:pt x="4227" y="15358"/>
                      </a:lnTo>
                      <a:lnTo>
                        <a:pt x="4227" y="15295"/>
                      </a:lnTo>
                      <a:lnTo>
                        <a:pt x="4102" y="15128"/>
                      </a:lnTo>
                      <a:lnTo>
                        <a:pt x="4123" y="15065"/>
                      </a:lnTo>
                      <a:lnTo>
                        <a:pt x="4123" y="14981"/>
                      </a:lnTo>
                      <a:lnTo>
                        <a:pt x="4018" y="14940"/>
                      </a:lnTo>
                      <a:lnTo>
                        <a:pt x="3997" y="14772"/>
                      </a:lnTo>
                      <a:lnTo>
                        <a:pt x="4081" y="14668"/>
                      </a:lnTo>
                      <a:lnTo>
                        <a:pt x="4123" y="14563"/>
                      </a:lnTo>
                      <a:lnTo>
                        <a:pt x="4081" y="14521"/>
                      </a:lnTo>
                      <a:lnTo>
                        <a:pt x="4144" y="14437"/>
                      </a:lnTo>
                      <a:lnTo>
                        <a:pt x="4332" y="14354"/>
                      </a:lnTo>
                      <a:lnTo>
                        <a:pt x="4458" y="14249"/>
                      </a:lnTo>
                      <a:lnTo>
                        <a:pt x="4458" y="14207"/>
                      </a:lnTo>
                      <a:lnTo>
                        <a:pt x="4311" y="14144"/>
                      </a:lnTo>
                      <a:lnTo>
                        <a:pt x="4207" y="14144"/>
                      </a:lnTo>
                      <a:lnTo>
                        <a:pt x="4144" y="14061"/>
                      </a:lnTo>
                      <a:lnTo>
                        <a:pt x="4186" y="14019"/>
                      </a:lnTo>
                      <a:lnTo>
                        <a:pt x="4290" y="13935"/>
                      </a:lnTo>
                      <a:lnTo>
                        <a:pt x="4437" y="13893"/>
                      </a:lnTo>
                      <a:lnTo>
                        <a:pt x="4562" y="13956"/>
                      </a:lnTo>
                      <a:lnTo>
                        <a:pt x="4562" y="14040"/>
                      </a:lnTo>
                      <a:lnTo>
                        <a:pt x="4541" y="14082"/>
                      </a:lnTo>
                      <a:lnTo>
                        <a:pt x="4604" y="14186"/>
                      </a:lnTo>
                      <a:lnTo>
                        <a:pt x="4667" y="14228"/>
                      </a:lnTo>
                      <a:lnTo>
                        <a:pt x="4918" y="14082"/>
                      </a:lnTo>
                      <a:lnTo>
                        <a:pt x="4939" y="13998"/>
                      </a:lnTo>
                      <a:lnTo>
                        <a:pt x="4876" y="13852"/>
                      </a:lnTo>
                      <a:lnTo>
                        <a:pt x="4813" y="13747"/>
                      </a:lnTo>
                      <a:lnTo>
                        <a:pt x="4855" y="13726"/>
                      </a:lnTo>
                      <a:lnTo>
                        <a:pt x="4876" y="13621"/>
                      </a:lnTo>
                      <a:lnTo>
                        <a:pt x="4813" y="13496"/>
                      </a:lnTo>
                      <a:lnTo>
                        <a:pt x="4730" y="13496"/>
                      </a:lnTo>
                      <a:lnTo>
                        <a:pt x="4625" y="13559"/>
                      </a:lnTo>
                      <a:lnTo>
                        <a:pt x="4541" y="13559"/>
                      </a:lnTo>
                      <a:lnTo>
                        <a:pt x="4499" y="13621"/>
                      </a:lnTo>
                      <a:lnTo>
                        <a:pt x="4520" y="13642"/>
                      </a:lnTo>
                      <a:lnTo>
                        <a:pt x="4625" y="13684"/>
                      </a:lnTo>
                      <a:lnTo>
                        <a:pt x="4625" y="13726"/>
                      </a:lnTo>
                      <a:lnTo>
                        <a:pt x="4437" y="13789"/>
                      </a:lnTo>
                      <a:lnTo>
                        <a:pt x="4353" y="13747"/>
                      </a:lnTo>
                      <a:lnTo>
                        <a:pt x="4416" y="13705"/>
                      </a:lnTo>
                      <a:lnTo>
                        <a:pt x="4499" y="13684"/>
                      </a:lnTo>
                      <a:lnTo>
                        <a:pt x="4437" y="13642"/>
                      </a:lnTo>
                      <a:lnTo>
                        <a:pt x="4248" y="13642"/>
                      </a:lnTo>
                      <a:lnTo>
                        <a:pt x="4123" y="13580"/>
                      </a:lnTo>
                      <a:lnTo>
                        <a:pt x="4102" y="13475"/>
                      </a:lnTo>
                      <a:lnTo>
                        <a:pt x="4102" y="13203"/>
                      </a:lnTo>
                      <a:lnTo>
                        <a:pt x="4039" y="12994"/>
                      </a:lnTo>
                      <a:lnTo>
                        <a:pt x="3914" y="12889"/>
                      </a:lnTo>
                      <a:lnTo>
                        <a:pt x="3914" y="12680"/>
                      </a:lnTo>
                      <a:lnTo>
                        <a:pt x="4018" y="12575"/>
                      </a:lnTo>
                      <a:lnTo>
                        <a:pt x="4102" y="12575"/>
                      </a:lnTo>
                      <a:lnTo>
                        <a:pt x="4081" y="12659"/>
                      </a:lnTo>
                      <a:lnTo>
                        <a:pt x="4102" y="12680"/>
                      </a:lnTo>
                      <a:lnTo>
                        <a:pt x="4227" y="12680"/>
                      </a:lnTo>
                      <a:lnTo>
                        <a:pt x="4437" y="12764"/>
                      </a:lnTo>
                      <a:lnTo>
                        <a:pt x="4646" y="12910"/>
                      </a:lnTo>
                      <a:lnTo>
                        <a:pt x="4834" y="12973"/>
                      </a:lnTo>
                      <a:lnTo>
                        <a:pt x="5148" y="12973"/>
                      </a:lnTo>
                      <a:lnTo>
                        <a:pt x="5336" y="12847"/>
                      </a:lnTo>
                      <a:lnTo>
                        <a:pt x="5295" y="12805"/>
                      </a:lnTo>
                      <a:lnTo>
                        <a:pt x="5441" y="12701"/>
                      </a:lnTo>
                      <a:lnTo>
                        <a:pt x="5462" y="12596"/>
                      </a:lnTo>
                      <a:lnTo>
                        <a:pt x="5441" y="12533"/>
                      </a:lnTo>
                      <a:lnTo>
                        <a:pt x="5462" y="12471"/>
                      </a:lnTo>
                      <a:lnTo>
                        <a:pt x="5483" y="12366"/>
                      </a:lnTo>
                      <a:lnTo>
                        <a:pt x="5378" y="12345"/>
                      </a:lnTo>
                      <a:lnTo>
                        <a:pt x="5295" y="12220"/>
                      </a:lnTo>
                      <a:lnTo>
                        <a:pt x="5295" y="12115"/>
                      </a:lnTo>
                      <a:lnTo>
                        <a:pt x="5357" y="12031"/>
                      </a:lnTo>
                      <a:lnTo>
                        <a:pt x="5336" y="11968"/>
                      </a:lnTo>
                      <a:lnTo>
                        <a:pt x="5441" y="11864"/>
                      </a:lnTo>
                      <a:lnTo>
                        <a:pt x="5441" y="11843"/>
                      </a:lnTo>
                      <a:lnTo>
                        <a:pt x="5483" y="11843"/>
                      </a:lnTo>
                      <a:lnTo>
                        <a:pt x="5504" y="11759"/>
                      </a:lnTo>
                      <a:lnTo>
                        <a:pt x="5483" y="11655"/>
                      </a:lnTo>
                      <a:lnTo>
                        <a:pt x="5378" y="11655"/>
                      </a:lnTo>
                      <a:lnTo>
                        <a:pt x="5378" y="11613"/>
                      </a:lnTo>
                      <a:lnTo>
                        <a:pt x="5336" y="11529"/>
                      </a:lnTo>
                      <a:lnTo>
                        <a:pt x="5336" y="11320"/>
                      </a:lnTo>
                      <a:lnTo>
                        <a:pt x="5295" y="11236"/>
                      </a:lnTo>
                      <a:lnTo>
                        <a:pt x="5295" y="11131"/>
                      </a:lnTo>
                      <a:lnTo>
                        <a:pt x="5336" y="11111"/>
                      </a:lnTo>
                      <a:lnTo>
                        <a:pt x="5378" y="11194"/>
                      </a:lnTo>
                      <a:lnTo>
                        <a:pt x="5462" y="11194"/>
                      </a:lnTo>
                      <a:lnTo>
                        <a:pt x="5608" y="11236"/>
                      </a:lnTo>
                      <a:lnTo>
                        <a:pt x="5755" y="11320"/>
                      </a:lnTo>
                      <a:lnTo>
                        <a:pt x="5859" y="11320"/>
                      </a:lnTo>
                      <a:lnTo>
                        <a:pt x="6027" y="11299"/>
                      </a:lnTo>
                      <a:lnTo>
                        <a:pt x="6215" y="11320"/>
                      </a:lnTo>
                      <a:lnTo>
                        <a:pt x="6445" y="11320"/>
                      </a:lnTo>
                      <a:lnTo>
                        <a:pt x="6843" y="11215"/>
                      </a:lnTo>
                      <a:lnTo>
                        <a:pt x="7178" y="11069"/>
                      </a:lnTo>
                      <a:lnTo>
                        <a:pt x="7220" y="10985"/>
                      </a:lnTo>
                      <a:lnTo>
                        <a:pt x="7261" y="11027"/>
                      </a:lnTo>
                      <a:lnTo>
                        <a:pt x="7492" y="10964"/>
                      </a:lnTo>
                      <a:lnTo>
                        <a:pt x="7805" y="10776"/>
                      </a:lnTo>
                      <a:lnTo>
                        <a:pt x="7868" y="10671"/>
                      </a:lnTo>
                      <a:lnTo>
                        <a:pt x="7826" y="10546"/>
                      </a:lnTo>
                      <a:lnTo>
                        <a:pt x="7889" y="10357"/>
                      </a:lnTo>
                      <a:lnTo>
                        <a:pt x="7931" y="10336"/>
                      </a:lnTo>
                      <a:lnTo>
                        <a:pt x="7973" y="10378"/>
                      </a:lnTo>
                      <a:lnTo>
                        <a:pt x="8015" y="10336"/>
                      </a:lnTo>
                      <a:lnTo>
                        <a:pt x="8077" y="10148"/>
                      </a:lnTo>
                      <a:lnTo>
                        <a:pt x="8182" y="9960"/>
                      </a:lnTo>
                      <a:lnTo>
                        <a:pt x="8203" y="9855"/>
                      </a:lnTo>
                      <a:lnTo>
                        <a:pt x="8203" y="9625"/>
                      </a:lnTo>
                      <a:lnTo>
                        <a:pt x="8182" y="9520"/>
                      </a:lnTo>
                      <a:lnTo>
                        <a:pt x="8140" y="9520"/>
                      </a:lnTo>
                      <a:lnTo>
                        <a:pt x="8077" y="9604"/>
                      </a:lnTo>
                      <a:lnTo>
                        <a:pt x="7931" y="9604"/>
                      </a:lnTo>
                      <a:lnTo>
                        <a:pt x="7784" y="9499"/>
                      </a:lnTo>
                      <a:lnTo>
                        <a:pt x="7701" y="9332"/>
                      </a:lnTo>
                      <a:lnTo>
                        <a:pt x="7701" y="9248"/>
                      </a:lnTo>
                      <a:lnTo>
                        <a:pt x="7826" y="8976"/>
                      </a:lnTo>
                      <a:lnTo>
                        <a:pt x="7826" y="8872"/>
                      </a:lnTo>
                      <a:lnTo>
                        <a:pt x="7764" y="8788"/>
                      </a:lnTo>
                      <a:lnTo>
                        <a:pt x="7471" y="8558"/>
                      </a:lnTo>
                      <a:lnTo>
                        <a:pt x="7240" y="8453"/>
                      </a:lnTo>
                      <a:lnTo>
                        <a:pt x="6989" y="8265"/>
                      </a:lnTo>
                      <a:lnTo>
                        <a:pt x="6948" y="8160"/>
                      </a:lnTo>
                      <a:lnTo>
                        <a:pt x="6968" y="8139"/>
                      </a:lnTo>
                      <a:lnTo>
                        <a:pt x="6968" y="8035"/>
                      </a:lnTo>
                      <a:lnTo>
                        <a:pt x="6885" y="7951"/>
                      </a:lnTo>
                      <a:lnTo>
                        <a:pt x="6927" y="7888"/>
                      </a:lnTo>
                      <a:lnTo>
                        <a:pt x="6864" y="7679"/>
                      </a:lnTo>
                      <a:lnTo>
                        <a:pt x="6885" y="7449"/>
                      </a:lnTo>
                      <a:lnTo>
                        <a:pt x="6927" y="7240"/>
                      </a:lnTo>
                      <a:lnTo>
                        <a:pt x="7010" y="7156"/>
                      </a:lnTo>
                      <a:lnTo>
                        <a:pt x="7031" y="7093"/>
                      </a:lnTo>
                      <a:lnTo>
                        <a:pt x="6968" y="6905"/>
                      </a:lnTo>
                      <a:lnTo>
                        <a:pt x="6948" y="6633"/>
                      </a:lnTo>
                      <a:lnTo>
                        <a:pt x="7010" y="6591"/>
                      </a:lnTo>
                      <a:lnTo>
                        <a:pt x="6948" y="6403"/>
                      </a:lnTo>
                      <a:lnTo>
                        <a:pt x="7031" y="6277"/>
                      </a:lnTo>
                      <a:lnTo>
                        <a:pt x="7031" y="6173"/>
                      </a:lnTo>
                      <a:lnTo>
                        <a:pt x="7073" y="6089"/>
                      </a:lnTo>
                      <a:lnTo>
                        <a:pt x="7115" y="5838"/>
                      </a:lnTo>
                      <a:lnTo>
                        <a:pt x="7073" y="5733"/>
                      </a:lnTo>
                      <a:lnTo>
                        <a:pt x="7136" y="5650"/>
                      </a:lnTo>
                      <a:lnTo>
                        <a:pt x="7115" y="5461"/>
                      </a:lnTo>
                      <a:lnTo>
                        <a:pt x="7220" y="5336"/>
                      </a:lnTo>
                      <a:lnTo>
                        <a:pt x="7261" y="5210"/>
                      </a:lnTo>
                      <a:lnTo>
                        <a:pt x="7261" y="5168"/>
                      </a:lnTo>
                      <a:lnTo>
                        <a:pt x="7282" y="5126"/>
                      </a:lnTo>
                      <a:lnTo>
                        <a:pt x="7387" y="5043"/>
                      </a:lnTo>
                      <a:lnTo>
                        <a:pt x="7387" y="5001"/>
                      </a:lnTo>
                      <a:lnTo>
                        <a:pt x="7492" y="4833"/>
                      </a:lnTo>
                      <a:lnTo>
                        <a:pt x="7575" y="4750"/>
                      </a:lnTo>
                      <a:lnTo>
                        <a:pt x="7680" y="4541"/>
                      </a:lnTo>
                      <a:lnTo>
                        <a:pt x="7722" y="4478"/>
                      </a:lnTo>
                      <a:lnTo>
                        <a:pt x="7805" y="4436"/>
                      </a:lnTo>
                      <a:lnTo>
                        <a:pt x="7805" y="4310"/>
                      </a:lnTo>
                      <a:lnTo>
                        <a:pt x="7826" y="4227"/>
                      </a:lnTo>
                      <a:lnTo>
                        <a:pt x="8015" y="3997"/>
                      </a:lnTo>
                      <a:lnTo>
                        <a:pt x="8098" y="3997"/>
                      </a:lnTo>
                      <a:lnTo>
                        <a:pt x="8182" y="3976"/>
                      </a:lnTo>
                      <a:lnTo>
                        <a:pt x="8182" y="3850"/>
                      </a:lnTo>
                      <a:lnTo>
                        <a:pt x="8266" y="3808"/>
                      </a:lnTo>
                      <a:lnTo>
                        <a:pt x="8475" y="3641"/>
                      </a:lnTo>
                      <a:lnTo>
                        <a:pt x="8538" y="3599"/>
                      </a:lnTo>
                      <a:lnTo>
                        <a:pt x="8600" y="3536"/>
                      </a:lnTo>
                      <a:lnTo>
                        <a:pt x="8831" y="3369"/>
                      </a:lnTo>
                      <a:lnTo>
                        <a:pt x="8852" y="3390"/>
                      </a:lnTo>
                      <a:lnTo>
                        <a:pt x="8935" y="3327"/>
                      </a:lnTo>
                      <a:lnTo>
                        <a:pt x="8956" y="3264"/>
                      </a:lnTo>
                      <a:lnTo>
                        <a:pt x="9103" y="3181"/>
                      </a:lnTo>
                      <a:lnTo>
                        <a:pt x="9207" y="3181"/>
                      </a:lnTo>
                      <a:lnTo>
                        <a:pt x="9228" y="3118"/>
                      </a:lnTo>
                      <a:lnTo>
                        <a:pt x="9207" y="2909"/>
                      </a:lnTo>
                      <a:lnTo>
                        <a:pt x="9165" y="2657"/>
                      </a:lnTo>
                      <a:lnTo>
                        <a:pt x="9165" y="2490"/>
                      </a:lnTo>
                      <a:lnTo>
                        <a:pt x="9061" y="2239"/>
                      </a:lnTo>
                      <a:lnTo>
                        <a:pt x="9061" y="2134"/>
                      </a:lnTo>
                      <a:lnTo>
                        <a:pt x="8810" y="2113"/>
                      </a:lnTo>
                      <a:lnTo>
                        <a:pt x="8705" y="2197"/>
                      </a:lnTo>
                      <a:lnTo>
                        <a:pt x="8684" y="2218"/>
                      </a:lnTo>
                      <a:lnTo>
                        <a:pt x="8684" y="2385"/>
                      </a:lnTo>
                      <a:lnTo>
                        <a:pt x="8705" y="2427"/>
                      </a:lnTo>
                      <a:lnTo>
                        <a:pt x="8705" y="2637"/>
                      </a:lnTo>
                      <a:lnTo>
                        <a:pt x="8600" y="2720"/>
                      </a:lnTo>
                      <a:lnTo>
                        <a:pt x="8517" y="2846"/>
                      </a:lnTo>
                      <a:lnTo>
                        <a:pt x="8496" y="2971"/>
                      </a:lnTo>
                      <a:lnTo>
                        <a:pt x="8224" y="3160"/>
                      </a:lnTo>
                      <a:lnTo>
                        <a:pt x="8182" y="3327"/>
                      </a:lnTo>
                      <a:lnTo>
                        <a:pt x="8077" y="3453"/>
                      </a:lnTo>
                      <a:lnTo>
                        <a:pt x="7952" y="3432"/>
                      </a:lnTo>
                      <a:lnTo>
                        <a:pt x="7889" y="3453"/>
                      </a:lnTo>
                      <a:lnTo>
                        <a:pt x="7784" y="3599"/>
                      </a:lnTo>
                      <a:lnTo>
                        <a:pt x="7743" y="3557"/>
                      </a:lnTo>
                      <a:lnTo>
                        <a:pt x="7659" y="3557"/>
                      </a:lnTo>
                      <a:lnTo>
                        <a:pt x="7533" y="3599"/>
                      </a:lnTo>
                      <a:lnTo>
                        <a:pt x="7282" y="3453"/>
                      </a:lnTo>
                      <a:lnTo>
                        <a:pt x="6948" y="3348"/>
                      </a:lnTo>
                      <a:lnTo>
                        <a:pt x="6529" y="3390"/>
                      </a:lnTo>
                      <a:lnTo>
                        <a:pt x="6424" y="3390"/>
                      </a:lnTo>
                      <a:lnTo>
                        <a:pt x="6445" y="3264"/>
                      </a:lnTo>
                      <a:lnTo>
                        <a:pt x="6634" y="3076"/>
                      </a:lnTo>
                      <a:lnTo>
                        <a:pt x="6717" y="2846"/>
                      </a:lnTo>
                      <a:lnTo>
                        <a:pt x="6696" y="2720"/>
                      </a:lnTo>
                      <a:lnTo>
                        <a:pt x="6738" y="2616"/>
                      </a:lnTo>
                      <a:lnTo>
                        <a:pt x="6843" y="2532"/>
                      </a:lnTo>
                      <a:lnTo>
                        <a:pt x="6927" y="2406"/>
                      </a:lnTo>
                      <a:lnTo>
                        <a:pt x="6948" y="2281"/>
                      </a:lnTo>
                      <a:lnTo>
                        <a:pt x="6864" y="2134"/>
                      </a:lnTo>
                      <a:lnTo>
                        <a:pt x="6696" y="2009"/>
                      </a:lnTo>
                      <a:lnTo>
                        <a:pt x="6550" y="1862"/>
                      </a:lnTo>
                      <a:lnTo>
                        <a:pt x="6215" y="1800"/>
                      </a:lnTo>
                      <a:lnTo>
                        <a:pt x="5964" y="1674"/>
                      </a:lnTo>
                      <a:lnTo>
                        <a:pt x="5692" y="1465"/>
                      </a:lnTo>
                      <a:lnTo>
                        <a:pt x="5587" y="1444"/>
                      </a:lnTo>
                      <a:lnTo>
                        <a:pt x="5357" y="1339"/>
                      </a:lnTo>
                      <a:lnTo>
                        <a:pt x="5023" y="1256"/>
                      </a:lnTo>
                      <a:lnTo>
                        <a:pt x="4939" y="1088"/>
                      </a:lnTo>
                      <a:lnTo>
                        <a:pt x="4813" y="963"/>
                      </a:lnTo>
                      <a:lnTo>
                        <a:pt x="4667" y="942"/>
                      </a:lnTo>
                      <a:lnTo>
                        <a:pt x="4311" y="565"/>
                      </a:lnTo>
                      <a:lnTo>
                        <a:pt x="4186" y="314"/>
                      </a:lnTo>
                      <a:lnTo>
                        <a:pt x="4081" y="293"/>
                      </a:lnTo>
                      <a:lnTo>
                        <a:pt x="3935" y="147"/>
                      </a:lnTo>
                      <a:lnTo>
                        <a:pt x="3914" y="126"/>
                      </a:lnTo>
                      <a:lnTo>
                        <a:pt x="3809" y="21"/>
                      </a:lnTo>
                      <a:lnTo>
                        <a:pt x="3181" y="21"/>
                      </a:lnTo>
                      <a:lnTo>
                        <a:pt x="3077" y="147"/>
                      </a:lnTo>
                      <a:lnTo>
                        <a:pt x="3077" y="251"/>
                      </a:lnTo>
                      <a:lnTo>
                        <a:pt x="2993" y="356"/>
                      </a:lnTo>
                      <a:lnTo>
                        <a:pt x="2993" y="460"/>
                      </a:lnTo>
                      <a:lnTo>
                        <a:pt x="2951" y="544"/>
                      </a:lnTo>
                      <a:lnTo>
                        <a:pt x="2888" y="460"/>
                      </a:lnTo>
                      <a:lnTo>
                        <a:pt x="2826" y="230"/>
                      </a:lnTo>
                      <a:lnTo>
                        <a:pt x="2784" y="84"/>
                      </a:lnTo>
                      <a:lnTo>
                        <a:pt x="2679" y="42"/>
                      </a:lnTo>
                      <a:lnTo>
                        <a:pt x="2470" y="105"/>
                      </a:lnTo>
                      <a:lnTo>
                        <a:pt x="2344" y="84"/>
                      </a:lnTo>
                      <a:lnTo>
                        <a:pt x="2240" y="105"/>
                      </a:lnTo>
                      <a:lnTo>
                        <a:pt x="2093" y="126"/>
                      </a:lnTo>
                      <a:lnTo>
                        <a:pt x="194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3" name="Google Shape;543;p23"/>
                <p:cNvSpPr/>
                <p:nvPr/>
              </p:nvSpPr>
              <p:spPr>
                <a:xfrm>
                  <a:off x="2804875" y="4134625"/>
                  <a:ext cx="51800" cy="36100"/>
                </a:xfrm>
                <a:custGeom>
                  <a:rect b="b" l="l" r="r" t="t"/>
                  <a:pathLst>
                    <a:path extrusionOk="0" h="1444" w="2072">
                      <a:moveTo>
                        <a:pt x="0" y="0"/>
                      </a:moveTo>
                      <a:lnTo>
                        <a:pt x="272" y="1067"/>
                      </a:lnTo>
                      <a:lnTo>
                        <a:pt x="314" y="1067"/>
                      </a:lnTo>
                      <a:lnTo>
                        <a:pt x="502" y="1046"/>
                      </a:lnTo>
                      <a:lnTo>
                        <a:pt x="670" y="1046"/>
                      </a:lnTo>
                      <a:lnTo>
                        <a:pt x="816" y="1004"/>
                      </a:lnTo>
                      <a:lnTo>
                        <a:pt x="816" y="1046"/>
                      </a:lnTo>
                      <a:lnTo>
                        <a:pt x="712" y="1067"/>
                      </a:lnTo>
                      <a:lnTo>
                        <a:pt x="565" y="1130"/>
                      </a:lnTo>
                      <a:lnTo>
                        <a:pt x="293" y="1130"/>
                      </a:lnTo>
                      <a:lnTo>
                        <a:pt x="356" y="1360"/>
                      </a:lnTo>
                      <a:lnTo>
                        <a:pt x="398" y="1360"/>
                      </a:lnTo>
                      <a:lnTo>
                        <a:pt x="607" y="1276"/>
                      </a:lnTo>
                      <a:lnTo>
                        <a:pt x="837" y="1297"/>
                      </a:lnTo>
                      <a:lnTo>
                        <a:pt x="1005" y="1276"/>
                      </a:lnTo>
                      <a:lnTo>
                        <a:pt x="1235" y="1297"/>
                      </a:lnTo>
                      <a:lnTo>
                        <a:pt x="1360" y="1381"/>
                      </a:lnTo>
                      <a:lnTo>
                        <a:pt x="1507" y="1444"/>
                      </a:lnTo>
                      <a:lnTo>
                        <a:pt x="1632" y="1402"/>
                      </a:lnTo>
                      <a:lnTo>
                        <a:pt x="1737" y="1297"/>
                      </a:lnTo>
                      <a:lnTo>
                        <a:pt x="1758" y="1193"/>
                      </a:lnTo>
                      <a:lnTo>
                        <a:pt x="1883" y="1151"/>
                      </a:lnTo>
                      <a:lnTo>
                        <a:pt x="1946" y="1193"/>
                      </a:lnTo>
                      <a:lnTo>
                        <a:pt x="2072" y="1130"/>
                      </a:lnTo>
                      <a:lnTo>
                        <a:pt x="2072" y="1004"/>
                      </a:lnTo>
                      <a:lnTo>
                        <a:pt x="1967" y="983"/>
                      </a:lnTo>
                      <a:lnTo>
                        <a:pt x="1758" y="1046"/>
                      </a:lnTo>
                      <a:lnTo>
                        <a:pt x="1632" y="1004"/>
                      </a:lnTo>
                      <a:lnTo>
                        <a:pt x="1507" y="879"/>
                      </a:lnTo>
                      <a:lnTo>
                        <a:pt x="1318" y="837"/>
                      </a:lnTo>
                      <a:lnTo>
                        <a:pt x="1256" y="774"/>
                      </a:lnTo>
                      <a:lnTo>
                        <a:pt x="816" y="628"/>
                      </a:lnTo>
                      <a:lnTo>
                        <a:pt x="691" y="607"/>
                      </a:lnTo>
                      <a:lnTo>
                        <a:pt x="691" y="460"/>
                      </a:lnTo>
                      <a:lnTo>
                        <a:pt x="565" y="335"/>
                      </a:lnTo>
                      <a:lnTo>
                        <a:pt x="398" y="314"/>
                      </a:lnTo>
                      <a:lnTo>
                        <a:pt x="314" y="126"/>
                      </a:lnTo>
                      <a:lnTo>
                        <a:pt x="272" y="21"/>
                      </a:lnTo>
                      <a:lnTo>
                        <a:pt x="105" y="4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544" name="Google Shape;544;p23"/>
              <p:cNvSpPr/>
              <p:nvPr/>
            </p:nvSpPr>
            <p:spPr>
              <a:xfrm>
                <a:off x="5404100" y="2847275"/>
                <a:ext cx="26175" cy="61250"/>
              </a:xfrm>
              <a:custGeom>
                <a:rect b="b" l="l" r="r" t="t"/>
                <a:pathLst>
                  <a:path extrusionOk="0" h="2450" w="1047">
                    <a:moveTo>
                      <a:pt x="691" y="1"/>
                    </a:moveTo>
                    <a:lnTo>
                      <a:pt x="628" y="43"/>
                    </a:lnTo>
                    <a:lnTo>
                      <a:pt x="628" y="127"/>
                    </a:lnTo>
                    <a:lnTo>
                      <a:pt x="524" y="147"/>
                    </a:lnTo>
                    <a:lnTo>
                      <a:pt x="398" y="315"/>
                    </a:lnTo>
                    <a:lnTo>
                      <a:pt x="294" y="482"/>
                    </a:lnTo>
                    <a:lnTo>
                      <a:pt x="315" y="545"/>
                    </a:lnTo>
                    <a:lnTo>
                      <a:pt x="294" y="629"/>
                    </a:lnTo>
                    <a:lnTo>
                      <a:pt x="231" y="671"/>
                    </a:lnTo>
                    <a:lnTo>
                      <a:pt x="105" y="880"/>
                    </a:lnTo>
                    <a:lnTo>
                      <a:pt x="63" y="1110"/>
                    </a:lnTo>
                    <a:lnTo>
                      <a:pt x="1" y="1152"/>
                    </a:lnTo>
                    <a:lnTo>
                      <a:pt x="63" y="1194"/>
                    </a:lnTo>
                    <a:lnTo>
                      <a:pt x="63" y="1424"/>
                    </a:lnTo>
                    <a:lnTo>
                      <a:pt x="84" y="1675"/>
                    </a:lnTo>
                    <a:lnTo>
                      <a:pt x="126" y="1696"/>
                    </a:lnTo>
                    <a:lnTo>
                      <a:pt x="168" y="1780"/>
                    </a:lnTo>
                    <a:lnTo>
                      <a:pt x="126" y="1780"/>
                    </a:lnTo>
                    <a:lnTo>
                      <a:pt x="105" y="1842"/>
                    </a:lnTo>
                    <a:lnTo>
                      <a:pt x="189" y="1947"/>
                    </a:lnTo>
                    <a:lnTo>
                      <a:pt x="231" y="1947"/>
                    </a:lnTo>
                    <a:lnTo>
                      <a:pt x="273" y="2031"/>
                    </a:lnTo>
                    <a:lnTo>
                      <a:pt x="419" y="2093"/>
                    </a:lnTo>
                    <a:lnTo>
                      <a:pt x="503" y="2219"/>
                    </a:lnTo>
                    <a:lnTo>
                      <a:pt x="503" y="2344"/>
                    </a:lnTo>
                    <a:lnTo>
                      <a:pt x="503" y="2449"/>
                    </a:lnTo>
                    <a:lnTo>
                      <a:pt x="587" y="2407"/>
                    </a:lnTo>
                    <a:lnTo>
                      <a:pt x="691" y="2449"/>
                    </a:lnTo>
                    <a:lnTo>
                      <a:pt x="691" y="2449"/>
                    </a:lnTo>
                    <a:lnTo>
                      <a:pt x="649" y="2324"/>
                    </a:lnTo>
                    <a:lnTo>
                      <a:pt x="691" y="2198"/>
                    </a:lnTo>
                    <a:lnTo>
                      <a:pt x="628" y="2010"/>
                    </a:lnTo>
                    <a:lnTo>
                      <a:pt x="712" y="1884"/>
                    </a:lnTo>
                    <a:lnTo>
                      <a:pt x="859" y="1675"/>
                    </a:lnTo>
                    <a:lnTo>
                      <a:pt x="859" y="1528"/>
                    </a:lnTo>
                    <a:lnTo>
                      <a:pt x="880" y="1487"/>
                    </a:lnTo>
                    <a:lnTo>
                      <a:pt x="838" y="1466"/>
                    </a:lnTo>
                    <a:lnTo>
                      <a:pt x="880" y="1256"/>
                    </a:lnTo>
                    <a:lnTo>
                      <a:pt x="880" y="1089"/>
                    </a:lnTo>
                    <a:lnTo>
                      <a:pt x="859" y="943"/>
                    </a:lnTo>
                    <a:lnTo>
                      <a:pt x="942" y="796"/>
                    </a:lnTo>
                    <a:lnTo>
                      <a:pt x="963" y="524"/>
                    </a:lnTo>
                    <a:lnTo>
                      <a:pt x="1005" y="357"/>
                    </a:lnTo>
                    <a:lnTo>
                      <a:pt x="1047" y="336"/>
                    </a:lnTo>
                    <a:lnTo>
                      <a:pt x="1026" y="252"/>
                    </a:lnTo>
                    <a:lnTo>
                      <a:pt x="921" y="168"/>
                    </a:lnTo>
                    <a:lnTo>
                      <a:pt x="880" y="168"/>
                    </a:lnTo>
                    <a:lnTo>
                      <a:pt x="817" y="43"/>
                    </a:lnTo>
                    <a:lnTo>
                      <a:pt x="69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45" name="Google Shape;545;p23"/>
              <p:cNvGrpSpPr/>
              <p:nvPr/>
            </p:nvGrpSpPr>
            <p:grpSpPr>
              <a:xfrm>
                <a:off x="3781475" y="1624825"/>
                <a:ext cx="153300" cy="166375"/>
                <a:chOff x="3781475" y="1624825"/>
                <a:chExt cx="153300" cy="166375"/>
              </a:xfrm>
            </p:grpSpPr>
            <p:sp>
              <p:nvSpPr>
                <p:cNvPr id="546" name="Google Shape;546;p23"/>
                <p:cNvSpPr/>
                <p:nvPr/>
              </p:nvSpPr>
              <p:spPr>
                <a:xfrm>
                  <a:off x="3845300" y="1624825"/>
                  <a:ext cx="89475" cy="60700"/>
                </a:xfrm>
                <a:custGeom>
                  <a:rect b="b" l="l" r="r" t="t"/>
                  <a:pathLst>
                    <a:path extrusionOk="0" h="2428" w="3579">
                      <a:moveTo>
                        <a:pt x="1695" y="1"/>
                      </a:moveTo>
                      <a:lnTo>
                        <a:pt x="1674" y="84"/>
                      </a:lnTo>
                      <a:lnTo>
                        <a:pt x="1716" y="168"/>
                      </a:lnTo>
                      <a:lnTo>
                        <a:pt x="1758" y="252"/>
                      </a:lnTo>
                      <a:lnTo>
                        <a:pt x="1674" y="210"/>
                      </a:lnTo>
                      <a:lnTo>
                        <a:pt x="1611" y="168"/>
                      </a:lnTo>
                      <a:lnTo>
                        <a:pt x="1570" y="189"/>
                      </a:lnTo>
                      <a:lnTo>
                        <a:pt x="1570" y="293"/>
                      </a:lnTo>
                      <a:lnTo>
                        <a:pt x="1653" y="377"/>
                      </a:lnTo>
                      <a:lnTo>
                        <a:pt x="1653" y="482"/>
                      </a:lnTo>
                      <a:lnTo>
                        <a:pt x="1611" y="586"/>
                      </a:lnTo>
                      <a:lnTo>
                        <a:pt x="1611" y="712"/>
                      </a:lnTo>
                      <a:lnTo>
                        <a:pt x="1674" y="879"/>
                      </a:lnTo>
                      <a:lnTo>
                        <a:pt x="1653" y="984"/>
                      </a:lnTo>
                      <a:lnTo>
                        <a:pt x="1591" y="984"/>
                      </a:lnTo>
                      <a:lnTo>
                        <a:pt x="1570" y="879"/>
                      </a:lnTo>
                      <a:lnTo>
                        <a:pt x="1465" y="796"/>
                      </a:lnTo>
                      <a:lnTo>
                        <a:pt x="1360" y="733"/>
                      </a:lnTo>
                      <a:lnTo>
                        <a:pt x="1339" y="670"/>
                      </a:lnTo>
                      <a:lnTo>
                        <a:pt x="1381" y="586"/>
                      </a:lnTo>
                      <a:lnTo>
                        <a:pt x="1381" y="524"/>
                      </a:lnTo>
                      <a:lnTo>
                        <a:pt x="1298" y="503"/>
                      </a:lnTo>
                      <a:lnTo>
                        <a:pt x="1193" y="565"/>
                      </a:lnTo>
                      <a:lnTo>
                        <a:pt x="1151" y="565"/>
                      </a:lnTo>
                      <a:lnTo>
                        <a:pt x="1130" y="607"/>
                      </a:lnTo>
                      <a:lnTo>
                        <a:pt x="1026" y="670"/>
                      </a:lnTo>
                      <a:lnTo>
                        <a:pt x="942" y="628"/>
                      </a:lnTo>
                      <a:lnTo>
                        <a:pt x="942" y="586"/>
                      </a:lnTo>
                      <a:lnTo>
                        <a:pt x="942" y="524"/>
                      </a:lnTo>
                      <a:lnTo>
                        <a:pt x="879" y="524"/>
                      </a:lnTo>
                      <a:lnTo>
                        <a:pt x="816" y="461"/>
                      </a:lnTo>
                      <a:lnTo>
                        <a:pt x="775" y="356"/>
                      </a:lnTo>
                      <a:lnTo>
                        <a:pt x="712" y="314"/>
                      </a:lnTo>
                      <a:lnTo>
                        <a:pt x="649" y="356"/>
                      </a:lnTo>
                      <a:lnTo>
                        <a:pt x="565" y="273"/>
                      </a:lnTo>
                      <a:lnTo>
                        <a:pt x="607" y="189"/>
                      </a:lnTo>
                      <a:lnTo>
                        <a:pt x="565" y="84"/>
                      </a:lnTo>
                      <a:lnTo>
                        <a:pt x="523" y="63"/>
                      </a:lnTo>
                      <a:lnTo>
                        <a:pt x="461" y="147"/>
                      </a:lnTo>
                      <a:lnTo>
                        <a:pt x="440" y="293"/>
                      </a:lnTo>
                      <a:lnTo>
                        <a:pt x="461" y="419"/>
                      </a:lnTo>
                      <a:lnTo>
                        <a:pt x="544" y="565"/>
                      </a:lnTo>
                      <a:lnTo>
                        <a:pt x="565" y="712"/>
                      </a:lnTo>
                      <a:lnTo>
                        <a:pt x="523" y="733"/>
                      </a:lnTo>
                      <a:lnTo>
                        <a:pt x="440" y="649"/>
                      </a:lnTo>
                      <a:lnTo>
                        <a:pt x="419" y="545"/>
                      </a:lnTo>
                      <a:lnTo>
                        <a:pt x="398" y="524"/>
                      </a:lnTo>
                      <a:lnTo>
                        <a:pt x="398" y="628"/>
                      </a:lnTo>
                      <a:lnTo>
                        <a:pt x="419" y="754"/>
                      </a:lnTo>
                      <a:lnTo>
                        <a:pt x="461" y="837"/>
                      </a:lnTo>
                      <a:lnTo>
                        <a:pt x="461" y="921"/>
                      </a:lnTo>
                      <a:lnTo>
                        <a:pt x="440" y="1005"/>
                      </a:lnTo>
                      <a:lnTo>
                        <a:pt x="419" y="984"/>
                      </a:lnTo>
                      <a:lnTo>
                        <a:pt x="356" y="837"/>
                      </a:lnTo>
                      <a:lnTo>
                        <a:pt x="314" y="796"/>
                      </a:lnTo>
                      <a:lnTo>
                        <a:pt x="105" y="817"/>
                      </a:lnTo>
                      <a:lnTo>
                        <a:pt x="21" y="775"/>
                      </a:lnTo>
                      <a:lnTo>
                        <a:pt x="0" y="775"/>
                      </a:lnTo>
                      <a:lnTo>
                        <a:pt x="63" y="879"/>
                      </a:lnTo>
                      <a:lnTo>
                        <a:pt x="126" y="879"/>
                      </a:lnTo>
                      <a:lnTo>
                        <a:pt x="189" y="921"/>
                      </a:lnTo>
                      <a:lnTo>
                        <a:pt x="168" y="984"/>
                      </a:lnTo>
                      <a:lnTo>
                        <a:pt x="189" y="1026"/>
                      </a:lnTo>
                      <a:lnTo>
                        <a:pt x="293" y="1026"/>
                      </a:lnTo>
                      <a:lnTo>
                        <a:pt x="314" y="1068"/>
                      </a:lnTo>
                      <a:lnTo>
                        <a:pt x="168" y="1172"/>
                      </a:lnTo>
                      <a:lnTo>
                        <a:pt x="168" y="1235"/>
                      </a:lnTo>
                      <a:lnTo>
                        <a:pt x="293" y="1423"/>
                      </a:lnTo>
                      <a:lnTo>
                        <a:pt x="377" y="1444"/>
                      </a:lnTo>
                      <a:lnTo>
                        <a:pt x="461" y="1486"/>
                      </a:lnTo>
                      <a:lnTo>
                        <a:pt x="607" y="1486"/>
                      </a:lnTo>
                      <a:lnTo>
                        <a:pt x="691" y="1465"/>
                      </a:lnTo>
                      <a:lnTo>
                        <a:pt x="754" y="1528"/>
                      </a:lnTo>
                      <a:lnTo>
                        <a:pt x="816" y="1528"/>
                      </a:lnTo>
                      <a:lnTo>
                        <a:pt x="942" y="1444"/>
                      </a:lnTo>
                      <a:lnTo>
                        <a:pt x="1026" y="1423"/>
                      </a:lnTo>
                      <a:lnTo>
                        <a:pt x="1235" y="1381"/>
                      </a:lnTo>
                      <a:lnTo>
                        <a:pt x="1381" y="1381"/>
                      </a:lnTo>
                      <a:lnTo>
                        <a:pt x="1465" y="1340"/>
                      </a:lnTo>
                      <a:lnTo>
                        <a:pt x="1528" y="1340"/>
                      </a:lnTo>
                      <a:lnTo>
                        <a:pt x="1570" y="1361"/>
                      </a:lnTo>
                      <a:lnTo>
                        <a:pt x="1570" y="1423"/>
                      </a:lnTo>
                      <a:lnTo>
                        <a:pt x="1549" y="1465"/>
                      </a:lnTo>
                      <a:lnTo>
                        <a:pt x="1507" y="1549"/>
                      </a:lnTo>
                      <a:lnTo>
                        <a:pt x="1465" y="1570"/>
                      </a:lnTo>
                      <a:lnTo>
                        <a:pt x="1339" y="1549"/>
                      </a:lnTo>
                      <a:lnTo>
                        <a:pt x="1214" y="1549"/>
                      </a:lnTo>
                      <a:lnTo>
                        <a:pt x="1109" y="1528"/>
                      </a:lnTo>
                      <a:lnTo>
                        <a:pt x="1067" y="1570"/>
                      </a:lnTo>
                      <a:lnTo>
                        <a:pt x="1130" y="1591"/>
                      </a:lnTo>
                      <a:lnTo>
                        <a:pt x="1298" y="1653"/>
                      </a:lnTo>
                      <a:lnTo>
                        <a:pt x="1360" y="1695"/>
                      </a:lnTo>
                      <a:lnTo>
                        <a:pt x="1360" y="1758"/>
                      </a:lnTo>
                      <a:lnTo>
                        <a:pt x="1298" y="1758"/>
                      </a:lnTo>
                      <a:lnTo>
                        <a:pt x="1172" y="1695"/>
                      </a:lnTo>
                      <a:lnTo>
                        <a:pt x="1151" y="1758"/>
                      </a:lnTo>
                      <a:lnTo>
                        <a:pt x="1088" y="1758"/>
                      </a:lnTo>
                      <a:lnTo>
                        <a:pt x="984" y="1674"/>
                      </a:lnTo>
                      <a:lnTo>
                        <a:pt x="900" y="1653"/>
                      </a:lnTo>
                      <a:lnTo>
                        <a:pt x="754" y="1695"/>
                      </a:lnTo>
                      <a:lnTo>
                        <a:pt x="754" y="1758"/>
                      </a:lnTo>
                      <a:lnTo>
                        <a:pt x="837" y="1779"/>
                      </a:lnTo>
                      <a:lnTo>
                        <a:pt x="1047" y="1967"/>
                      </a:lnTo>
                      <a:lnTo>
                        <a:pt x="1130" y="1988"/>
                      </a:lnTo>
                      <a:lnTo>
                        <a:pt x="1235" y="1946"/>
                      </a:lnTo>
                      <a:lnTo>
                        <a:pt x="1277" y="1967"/>
                      </a:lnTo>
                      <a:lnTo>
                        <a:pt x="1339" y="2072"/>
                      </a:lnTo>
                      <a:lnTo>
                        <a:pt x="1339" y="2156"/>
                      </a:lnTo>
                      <a:lnTo>
                        <a:pt x="1423" y="2177"/>
                      </a:lnTo>
                      <a:lnTo>
                        <a:pt x="1507" y="2156"/>
                      </a:lnTo>
                      <a:lnTo>
                        <a:pt x="1674" y="2156"/>
                      </a:lnTo>
                      <a:lnTo>
                        <a:pt x="1842" y="2093"/>
                      </a:lnTo>
                      <a:lnTo>
                        <a:pt x="1946" y="2093"/>
                      </a:lnTo>
                      <a:lnTo>
                        <a:pt x="2093" y="2072"/>
                      </a:lnTo>
                      <a:lnTo>
                        <a:pt x="2093" y="2114"/>
                      </a:lnTo>
                      <a:lnTo>
                        <a:pt x="2072" y="2218"/>
                      </a:lnTo>
                      <a:lnTo>
                        <a:pt x="2093" y="2323"/>
                      </a:lnTo>
                      <a:lnTo>
                        <a:pt x="2218" y="2407"/>
                      </a:lnTo>
                      <a:lnTo>
                        <a:pt x="2365" y="2428"/>
                      </a:lnTo>
                      <a:lnTo>
                        <a:pt x="2532" y="2386"/>
                      </a:lnTo>
                      <a:lnTo>
                        <a:pt x="2574" y="2323"/>
                      </a:lnTo>
                      <a:lnTo>
                        <a:pt x="2532" y="2281"/>
                      </a:lnTo>
                      <a:lnTo>
                        <a:pt x="2532" y="2218"/>
                      </a:lnTo>
                      <a:lnTo>
                        <a:pt x="2595" y="2156"/>
                      </a:lnTo>
                      <a:lnTo>
                        <a:pt x="2699" y="2051"/>
                      </a:lnTo>
                      <a:lnTo>
                        <a:pt x="2783" y="2009"/>
                      </a:lnTo>
                      <a:lnTo>
                        <a:pt x="2846" y="2072"/>
                      </a:lnTo>
                      <a:lnTo>
                        <a:pt x="2930" y="2114"/>
                      </a:lnTo>
                      <a:lnTo>
                        <a:pt x="3034" y="2114"/>
                      </a:lnTo>
                      <a:lnTo>
                        <a:pt x="3160" y="2051"/>
                      </a:lnTo>
                      <a:lnTo>
                        <a:pt x="3202" y="1988"/>
                      </a:lnTo>
                      <a:lnTo>
                        <a:pt x="3160" y="1842"/>
                      </a:lnTo>
                      <a:lnTo>
                        <a:pt x="3139" y="1758"/>
                      </a:lnTo>
                      <a:lnTo>
                        <a:pt x="3181" y="1674"/>
                      </a:lnTo>
                      <a:lnTo>
                        <a:pt x="3264" y="1591"/>
                      </a:lnTo>
                      <a:lnTo>
                        <a:pt x="3348" y="1423"/>
                      </a:lnTo>
                      <a:lnTo>
                        <a:pt x="3432" y="1319"/>
                      </a:lnTo>
                      <a:lnTo>
                        <a:pt x="3557" y="1172"/>
                      </a:lnTo>
                      <a:lnTo>
                        <a:pt x="3578" y="1068"/>
                      </a:lnTo>
                      <a:lnTo>
                        <a:pt x="3578" y="1005"/>
                      </a:lnTo>
                      <a:lnTo>
                        <a:pt x="3557" y="900"/>
                      </a:lnTo>
                      <a:lnTo>
                        <a:pt x="3536" y="817"/>
                      </a:lnTo>
                      <a:lnTo>
                        <a:pt x="3557" y="754"/>
                      </a:lnTo>
                      <a:lnTo>
                        <a:pt x="3557" y="712"/>
                      </a:lnTo>
                      <a:lnTo>
                        <a:pt x="3516" y="691"/>
                      </a:lnTo>
                      <a:lnTo>
                        <a:pt x="3348" y="691"/>
                      </a:lnTo>
                      <a:lnTo>
                        <a:pt x="3264" y="607"/>
                      </a:lnTo>
                      <a:lnTo>
                        <a:pt x="3223" y="607"/>
                      </a:lnTo>
                      <a:lnTo>
                        <a:pt x="3034" y="628"/>
                      </a:lnTo>
                      <a:lnTo>
                        <a:pt x="2930" y="607"/>
                      </a:lnTo>
                      <a:lnTo>
                        <a:pt x="2846" y="545"/>
                      </a:lnTo>
                      <a:lnTo>
                        <a:pt x="2741" y="545"/>
                      </a:lnTo>
                      <a:lnTo>
                        <a:pt x="2679" y="503"/>
                      </a:lnTo>
                      <a:lnTo>
                        <a:pt x="2679" y="440"/>
                      </a:lnTo>
                      <a:lnTo>
                        <a:pt x="2637" y="419"/>
                      </a:lnTo>
                      <a:lnTo>
                        <a:pt x="2532" y="482"/>
                      </a:lnTo>
                      <a:lnTo>
                        <a:pt x="2532" y="419"/>
                      </a:lnTo>
                      <a:lnTo>
                        <a:pt x="2532" y="335"/>
                      </a:lnTo>
                      <a:lnTo>
                        <a:pt x="2532" y="293"/>
                      </a:lnTo>
                      <a:lnTo>
                        <a:pt x="2490" y="335"/>
                      </a:lnTo>
                      <a:lnTo>
                        <a:pt x="2469" y="440"/>
                      </a:lnTo>
                      <a:lnTo>
                        <a:pt x="2407" y="482"/>
                      </a:lnTo>
                      <a:lnTo>
                        <a:pt x="2386" y="335"/>
                      </a:lnTo>
                      <a:lnTo>
                        <a:pt x="2344" y="335"/>
                      </a:lnTo>
                      <a:lnTo>
                        <a:pt x="2302" y="398"/>
                      </a:lnTo>
                      <a:lnTo>
                        <a:pt x="2323" y="440"/>
                      </a:lnTo>
                      <a:lnTo>
                        <a:pt x="2302" y="503"/>
                      </a:lnTo>
                      <a:lnTo>
                        <a:pt x="2093" y="503"/>
                      </a:lnTo>
                      <a:lnTo>
                        <a:pt x="2093" y="607"/>
                      </a:lnTo>
                      <a:lnTo>
                        <a:pt x="2072" y="691"/>
                      </a:lnTo>
                      <a:lnTo>
                        <a:pt x="1988" y="670"/>
                      </a:lnTo>
                      <a:lnTo>
                        <a:pt x="1967" y="586"/>
                      </a:lnTo>
                      <a:lnTo>
                        <a:pt x="1925" y="586"/>
                      </a:lnTo>
                      <a:lnTo>
                        <a:pt x="1925" y="670"/>
                      </a:lnTo>
                      <a:lnTo>
                        <a:pt x="1904" y="733"/>
                      </a:lnTo>
                      <a:lnTo>
                        <a:pt x="1883" y="691"/>
                      </a:lnTo>
                      <a:lnTo>
                        <a:pt x="1883" y="607"/>
                      </a:lnTo>
                      <a:lnTo>
                        <a:pt x="1904" y="482"/>
                      </a:lnTo>
                      <a:lnTo>
                        <a:pt x="1904" y="252"/>
                      </a:lnTo>
                      <a:lnTo>
                        <a:pt x="1883" y="168"/>
                      </a:lnTo>
                      <a:lnTo>
                        <a:pt x="1779" y="84"/>
                      </a:lnTo>
                      <a:lnTo>
                        <a:pt x="1716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7" name="Google Shape;547;p23"/>
                <p:cNvSpPr/>
                <p:nvPr/>
              </p:nvSpPr>
              <p:spPr>
                <a:xfrm>
                  <a:off x="3875625" y="1704850"/>
                  <a:ext cx="21475" cy="18350"/>
                </a:xfrm>
                <a:custGeom>
                  <a:rect b="b" l="l" r="r" t="t"/>
                  <a:pathLst>
                    <a:path extrusionOk="0" h="734" w="859">
                      <a:moveTo>
                        <a:pt x="650" y="1"/>
                      </a:moveTo>
                      <a:lnTo>
                        <a:pt x="587" y="43"/>
                      </a:lnTo>
                      <a:lnTo>
                        <a:pt x="419" y="126"/>
                      </a:lnTo>
                      <a:lnTo>
                        <a:pt x="419" y="43"/>
                      </a:lnTo>
                      <a:lnTo>
                        <a:pt x="357" y="43"/>
                      </a:lnTo>
                      <a:lnTo>
                        <a:pt x="273" y="105"/>
                      </a:lnTo>
                      <a:lnTo>
                        <a:pt x="252" y="147"/>
                      </a:lnTo>
                      <a:lnTo>
                        <a:pt x="231" y="210"/>
                      </a:lnTo>
                      <a:lnTo>
                        <a:pt x="126" y="189"/>
                      </a:lnTo>
                      <a:lnTo>
                        <a:pt x="64" y="252"/>
                      </a:lnTo>
                      <a:lnTo>
                        <a:pt x="1" y="315"/>
                      </a:lnTo>
                      <a:lnTo>
                        <a:pt x="64" y="357"/>
                      </a:lnTo>
                      <a:lnTo>
                        <a:pt x="210" y="357"/>
                      </a:lnTo>
                      <a:lnTo>
                        <a:pt x="252" y="461"/>
                      </a:lnTo>
                      <a:lnTo>
                        <a:pt x="273" y="524"/>
                      </a:lnTo>
                      <a:lnTo>
                        <a:pt x="273" y="608"/>
                      </a:lnTo>
                      <a:lnTo>
                        <a:pt x="336" y="629"/>
                      </a:lnTo>
                      <a:lnTo>
                        <a:pt x="273" y="712"/>
                      </a:lnTo>
                      <a:lnTo>
                        <a:pt x="357" y="712"/>
                      </a:lnTo>
                      <a:lnTo>
                        <a:pt x="419" y="733"/>
                      </a:lnTo>
                      <a:lnTo>
                        <a:pt x="440" y="670"/>
                      </a:lnTo>
                      <a:lnTo>
                        <a:pt x="587" y="608"/>
                      </a:lnTo>
                      <a:lnTo>
                        <a:pt x="670" y="608"/>
                      </a:lnTo>
                      <a:lnTo>
                        <a:pt x="754" y="524"/>
                      </a:lnTo>
                      <a:lnTo>
                        <a:pt x="733" y="461"/>
                      </a:lnTo>
                      <a:lnTo>
                        <a:pt x="754" y="315"/>
                      </a:lnTo>
                      <a:lnTo>
                        <a:pt x="796" y="294"/>
                      </a:lnTo>
                      <a:lnTo>
                        <a:pt x="859" y="189"/>
                      </a:lnTo>
                      <a:lnTo>
                        <a:pt x="796" y="105"/>
                      </a:lnTo>
                      <a:lnTo>
                        <a:pt x="733" y="85"/>
                      </a:lnTo>
                      <a:lnTo>
                        <a:pt x="670" y="22"/>
                      </a:lnTo>
                      <a:lnTo>
                        <a:pt x="650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8" name="Google Shape;548;p23"/>
                <p:cNvSpPr/>
                <p:nvPr/>
              </p:nvSpPr>
              <p:spPr>
                <a:xfrm>
                  <a:off x="3883475" y="1716375"/>
                  <a:ext cx="39275" cy="43425"/>
                </a:xfrm>
                <a:custGeom>
                  <a:rect b="b" l="l" r="r" t="t"/>
                  <a:pathLst>
                    <a:path extrusionOk="0" h="1737" w="1571">
                      <a:moveTo>
                        <a:pt x="796" y="0"/>
                      </a:moveTo>
                      <a:lnTo>
                        <a:pt x="649" y="105"/>
                      </a:lnTo>
                      <a:lnTo>
                        <a:pt x="482" y="251"/>
                      </a:lnTo>
                      <a:lnTo>
                        <a:pt x="377" y="251"/>
                      </a:lnTo>
                      <a:lnTo>
                        <a:pt x="147" y="293"/>
                      </a:lnTo>
                      <a:lnTo>
                        <a:pt x="43" y="398"/>
                      </a:lnTo>
                      <a:lnTo>
                        <a:pt x="1" y="502"/>
                      </a:lnTo>
                      <a:lnTo>
                        <a:pt x="105" y="565"/>
                      </a:lnTo>
                      <a:lnTo>
                        <a:pt x="168" y="670"/>
                      </a:lnTo>
                      <a:lnTo>
                        <a:pt x="273" y="670"/>
                      </a:lnTo>
                      <a:lnTo>
                        <a:pt x="315" y="712"/>
                      </a:lnTo>
                      <a:lnTo>
                        <a:pt x="273" y="795"/>
                      </a:lnTo>
                      <a:lnTo>
                        <a:pt x="273" y="900"/>
                      </a:lnTo>
                      <a:lnTo>
                        <a:pt x="168" y="1046"/>
                      </a:lnTo>
                      <a:lnTo>
                        <a:pt x="147" y="1235"/>
                      </a:lnTo>
                      <a:lnTo>
                        <a:pt x="64" y="1297"/>
                      </a:lnTo>
                      <a:lnTo>
                        <a:pt x="105" y="1402"/>
                      </a:lnTo>
                      <a:lnTo>
                        <a:pt x="43" y="1444"/>
                      </a:lnTo>
                      <a:lnTo>
                        <a:pt x="64" y="1548"/>
                      </a:lnTo>
                      <a:lnTo>
                        <a:pt x="126" y="1548"/>
                      </a:lnTo>
                      <a:lnTo>
                        <a:pt x="210" y="1507"/>
                      </a:lnTo>
                      <a:lnTo>
                        <a:pt x="315" y="1465"/>
                      </a:lnTo>
                      <a:lnTo>
                        <a:pt x="440" y="1402"/>
                      </a:lnTo>
                      <a:lnTo>
                        <a:pt x="524" y="1402"/>
                      </a:lnTo>
                      <a:lnTo>
                        <a:pt x="587" y="1318"/>
                      </a:lnTo>
                      <a:lnTo>
                        <a:pt x="649" y="1193"/>
                      </a:lnTo>
                      <a:lnTo>
                        <a:pt x="691" y="1151"/>
                      </a:lnTo>
                      <a:lnTo>
                        <a:pt x="796" y="1151"/>
                      </a:lnTo>
                      <a:lnTo>
                        <a:pt x="838" y="1130"/>
                      </a:lnTo>
                      <a:lnTo>
                        <a:pt x="838" y="1235"/>
                      </a:lnTo>
                      <a:lnTo>
                        <a:pt x="796" y="1423"/>
                      </a:lnTo>
                      <a:lnTo>
                        <a:pt x="796" y="1548"/>
                      </a:lnTo>
                      <a:lnTo>
                        <a:pt x="754" y="1632"/>
                      </a:lnTo>
                      <a:lnTo>
                        <a:pt x="775" y="1737"/>
                      </a:lnTo>
                      <a:lnTo>
                        <a:pt x="859" y="1737"/>
                      </a:lnTo>
                      <a:lnTo>
                        <a:pt x="942" y="1653"/>
                      </a:lnTo>
                      <a:lnTo>
                        <a:pt x="942" y="1569"/>
                      </a:lnTo>
                      <a:lnTo>
                        <a:pt x="984" y="1465"/>
                      </a:lnTo>
                      <a:lnTo>
                        <a:pt x="1089" y="1423"/>
                      </a:lnTo>
                      <a:lnTo>
                        <a:pt x="1193" y="1402"/>
                      </a:lnTo>
                      <a:lnTo>
                        <a:pt x="1277" y="1151"/>
                      </a:lnTo>
                      <a:lnTo>
                        <a:pt x="1277" y="1046"/>
                      </a:lnTo>
                      <a:lnTo>
                        <a:pt x="1382" y="900"/>
                      </a:lnTo>
                      <a:lnTo>
                        <a:pt x="1507" y="837"/>
                      </a:lnTo>
                      <a:lnTo>
                        <a:pt x="1570" y="795"/>
                      </a:lnTo>
                      <a:lnTo>
                        <a:pt x="1465" y="732"/>
                      </a:lnTo>
                      <a:lnTo>
                        <a:pt x="1403" y="691"/>
                      </a:lnTo>
                      <a:lnTo>
                        <a:pt x="1298" y="628"/>
                      </a:lnTo>
                      <a:lnTo>
                        <a:pt x="1172" y="712"/>
                      </a:lnTo>
                      <a:lnTo>
                        <a:pt x="1089" y="774"/>
                      </a:lnTo>
                      <a:lnTo>
                        <a:pt x="963" y="691"/>
                      </a:lnTo>
                      <a:lnTo>
                        <a:pt x="838" y="565"/>
                      </a:lnTo>
                      <a:lnTo>
                        <a:pt x="796" y="398"/>
                      </a:lnTo>
                      <a:lnTo>
                        <a:pt x="838" y="356"/>
                      </a:lnTo>
                      <a:lnTo>
                        <a:pt x="942" y="314"/>
                      </a:lnTo>
                      <a:lnTo>
                        <a:pt x="942" y="272"/>
                      </a:lnTo>
                      <a:lnTo>
                        <a:pt x="859" y="147"/>
                      </a:lnTo>
                      <a:lnTo>
                        <a:pt x="79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9" name="Google Shape;549;p23"/>
                <p:cNvSpPr/>
                <p:nvPr/>
              </p:nvSpPr>
              <p:spPr>
                <a:xfrm>
                  <a:off x="3781475" y="1649925"/>
                  <a:ext cx="102550" cy="141275"/>
                </a:xfrm>
                <a:custGeom>
                  <a:rect b="b" l="l" r="r" t="t"/>
                  <a:pathLst>
                    <a:path extrusionOk="0" h="5651" w="4102">
                      <a:moveTo>
                        <a:pt x="1988" y="1"/>
                      </a:moveTo>
                      <a:lnTo>
                        <a:pt x="1926" y="22"/>
                      </a:lnTo>
                      <a:lnTo>
                        <a:pt x="1842" y="126"/>
                      </a:lnTo>
                      <a:lnTo>
                        <a:pt x="1884" y="315"/>
                      </a:lnTo>
                      <a:lnTo>
                        <a:pt x="1821" y="419"/>
                      </a:lnTo>
                      <a:lnTo>
                        <a:pt x="1821" y="524"/>
                      </a:lnTo>
                      <a:lnTo>
                        <a:pt x="1800" y="629"/>
                      </a:lnTo>
                      <a:lnTo>
                        <a:pt x="1842" y="649"/>
                      </a:lnTo>
                      <a:lnTo>
                        <a:pt x="1884" y="733"/>
                      </a:lnTo>
                      <a:lnTo>
                        <a:pt x="1884" y="1068"/>
                      </a:lnTo>
                      <a:lnTo>
                        <a:pt x="1884" y="1235"/>
                      </a:lnTo>
                      <a:lnTo>
                        <a:pt x="1926" y="1361"/>
                      </a:lnTo>
                      <a:lnTo>
                        <a:pt x="2030" y="1507"/>
                      </a:lnTo>
                      <a:lnTo>
                        <a:pt x="2030" y="1654"/>
                      </a:lnTo>
                      <a:lnTo>
                        <a:pt x="2135" y="1779"/>
                      </a:lnTo>
                      <a:lnTo>
                        <a:pt x="2135" y="1863"/>
                      </a:lnTo>
                      <a:lnTo>
                        <a:pt x="2051" y="1863"/>
                      </a:lnTo>
                      <a:lnTo>
                        <a:pt x="2009" y="1800"/>
                      </a:lnTo>
                      <a:lnTo>
                        <a:pt x="1926" y="1612"/>
                      </a:lnTo>
                      <a:lnTo>
                        <a:pt x="1842" y="1507"/>
                      </a:lnTo>
                      <a:lnTo>
                        <a:pt x="1800" y="1507"/>
                      </a:lnTo>
                      <a:lnTo>
                        <a:pt x="1716" y="1570"/>
                      </a:lnTo>
                      <a:lnTo>
                        <a:pt x="1675" y="1549"/>
                      </a:lnTo>
                      <a:lnTo>
                        <a:pt x="1675" y="1486"/>
                      </a:lnTo>
                      <a:lnTo>
                        <a:pt x="1737" y="1403"/>
                      </a:lnTo>
                      <a:lnTo>
                        <a:pt x="1779" y="1361"/>
                      </a:lnTo>
                      <a:lnTo>
                        <a:pt x="1779" y="1256"/>
                      </a:lnTo>
                      <a:lnTo>
                        <a:pt x="1695" y="1026"/>
                      </a:lnTo>
                      <a:lnTo>
                        <a:pt x="1695" y="817"/>
                      </a:lnTo>
                      <a:lnTo>
                        <a:pt x="1675" y="733"/>
                      </a:lnTo>
                      <a:lnTo>
                        <a:pt x="1528" y="649"/>
                      </a:lnTo>
                      <a:lnTo>
                        <a:pt x="1465" y="524"/>
                      </a:lnTo>
                      <a:lnTo>
                        <a:pt x="1382" y="503"/>
                      </a:lnTo>
                      <a:lnTo>
                        <a:pt x="1319" y="545"/>
                      </a:lnTo>
                      <a:lnTo>
                        <a:pt x="1319" y="670"/>
                      </a:lnTo>
                      <a:lnTo>
                        <a:pt x="1193" y="838"/>
                      </a:lnTo>
                      <a:lnTo>
                        <a:pt x="1172" y="963"/>
                      </a:lnTo>
                      <a:lnTo>
                        <a:pt x="1193" y="1089"/>
                      </a:lnTo>
                      <a:lnTo>
                        <a:pt x="1256" y="1235"/>
                      </a:lnTo>
                      <a:lnTo>
                        <a:pt x="1277" y="1403"/>
                      </a:lnTo>
                      <a:lnTo>
                        <a:pt x="1214" y="1382"/>
                      </a:lnTo>
                      <a:lnTo>
                        <a:pt x="1172" y="1298"/>
                      </a:lnTo>
                      <a:lnTo>
                        <a:pt x="1151" y="1173"/>
                      </a:lnTo>
                      <a:lnTo>
                        <a:pt x="1172" y="1089"/>
                      </a:lnTo>
                      <a:lnTo>
                        <a:pt x="1110" y="1068"/>
                      </a:lnTo>
                      <a:lnTo>
                        <a:pt x="1068" y="984"/>
                      </a:lnTo>
                      <a:lnTo>
                        <a:pt x="1047" y="984"/>
                      </a:lnTo>
                      <a:lnTo>
                        <a:pt x="984" y="1047"/>
                      </a:lnTo>
                      <a:lnTo>
                        <a:pt x="942" y="1026"/>
                      </a:lnTo>
                      <a:lnTo>
                        <a:pt x="942" y="942"/>
                      </a:lnTo>
                      <a:lnTo>
                        <a:pt x="1047" y="859"/>
                      </a:lnTo>
                      <a:lnTo>
                        <a:pt x="1047" y="838"/>
                      </a:lnTo>
                      <a:lnTo>
                        <a:pt x="984" y="817"/>
                      </a:lnTo>
                      <a:lnTo>
                        <a:pt x="859" y="859"/>
                      </a:lnTo>
                      <a:lnTo>
                        <a:pt x="775" y="921"/>
                      </a:lnTo>
                      <a:lnTo>
                        <a:pt x="691" y="859"/>
                      </a:lnTo>
                      <a:lnTo>
                        <a:pt x="733" y="817"/>
                      </a:lnTo>
                      <a:lnTo>
                        <a:pt x="775" y="775"/>
                      </a:lnTo>
                      <a:lnTo>
                        <a:pt x="796" y="733"/>
                      </a:lnTo>
                      <a:lnTo>
                        <a:pt x="900" y="629"/>
                      </a:lnTo>
                      <a:lnTo>
                        <a:pt x="984" y="629"/>
                      </a:lnTo>
                      <a:lnTo>
                        <a:pt x="1005" y="649"/>
                      </a:lnTo>
                      <a:lnTo>
                        <a:pt x="1089" y="670"/>
                      </a:lnTo>
                      <a:lnTo>
                        <a:pt x="1151" y="608"/>
                      </a:lnTo>
                      <a:lnTo>
                        <a:pt x="1172" y="524"/>
                      </a:lnTo>
                      <a:lnTo>
                        <a:pt x="1089" y="398"/>
                      </a:lnTo>
                      <a:lnTo>
                        <a:pt x="1047" y="336"/>
                      </a:lnTo>
                      <a:lnTo>
                        <a:pt x="900" y="357"/>
                      </a:lnTo>
                      <a:lnTo>
                        <a:pt x="670" y="545"/>
                      </a:lnTo>
                      <a:lnTo>
                        <a:pt x="587" y="566"/>
                      </a:lnTo>
                      <a:lnTo>
                        <a:pt x="545" y="545"/>
                      </a:lnTo>
                      <a:lnTo>
                        <a:pt x="545" y="461"/>
                      </a:lnTo>
                      <a:lnTo>
                        <a:pt x="461" y="419"/>
                      </a:lnTo>
                      <a:lnTo>
                        <a:pt x="419" y="440"/>
                      </a:lnTo>
                      <a:lnTo>
                        <a:pt x="419" y="566"/>
                      </a:lnTo>
                      <a:lnTo>
                        <a:pt x="545" y="712"/>
                      </a:lnTo>
                      <a:lnTo>
                        <a:pt x="524" y="754"/>
                      </a:lnTo>
                      <a:lnTo>
                        <a:pt x="419" y="754"/>
                      </a:lnTo>
                      <a:lnTo>
                        <a:pt x="377" y="649"/>
                      </a:lnTo>
                      <a:lnTo>
                        <a:pt x="315" y="503"/>
                      </a:lnTo>
                      <a:lnTo>
                        <a:pt x="231" y="503"/>
                      </a:lnTo>
                      <a:lnTo>
                        <a:pt x="126" y="608"/>
                      </a:lnTo>
                      <a:lnTo>
                        <a:pt x="147" y="733"/>
                      </a:lnTo>
                      <a:lnTo>
                        <a:pt x="168" y="775"/>
                      </a:lnTo>
                      <a:lnTo>
                        <a:pt x="168" y="880"/>
                      </a:lnTo>
                      <a:lnTo>
                        <a:pt x="147" y="880"/>
                      </a:lnTo>
                      <a:lnTo>
                        <a:pt x="43" y="963"/>
                      </a:lnTo>
                      <a:lnTo>
                        <a:pt x="1" y="984"/>
                      </a:lnTo>
                      <a:lnTo>
                        <a:pt x="1" y="1089"/>
                      </a:lnTo>
                      <a:lnTo>
                        <a:pt x="22" y="1235"/>
                      </a:lnTo>
                      <a:lnTo>
                        <a:pt x="43" y="1361"/>
                      </a:lnTo>
                      <a:lnTo>
                        <a:pt x="147" y="1549"/>
                      </a:lnTo>
                      <a:lnTo>
                        <a:pt x="147" y="1612"/>
                      </a:lnTo>
                      <a:lnTo>
                        <a:pt x="231" y="1591"/>
                      </a:lnTo>
                      <a:lnTo>
                        <a:pt x="273" y="1507"/>
                      </a:lnTo>
                      <a:lnTo>
                        <a:pt x="273" y="1403"/>
                      </a:lnTo>
                      <a:lnTo>
                        <a:pt x="273" y="1298"/>
                      </a:lnTo>
                      <a:lnTo>
                        <a:pt x="335" y="1277"/>
                      </a:lnTo>
                      <a:lnTo>
                        <a:pt x="419" y="1361"/>
                      </a:lnTo>
                      <a:lnTo>
                        <a:pt x="461" y="1298"/>
                      </a:lnTo>
                      <a:lnTo>
                        <a:pt x="482" y="1340"/>
                      </a:lnTo>
                      <a:lnTo>
                        <a:pt x="440" y="1445"/>
                      </a:lnTo>
                      <a:lnTo>
                        <a:pt x="419" y="1591"/>
                      </a:lnTo>
                      <a:lnTo>
                        <a:pt x="377" y="1612"/>
                      </a:lnTo>
                      <a:lnTo>
                        <a:pt x="377" y="1675"/>
                      </a:lnTo>
                      <a:lnTo>
                        <a:pt x="482" y="1779"/>
                      </a:lnTo>
                      <a:lnTo>
                        <a:pt x="482" y="1800"/>
                      </a:lnTo>
                      <a:lnTo>
                        <a:pt x="545" y="1821"/>
                      </a:lnTo>
                      <a:lnTo>
                        <a:pt x="628" y="1821"/>
                      </a:lnTo>
                      <a:lnTo>
                        <a:pt x="649" y="1863"/>
                      </a:lnTo>
                      <a:lnTo>
                        <a:pt x="649" y="1926"/>
                      </a:lnTo>
                      <a:lnTo>
                        <a:pt x="545" y="2010"/>
                      </a:lnTo>
                      <a:lnTo>
                        <a:pt x="482" y="2010"/>
                      </a:lnTo>
                      <a:lnTo>
                        <a:pt x="482" y="1968"/>
                      </a:lnTo>
                      <a:lnTo>
                        <a:pt x="461" y="1905"/>
                      </a:lnTo>
                      <a:lnTo>
                        <a:pt x="315" y="1800"/>
                      </a:lnTo>
                      <a:lnTo>
                        <a:pt x="273" y="1821"/>
                      </a:lnTo>
                      <a:lnTo>
                        <a:pt x="273" y="1884"/>
                      </a:lnTo>
                      <a:lnTo>
                        <a:pt x="335" y="1989"/>
                      </a:lnTo>
                      <a:lnTo>
                        <a:pt x="419" y="2030"/>
                      </a:lnTo>
                      <a:lnTo>
                        <a:pt x="482" y="2093"/>
                      </a:lnTo>
                      <a:lnTo>
                        <a:pt x="482" y="2114"/>
                      </a:lnTo>
                      <a:lnTo>
                        <a:pt x="440" y="2177"/>
                      </a:lnTo>
                      <a:lnTo>
                        <a:pt x="482" y="2240"/>
                      </a:lnTo>
                      <a:lnTo>
                        <a:pt x="587" y="2302"/>
                      </a:lnTo>
                      <a:lnTo>
                        <a:pt x="670" y="2344"/>
                      </a:lnTo>
                      <a:lnTo>
                        <a:pt x="691" y="2428"/>
                      </a:lnTo>
                      <a:lnTo>
                        <a:pt x="775" y="2449"/>
                      </a:lnTo>
                      <a:lnTo>
                        <a:pt x="900" y="2449"/>
                      </a:lnTo>
                      <a:lnTo>
                        <a:pt x="942" y="2491"/>
                      </a:lnTo>
                      <a:lnTo>
                        <a:pt x="879" y="2533"/>
                      </a:lnTo>
                      <a:lnTo>
                        <a:pt x="754" y="2533"/>
                      </a:lnTo>
                      <a:lnTo>
                        <a:pt x="754" y="2637"/>
                      </a:lnTo>
                      <a:lnTo>
                        <a:pt x="796" y="2742"/>
                      </a:lnTo>
                      <a:lnTo>
                        <a:pt x="859" y="2742"/>
                      </a:lnTo>
                      <a:lnTo>
                        <a:pt x="942" y="2763"/>
                      </a:lnTo>
                      <a:lnTo>
                        <a:pt x="1068" y="2909"/>
                      </a:lnTo>
                      <a:lnTo>
                        <a:pt x="1110" y="2972"/>
                      </a:lnTo>
                      <a:lnTo>
                        <a:pt x="1068" y="3035"/>
                      </a:lnTo>
                      <a:lnTo>
                        <a:pt x="1068" y="3077"/>
                      </a:lnTo>
                      <a:lnTo>
                        <a:pt x="1382" y="3077"/>
                      </a:lnTo>
                      <a:lnTo>
                        <a:pt x="1465" y="3014"/>
                      </a:lnTo>
                      <a:lnTo>
                        <a:pt x="1465" y="2930"/>
                      </a:lnTo>
                      <a:lnTo>
                        <a:pt x="1507" y="2805"/>
                      </a:lnTo>
                      <a:lnTo>
                        <a:pt x="1591" y="2763"/>
                      </a:lnTo>
                      <a:lnTo>
                        <a:pt x="1675" y="2805"/>
                      </a:lnTo>
                      <a:lnTo>
                        <a:pt x="1675" y="2721"/>
                      </a:lnTo>
                      <a:lnTo>
                        <a:pt x="1612" y="2616"/>
                      </a:lnTo>
                      <a:lnTo>
                        <a:pt x="1570" y="2512"/>
                      </a:lnTo>
                      <a:lnTo>
                        <a:pt x="1570" y="2386"/>
                      </a:lnTo>
                      <a:lnTo>
                        <a:pt x="1528" y="2302"/>
                      </a:lnTo>
                      <a:lnTo>
                        <a:pt x="1528" y="2219"/>
                      </a:lnTo>
                      <a:lnTo>
                        <a:pt x="1591" y="2198"/>
                      </a:lnTo>
                      <a:lnTo>
                        <a:pt x="1633" y="2219"/>
                      </a:lnTo>
                      <a:lnTo>
                        <a:pt x="1695" y="2323"/>
                      </a:lnTo>
                      <a:lnTo>
                        <a:pt x="1675" y="2344"/>
                      </a:lnTo>
                      <a:lnTo>
                        <a:pt x="1695" y="2428"/>
                      </a:lnTo>
                      <a:lnTo>
                        <a:pt x="1779" y="2344"/>
                      </a:lnTo>
                      <a:lnTo>
                        <a:pt x="1779" y="2282"/>
                      </a:lnTo>
                      <a:lnTo>
                        <a:pt x="1737" y="2093"/>
                      </a:lnTo>
                      <a:lnTo>
                        <a:pt x="1800" y="2010"/>
                      </a:lnTo>
                      <a:lnTo>
                        <a:pt x="1821" y="2010"/>
                      </a:lnTo>
                      <a:lnTo>
                        <a:pt x="1884" y="2093"/>
                      </a:lnTo>
                      <a:lnTo>
                        <a:pt x="1884" y="2219"/>
                      </a:lnTo>
                      <a:lnTo>
                        <a:pt x="1926" y="2282"/>
                      </a:lnTo>
                      <a:lnTo>
                        <a:pt x="1926" y="2344"/>
                      </a:lnTo>
                      <a:lnTo>
                        <a:pt x="1842" y="2428"/>
                      </a:lnTo>
                      <a:lnTo>
                        <a:pt x="1842" y="2491"/>
                      </a:lnTo>
                      <a:lnTo>
                        <a:pt x="1884" y="2637"/>
                      </a:lnTo>
                      <a:lnTo>
                        <a:pt x="1926" y="2658"/>
                      </a:lnTo>
                      <a:lnTo>
                        <a:pt x="2009" y="2637"/>
                      </a:lnTo>
                      <a:lnTo>
                        <a:pt x="2156" y="2491"/>
                      </a:lnTo>
                      <a:lnTo>
                        <a:pt x="2219" y="2344"/>
                      </a:lnTo>
                      <a:lnTo>
                        <a:pt x="2219" y="2240"/>
                      </a:lnTo>
                      <a:lnTo>
                        <a:pt x="2239" y="2177"/>
                      </a:lnTo>
                      <a:lnTo>
                        <a:pt x="2302" y="2198"/>
                      </a:lnTo>
                      <a:lnTo>
                        <a:pt x="2344" y="2282"/>
                      </a:lnTo>
                      <a:lnTo>
                        <a:pt x="2323" y="2407"/>
                      </a:lnTo>
                      <a:lnTo>
                        <a:pt x="2260" y="2512"/>
                      </a:lnTo>
                      <a:lnTo>
                        <a:pt x="2260" y="2595"/>
                      </a:lnTo>
                      <a:lnTo>
                        <a:pt x="2344" y="2637"/>
                      </a:lnTo>
                      <a:lnTo>
                        <a:pt x="2449" y="2616"/>
                      </a:lnTo>
                      <a:lnTo>
                        <a:pt x="2532" y="2533"/>
                      </a:lnTo>
                      <a:lnTo>
                        <a:pt x="2574" y="2533"/>
                      </a:lnTo>
                      <a:lnTo>
                        <a:pt x="2574" y="2595"/>
                      </a:lnTo>
                      <a:lnTo>
                        <a:pt x="2532" y="2637"/>
                      </a:lnTo>
                      <a:lnTo>
                        <a:pt x="2428" y="2658"/>
                      </a:lnTo>
                      <a:lnTo>
                        <a:pt x="2344" y="2763"/>
                      </a:lnTo>
                      <a:lnTo>
                        <a:pt x="2156" y="2763"/>
                      </a:lnTo>
                      <a:lnTo>
                        <a:pt x="2009" y="2826"/>
                      </a:lnTo>
                      <a:lnTo>
                        <a:pt x="1988" y="2867"/>
                      </a:lnTo>
                      <a:lnTo>
                        <a:pt x="2009" y="2951"/>
                      </a:lnTo>
                      <a:lnTo>
                        <a:pt x="1884" y="3014"/>
                      </a:lnTo>
                      <a:lnTo>
                        <a:pt x="1800" y="3118"/>
                      </a:lnTo>
                      <a:lnTo>
                        <a:pt x="1716" y="3181"/>
                      </a:lnTo>
                      <a:lnTo>
                        <a:pt x="1675" y="3181"/>
                      </a:lnTo>
                      <a:lnTo>
                        <a:pt x="1570" y="3244"/>
                      </a:lnTo>
                      <a:lnTo>
                        <a:pt x="1570" y="3328"/>
                      </a:lnTo>
                      <a:lnTo>
                        <a:pt x="1507" y="3349"/>
                      </a:lnTo>
                      <a:lnTo>
                        <a:pt x="1486" y="3265"/>
                      </a:lnTo>
                      <a:lnTo>
                        <a:pt x="1465" y="3223"/>
                      </a:lnTo>
                      <a:lnTo>
                        <a:pt x="1382" y="3265"/>
                      </a:lnTo>
                      <a:lnTo>
                        <a:pt x="1298" y="3286"/>
                      </a:lnTo>
                      <a:lnTo>
                        <a:pt x="1298" y="3349"/>
                      </a:lnTo>
                      <a:lnTo>
                        <a:pt x="1277" y="3390"/>
                      </a:lnTo>
                      <a:lnTo>
                        <a:pt x="1319" y="3579"/>
                      </a:lnTo>
                      <a:lnTo>
                        <a:pt x="1319" y="3704"/>
                      </a:lnTo>
                      <a:lnTo>
                        <a:pt x="1361" y="3746"/>
                      </a:lnTo>
                      <a:lnTo>
                        <a:pt x="1465" y="3746"/>
                      </a:lnTo>
                      <a:lnTo>
                        <a:pt x="1528" y="3704"/>
                      </a:lnTo>
                      <a:lnTo>
                        <a:pt x="1633" y="3683"/>
                      </a:lnTo>
                      <a:lnTo>
                        <a:pt x="1695" y="3662"/>
                      </a:lnTo>
                      <a:lnTo>
                        <a:pt x="1779" y="3662"/>
                      </a:lnTo>
                      <a:lnTo>
                        <a:pt x="1842" y="3642"/>
                      </a:lnTo>
                      <a:lnTo>
                        <a:pt x="1926" y="3537"/>
                      </a:lnTo>
                      <a:lnTo>
                        <a:pt x="1988" y="3537"/>
                      </a:lnTo>
                      <a:lnTo>
                        <a:pt x="2009" y="3495"/>
                      </a:lnTo>
                      <a:lnTo>
                        <a:pt x="2114" y="3495"/>
                      </a:lnTo>
                      <a:lnTo>
                        <a:pt x="2135" y="3537"/>
                      </a:lnTo>
                      <a:lnTo>
                        <a:pt x="2428" y="3537"/>
                      </a:lnTo>
                      <a:lnTo>
                        <a:pt x="2470" y="3474"/>
                      </a:lnTo>
                      <a:lnTo>
                        <a:pt x="2553" y="3432"/>
                      </a:lnTo>
                      <a:lnTo>
                        <a:pt x="2616" y="3432"/>
                      </a:lnTo>
                      <a:lnTo>
                        <a:pt x="2616" y="3495"/>
                      </a:lnTo>
                      <a:lnTo>
                        <a:pt x="2553" y="3537"/>
                      </a:lnTo>
                      <a:lnTo>
                        <a:pt x="2532" y="3600"/>
                      </a:lnTo>
                      <a:lnTo>
                        <a:pt x="2449" y="3600"/>
                      </a:lnTo>
                      <a:lnTo>
                        <a:pt x="2407" y="3642"/>
                      </a:lnTo>
                      <a:lnTo>
                        <a:pt x="2239" y="3642"/>
                      </a:lnTo>
                      <a:lnTo>
                        <a:pt x="2135" y="3683"/>
                      </a:lnTo>
                      <a:lnTo>
                        <a:pt x="1947" y="3767"/>
                      </a:lnTo>
                      <a:lnTo>
                        <a:pt x="1884" y="3767"/>
                      </a:lnTo>
                      <a:lnTo>
                        <a:pt x="1800" y="3788"/>
                      </a:lnTo>
                      <a:lnTo>
                        <a:pt x="1800" y="3809"/>
                      </a:lnTo>
                      <a:lnTo>
                        <a:pt x="1905" y="3872"/>
                      </a:lnTo>
                      <a:lnTo>
                        <a:pt x="2051" y="3893"/>
                      </a:lnTo>
                      <a:lnTo>
                        <a:pt x="2135" y="3893"/>
                      </a:lnTo>
                      <a:lnTo>
                        <a:pt x="2239" y="3976"/>
                      </a:lnTo>
                      <a:lnTo>
                        <a:pt x="2239" y="4018"/>
                      </a:lnTo>
                      <a:lnTo>
                        <a:pt x="2030" y="4018"/>
                      </a:lnTo>
                      <a:lnTo>
                        <a:pt x="1947" y="4060"/>
                      </a:lnTo>
                      <a:lnTo>
                        <a:pt x="1905" y="4018"/>
                      </a:lnTo>
                      <a:lnTo>
                        <a:pt x="1800" y="3997"/>
                      </a:lnTo>
                      <a:lnTo>
                        <a:pt x="1779" y="4060"/>
                      </a:lnTo>
                      <a:lnTo>
                        <a:pt x="1737" y="4060"/>
                      </a:lnTo>
                      <a:lnTo>
                        <a:pt x="1695" y="3997"/>
                      </a:lnTo>
                      <a:lnTo>
                        <a:pt x="1633" y="3914"/>
                      </a:lnTo>
                      <a:lnTo>
                        <a:pt x="1570" y="3893"/>
                      </a:lnTo>
                      <a:lnTo>
                        <a:pt x="1423" y="3997"/>
                      </a:lnTo>
                      <a:lnTo>
                        <a:pt x="1423" y="4018"/>
                      </a:lnTo>
                      <a:lnTo>
                        <a:pt x="1486" y="4102"/>
                      </a:lnTo>
                      <a:lnTo>
                        <a:pt x="1507" y="4165"/>
                      </a:lnTo>
                      <a:lnTo>
                        <a:pt x="1486" y="4227"/>
                      </a:lnTo>
                      <a:lnTo>
                        <a:pt x="1507" y="4227"/>
                      </a:lnTo>
                      <a:lnTo>
                        <a:pt x="1486" y="4290"/>
                      </a:lnTo>
                      <a:lnTo>
                        <a:pt x="1507" y="4332"/>
                      </a:lnTo>
                      <a:lnTo>
                        <a:pt x="1591" y="4395"/>
                      </a:lnTo>
                      <a:lnTo>
                        <a:pt x="1591" y="4437"/>
                      </a:lnTo>
                      <a:lnTo>
                        <a:pt x="1612" y="4499"/>
                      </a:lnTo>
                      <a:lnTo>
                        <a:pt x="1633" y="4478"/>
                      </a:lnTo>
                      <a:lnTo>
                        <a:pt x="1716" y="4541"/>
                      </a:lnTo>
                      <a:lnTo>
                        <a:pt x="1716" y="4604"/>
                      </a:lnTo>
                      <a:lnTo>
                        <a:pt x="1779" y="4688"/>
                      </a:lnTo>
                      <a:lnTo>
                        <a:pt x="1800" y="4646"/>
                      </a:lnTo>
                      <a:lnTo>
                        <a:pt x="1884" y="4688"/>
                      </a:lnTo>
                      <a:lnTo>
                        <a:pt x="1926" y="4751"/>
                      </a:lnTo>
                      <a:lnTo>
                        <a:pt x="1988" y="4792"/>
                      </a:lnTo>
                      <a:lnTo>
                        <a:pt x="1988" y="4855"/>
                      </a:lnTo>
                      <a:lnTo>
                        <a:pt x="2114" y="4960"/>
                      </a:lnTo>
                      <a:lnTo>
                        <a:pt x="2239" y="4918"/>
                      </a:lnTo>
                      <a:lnTo>
                        <a:pt x="2260" y="4834"/>
                      </a:lnTo>
                      <a:lnTo>
                        <a:pt x="2323" y="4834"/>
                      </a:lnTo>
                      <a:lnTo>
                        <a:pt x="2344" y="4897"/>
                      </a:lnTo>
                      <a:lnTo>
                        <a:pt x="2428" y="4855"/>
                      </a:lnTo>
                      <a:lnTo>
                        <a:pt x="2449" y="4897"/>
                      </a:lnTo>
                      <a:lnTo>
                        <a:pt x="2449" y="4960"/>
                      </a:lnTo>
                      <a:lnTo>
                        <a:pt x="2407" y="5023"/>
                      </a:lnTo>
                      <a:lnTo>
                        <a:pt x="2344" y="5023"/>
                      </a:lnTo>
                      <a:lnTo>
                        <a:pt x="2239" y="5106"/>
                      </a:lnTo>
                      <a:lnTo>
                        <a:pt x="2239" y="5148"/>
                      </a:lnTo>
                      <a:lnTo>
                        <a:pt x="2428" y="5336"/>
                      </a:lnTo>
                      <a:lnTo>
                        <a:pt x="2470" y="5357"/>
                      </a:lnTo>
                      <a:lnTo>
                        <a:pt x="2532" y="5420"/>
                      </a:lnTo>
                      <a:lnTo>
                        <a:pt x="2512" y="5567"/>
                      </a:lnTo>
                      <a:lnTo>
                        <a:pt x="2532" y="5650"/>
                      </a:lnTo>
                      <a:lnTo>
                        <a:pt x="2574" y="5650"/>
                      </a:lnTo>
                      <a:lnTo>
                        <a:pt x="2616" y="5587"/>
                      </a:lnTo>
                      <a:lnTo>
                        <a:pt x="2658" y="5567"/>
                      </a:lnTo>
                      <a:lnTo>
                        <a:pt x="2721" y="5650"/>
                      </a:lnTo>
                      <a:lnTo>
                        <a:pt x="2784" y="5629"/>
                      </a:lnTo>
                      <a:lnTo>
                        <a:pt x="2867" y="5525"/>
                      </a:lnTo>
                      <a:lnTo>
                        <a:pt x="2888" y="5420"/>
                      </a:lnTo>
                      <a:lnTo>
                        <a:pt x="2930" y="5357"/>
                      </a:lnTo>
                      <a:lnTo>
                        <a:pt x="2930" y="5315"/>
                      </a:lnTo>
                      <a:lnTo>
                        <a:pt x="2867" y="5148"/>
                      </a:lnTo>
                      <a:lnTo>
                        <a:pt x="2846" y="5023"/>
                      </a:lnTo>
                      <a:lnTo>
                        <a:pt x="2888" y="4939"/>
                      </a:lnTo>
                      <a:lnTo>
                        <a:pt x="2951" y="4855"/>
                      </a:lnTo>
                      <a:lnTo>
                        <a:pt x="2951" y="4499"/>
                      </a:lnTo>
                      <a:lnTo>
                        <a:pt x="2972" y="4395"/>
                      </a:lnTo>
                      <a:lnTo>
                        <a:pt x="2972" y="4311"/>
                      </a:lnTo>
                      <a:lnTo>
                        <a:pt x="3056" y="4227"/>
                      </a:lnTo>
                      <a:lnTo>
                        <a:pt x="3056" y="4206"/>
                      </a:lnTo>
                      <a:lnTo>
                        <a:pt x="2972" y="4165"/>
                      </a:lnTo>
                      <a:lnTo>
                        <a:pt x="3056" y="4060"/>
                      </a:lnTo>
                      <a:lnTo>
                        <a:pt x="3181" y="4081"/>
                      </a:lnTo>
                      <a:lnTo>
                        <a:pt x="3202" y="4081"/>
                      </a:lnTo>
                      <a:lnTo>
                        <a:pt x="3244" y="3976"/>
                      </a:lnTo>
                      <a:lnTo>
                        <a:pt x="3244" y="3809"/>
                      </a:lnTo>
                      <a:lnTo>
                        <a:pt x="3265" y="3683"/>
                      </a:lnTo>
                      <a:lnTo>
                        <a:pt x="3265" y="3558"/>
                      </a:lnTo>
                      <a:lnTo>
                        <a:pt x="3181" y="3432"/>
                      </a:lnTo>
                      <a:lnTo>
                        <a:pt x="3181" y="3286"/>
                      </a:lnTo>
                      <a:lnTo>
                        <a:pt x="3244" y="3265"/>
                      </a:lnTo>
                      <a:lnTo>
                        <a:pt x="3348" y="3328"/>
                      </a:lnTo>
                      <a:lnTo>
                        <a:pt x="3390" y="3223"/>
                      </a:lnTo>
                      <a:lnTo>
                        <a:pt x="3369" y="3181"/>
                      </a:lnTo>
                      <a:lnTo>
                        <a:pt x="3369" y="3056"/>
                      </a:lnTo>
                      <a:lnTo>
                        <a:pt x="3390" y="2951"/>
                      </a:lnTo>
                      <a:lnTo>
                        <a:pt x="3369" y="2742"/>
                      </a:lnTo>
                      <a:lnTo>
                        <a:pt x="3348" y="2616"/>
                      </a:lnTo>
                      <a:lnTo>
                        <a:pt x="3369" y="2554"/>
                      </a:lnTo>
                      <a:lnTo>
                        <a:pt x="3495" y="2449"/>
                      </a:lnTo>
                      <a:lnTo>
                        <a:pt x="3495" y="2386"/>
                      </a:lnTo>
                      <a:lnTo>
                        <a:pt x="3474" y="2323"/>
                      </a:lnTo>
                      <a:lnTo>
                        <a:pt x="3474" y="2282"/>
                      </a:lnTo>
                      <a:lnTo>
                        <a:pt x="3579" y="2282"/>
                      </a:lnTo>
                      <a:lnTo>
                        <a:pt x="3725" y="2135"/>
                      </a:lnTo>
                      <a:lnTo>
                        <a:pt x="3830" y="2135"/>
                      </a:lnTo>
                      <a:lnTo>
                        <a:pt x="3934" y="2114"/>
                      </a:lnTo>
                      <a:lnTo>
                        <a:pt x="3997" y="2219"/>
                      </a:lnTo>
                      <a:lnTo>
                        <a:pt x="4039" y="2198"/>
                      </a:lnTo>
                      <a:lnTo>
                        <a:pt x="4081" y="2114"/>
                      </a:lnTo>
                      <a:lnTo>
                        <a:pt x="4102" y="2072"/>
                      </a:lnTo>
                      <a:lnTo>
                        <a:pt x="4102" y="1926"/>
                      </a:lnTo>
                      <a:lnTo>
                        <a:pt x="4018" y="1905"/>
                      </a:lnTo>
                      <a:lnTo>
                        <a:pt x="3767" y="1821"/>
                      </a:lnTo>
                      <a:lnTo>
                        <a:pt x="3662" y="1779"/>
                      </a:lnTo>
                      <a:lnTo>
                        <a:pt x="3495" y="1612"/>
                      </a:lnTo>
                      <a:lnTo>
                        <a:pt x="3411" y="1570"/>
                      </a:lnTo>
                      <a:lnTo>
                        <a:pt x="3286" y="1382"/>
                      </a:lnTo>
                      <a:lnTo>
                        <a:pt x="3244" y="1361"/>
                      </a:lnTo>
                      <a:lnTo>
                        <a:pt x="3097" y="1361"/>
                      </a:lnTo>
                      <a:lnTo>
                        <a:pt x="3056" y="1277"/>
                      </a:lnTo>
                      <a:lnTo>
                        <a:pt x="3056" y="1193"/>
                      </a:lnTo>
                      <a:lnTo>
                        <a:pt x="2972" y="942"/>
                      </a:lnTo>
                      <a:lnTo>
                        <a:pt x="2888" y="733"/>
                      </a:lnTo>
                      <a:lnTo>
                        <a:pt x="2742" y="608"/>
                      </a:lnTo>
                      <a:lnTo>
                        <a:pt x="2658" y="670"/>
                      </a:lnTo>
                      <a:lnTo>
                        <a:pt x="2637" y="775"/>
                      </a:lnTo>
                      <a:lnTo>
                        <a:pt x="2658" y="984"/>
                      </a:lnTo>
                      <a:lnTo>
                        <a:pt x="2658" y="1131"/>
                      </a:lnTo>
                      <a:lnTo>
                        <a:pt x="2574" y="1193"/>
                      </a:lnTo>
                      <a:lnTo>
                        <a:pt x="2553" y="1173"/>
                      </a:lnTo>
                      <a:lnTo>
                        <a:pt x="2553" y="1131"/>
                      </a:lnTo>
                      <a:lnTo>
                        <a:pt x="2553" y="963"/>
                      </a:lnTo>
                      <a:lnTo>
                        <a:pt x="2553" y="733"/>
                      </a:lnTo>
                      <a:lnTo>
                        <a:pt x="2616" y="670"/>
                      </a:lnTo>
                      <a:lnTo>
                        <a:pt x="2616" y="545"/>
                      </a:lnTo>
                      <a:lnTo>
                        <a:pt x="2553" y="419"/>
                      </a:lnTo>
                      <a:lnTo>
                        <a:pt x="2449" y="231"/>
                      </a:lnTo>
                      <a:lnTo>
                        <a:pt x="2344" y="189"/>
                      </a:lnTo>
                      <a:lnTo>
                        <a:pt x="2260" y="231"/>
                      </a:lnTo>
                      <a:lnTo>
                        <a:pt x="2219" y="315"/>
                      </a:lnTo>
                      <a:lnTo>
                        <a:pt x="2156" y="294"/>
                      </a:lnTo>
                      <a:lnTo>
                        <a:pt x="2135" y="147"/>
                      </a:lnTo>
                      <a:lnTo>
                        <a:pt x="2030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550" name="Google Shape;550;p23"/>
              <p:cNvSpPr/>
              <p:nvPr/>
            </p:nvSpPr>
            <p:spPr>
              <a:xfrm>
                <a:off x="5511350" y="2436650"/>
                <a:ext cx="175250" cy="307100"/>
              </a:xfrm>
              <a:custGeom>
                <a:rect b="b" l="l" r="r" t="t"/>
                <a:pathLst>
                  <a:path extrusionOk="0" h="12284" w="7010">
                    <a:moveTo>
                      <a:pt x="4122" y="1"/>
                    </a:moveTo>
                    <a:lnTo>
                      <a:pt x="4122" y="43"/>
                    </a:lnTo>
                    <a:lnTo>
                      <a:pt x="4080" y="126"/>
                    </a:lnTo>
                    <a:lnTo>
                      <a:pt x="4017" y="126"/>
                    </a:lnTo>
                    <a:lnTo>
                      <a:pt x="3996" y="147"/>
                    </a:lnTo>
                    <a:lnTo>
                      <a:pt x="4059" y="231"/>
                    </a:lnTo>
                    <a:lnTo>
                      <a:pt x="4080" y="357"/>
                    </a:lnTo>
                    <a:lnTo>
                      <a:pt x="4289" y="671"/>
                    </a:lnTo>
                    <a:lnTo>
                      <a:pt x="4331" y="796"/>
                    </a:lnTo>
                    <a:lnTo>
                      <a:pt x="4331" y="1005"/>
                    </a:lnTo>
                    <a:lnTo>
                      <a:pt x="4310" y="1089"/>
                    </a:lnTo>
                    <a:lnTo>
                      <a:pt x="4373" y="1277"/>
                    </a:lnTo>
                    <a:lnTo>
                      <a:pt x="4415" y="1382"/>
                    </a:lnTo>
                    <a:lnTo>
                      <a:pt x="4415" y="1424"/>
                    </a:lnTo>
                    <a:lnTo>
                      <a:pt x="4373" y="1424"/>
                    </a:lnTo>
                    <a:lnTo>
                      <a:pt x="4289" y="1528"/>
                    </a:lnTo>
                    <a:lnTo>
                      <a:pt x="4310" y="1633"/>
                    </a:lnTo>
                    <a:lnTo>
                      <a:pt x="4373" y="1738"/>
                    </a:lnTo>
                    <a:lnTo>
                      <a:pt x="4394" y="1800"/>
                    </a:lnTo>
                    <a:lnTo>
                      <a:pt x="4457" y="1821"/>
                    </a:lnTo>
                    <a:lnTo>
                      <a:pt x="4478" y="1905"/>
                    </a:lnTo>
                    <a:lnTo>
                      <a:pt x="4457" y="1926"/>
                    </a:lnTo>
                    <a:lnTo>
                      <a:pt x="4457" y="2010"/>
                    </a:lnTo>
                    <a:lnTo>
                      <a:pt x="4394" y="2051"/>
                    </a:lnTo>
                    <a:lnTo>
                      <a:pt x="4206" y="2031"/>
                    </a:lnTo>
                    <a:lnTo>
                      <a:pt x="4017" y="1926"/>
                    </a:lnTo>
                    <a:lnTo>
                      <a:pt x="3955" y="1947"/>
                    </a:lnTo>
                    <a:lnTo>
                      <a:pt x="3892" y="2031"/>
                    </a:lnTo>
                    <a:lnTo>
                      <a:pt x="3913" y="2093"/>
                    </a:lnTo>
                    <a:lnTo>
                      <a:pt x="3976" y="2093"/>
                    </a:lnTo>
                    <a:lnTo>
                      <a:pt x="4080" y="2156"/>
                    </a:lnTo>
                    <a:lnTo>
                      <a:pt x="4080" y="2219"/>
                    </a:lnTo>
                    <a:lnTo>
                      <a:pt x="4017" y="2261"/>
                    </a:lnTo>
                    <a:lnTo>
                      <a:pt x="3976" y="2365"/>
                    </a:lnTo>
                    <a:lnTo>
                      <a:pt x="3892" y="2407"/>
                    </a:lnTo>
                    <a:lnTo>
                      <a:pt x="3871" y="2449"/>
                    </a:lnTo>
                    <a:lnTo>
                      <a:pt x="3787" y="2470"/>
                    </a:lnTo>
                    <a:lnTo>
                      <a:pt x="3745" y="2575"/>
                    </a:lnTo>
                    <a:lnTo>
                      <a:pt x="3766" y="2679"/>
                    </a:lnTo>
                    <a:lnTo>
                      <a:pt x="3766" y="2847"/>
                    </a:lnTo>
                    <a:lnTo>
                      <a:pt x="3787" y="2930"/>
                    </a:lnTo>
                    <a:lnTo>
                      <a:pt x="3871" y="2930"/>
                    </a:lnTo>
                    <a:lnTo>
                      <a:pt x="3976" y="2993"/>
                    </a:lnTo>
                    <a:lnTo>
                      <a:pt x="4059" y="3077"/>
                    </a:lnTo>
                    <a:lnTo>
                      <a:pt x="4122" y="3286"/>
                    </a:lnTo>
                    <a:lnTo>
                      <a:pt x="4164" y="3495"/>
                    </a:lnTo>
                    <a:lnTo>
                      <a:pt x="4122" y="3516"/>
                    </a:lnTo>
                    <a:lnTo>
                      <a:pt x="4185" y="3621"/>
                    </a:lnTo>
                    <a:lnTo>
                      <a:pt x="4289" y="3684"/>
                    </a:lnTo>
                    <a:lnTo>
                      <a:pt x="4415" y="3516"/>
                    </a:lnTo>
                    <a:lnTo>
                      <a:pt x="4478" y="3412"/>
                    </a:lnTo>
                    <a:lnTo>
                      <a:pt x="4478" y="3349"/>
                    </a:lnTo>
                    <a:lnTo>
                      <a:pt x="4520" y="3286"/>
                    </a:lnTo>
                    <a:lnTo>
                      <a:pt x="4540" y="3286"/>
                    </a:lnTo>
                    <a:cubicBezTo>
                      <a:pt x="4624" y="3370"/>
                      <a:pt x="4708" y="3453"/>
                      <a:pt x="4729" y="3558"/>
                    </a:cubicBezTo>
                    <a:lnTo>
                      <a:pt x="4729" y="3579"/>
                    </a:lnTo>
                    <a:lnTo>
                      <a:pt x="4687" y="3704"/>
                    </a:lnTo>
                    <a:lnTo>
                      <a:pt x="4687" y="3809"/>
                    </a:lnTo>
                    <a:lnTo>
                      <a:pt x="4729" y="3872"/>
                    </a:lnTo>
                    <a:lnTo>
                      <a:pt x="4792" y="3830"/>
                    </a:lnTo>
                    <a:lnTo>
                      <a:pt x="4917" y="3725"/>
                    </a:lnTo>
                    <a:lnTo>
                      <a:pt x="4980" y="3872"/>
                    </a:lnTo>
                    <a:lnTo>
                      <a:pt x="4917" y="3976"/>
                    </a:lnTo>
                    <a:lnTo>
                      <a:pt x="4833" y="4018"/>
                    </a:lnTo>
                    <a:lnTo>
                      <a:pt x="4771" y="3976"/>
                    </a:lnTo>
                    <a:lnTo>
                      <a:pt x="4792" y="4102"/>
                    </a:lnTo>
                    <a:lnTo>
                      <a:pt x="4729" y="4144"/>
                    </a:lnTo>
                    <a:lnTo>
                      <a:pt x="4666" y="4123"/>
                    </a:lnTo>
                    <a:lnTo>
                      <a:pt x="4624" y="4018"/>
                    </a:lnTo>
                    <a:lnTo>
                      <a:pt x="4603" y="3914"/>
                    </a:lnTo>
                    <a:lnTo>
                      <a:pt x="4582" y="3872"/>
                    </a:lnTo>
                    <a:lnTo>
                      <a:pt x="4499" y="3893"/>
                    </a:lnTo>
                    <a:lnTo>
                      <a:pt x="4457" y="3872"/>
                    </a:lnTo>
                    <a:lnTo>
                      <a:pt x="4415" y="3976"/>
                    </a:lnTo>
                    <a:lnTo>
                      <a:pt x="4478" y="4123"/>
                    </a:lnTo>
                    <a:lnTo>
                      <a:pt x="4478" y="4228"/>
                    </a:lnTo>
                    <a:lnTo>
                      <a:pt x="4394" y="4248"/>
                    </a:lnTo>
                    <a:lnTo>
                      <a:pt x="4310" y="4353"/>
                    </a:lnTo>
                    <a:lnTo>
                      <a:pt x="4310" y="4416"/>
                    </a:lnTo>
                    <a:lnTo>
                      <a:pt x="4457" y="4562"/>
                    </a:lnTo>
                    <a:lnTo>
                      <a:pt x="4499" y="4646"/>
                    </a:lnTo>
                    <a:lnTo>
                      <a:pt x="4457" y="4813"/>
                    </a:lnTo>
                    <a:lnTo>
                      <a:pt x="4373" y="4855"/>
                    </a:lnTo>
                    <a:lnTo>
                      <a:pt x="4289" y="4834"/>
                    </a:lnTo>
                    <a:lnTo>
                      <a:pt x="4268" y="4876"/>
                    </a:lnTo>
                    <a:lnTo>
                      <a:pt x="4352" y="4981"/>
                    </a:lnTo>
                    <a:lnTo>
                      <a:pt x="4415" y="4960"/>
                    </a:lnTo>
                    <a:lnTo>
                      <a:pt x="4499" y="4876"/>
                    </a:lnTo>
                    <a:lnTo>
                      <a:pt x="4603" y="5148"/>
                    </a:lnTo>
                    <a:lnTo>
                      <a:pt x="4666" y="5441"/>
                    </a:lnTo>
                    <a:lnTo>
                      <a:pt x="4624" y="5588"/>
                    </a:lnTo>
                    <a:lnTo>
                      <a:pt x="4624" y="5860"/>
                    </a:lnTo>
                    <a:lnTo>
                      <a:pt x="4520" y="6236"/>
                    </a:lnTo>
                    <a:lnTo>
                      <a:pt x="4561" y="6404"/>
                    </a:lnTo>
                    <a:lnTo>
                      <a:pt x="4499" y="6592"/>
                    </a:lnTo>
                    <a:lnTo>
                      <a:pt x="4373" y="6655"/>
                    </a:lnTo>
                    <a:lnTo>
                      <a:pt x="4310" y="6843"/>
                    </a:lnTo>
                    <a:lnTo>
                      <a:pt x="4310" y="7031"/>
                    </a:lnTo>
                    <a:lnTo>
                      <a:pt x="4248" y="7136"/>
                    </a:lnTo>
                    <a:lnTo>
                      <a:pt x="4206" y="7241"/>
                    </a:lnTo>
                    <a:lnTo>
                      <a:pt x="4080" y="7366"/>
                    </a:lnTo>
                    <a:lnTo>
                      <a:pt x="3829" y="7533"/>
                    </a:lnTo>
                    <a:lnTo>
                      <a:pt x="3724" y="7554"/>
                    </a:lnTo>
                    <a:lnTo>
                      <a:pt x="3662" y="7659"/>
                    </a:lnTo>
                    <a:lnTo>
                      <a:pt x="3536" y="7575"/>
                    </a:lnTo>
                    <a:lnTo>
                      <a:pt x="3411" y="7429"/>
                    </a:lnTo>
                    <a:lnTo>
                      <a:pt x="3411" y="7345"/>
                    </a:lnTo>
                    <a:lnTo>
                      <a:pt x="3452" y="7324"/>
                    </a:lnTo>
                    <a:lnTo>
                      <a:pt x="3515" y="7220"/>
                    </a:lnTo>
                    <a:lnTo>
                      <a:pt x="3515" y="7157"/>
                    </a:lnTo>
                    <a:lnTo>
                      <a:pt x="3578" y="7073"/>
                    </a:lnTo>
                    <a:lnTo>
                      <a:pt x="3578" y="7052"/>
                    </a:lnTo>
                    <a:lnTo>
                      <a:pt x="3452" y="7073"/>
                    </a:lnTo>
                    <a:lnTo>
                      <a:pt x="3348" y="7178"/>
                    </a:lnTo>
                    <a:lnTo>
                      <a:pt x="3222" y="7241"/>
                    </a:lnTo>
                    <a:lnTo>
                      <a:pt x="3201" y="7345"/>
                    </a:lnTo>
                    <a:lnTo>
                      <a:pt x="3264" y="7471"/>
                    </a:lnTo>
                    <a:lnTo>
                      <a:pt x="3306" y="7722"/>
                    </a:lnTo>
                    <a:lnTo>
                      <a:pt x="3264" y="7868"/>
                    </a:lnTo>
                    <a:lnTo>
                      <a:pt x="3139" y="7994"/>
                    </a:lnTo>
                    <a:lnTo>
                      <a:pt x="3139" y="8077"/>
                    </a:lnTo>
                    <a:lnTo>
                      <a:pt x="3076" y="8119"/>
                    </a:lnTo>
                    <a:lnTo>
                      <a:pt x="3055" y="8329"/>
                    </a:lnTo>
                    <a:lnTo>
                      <a:pt x="3118" y="8391"/>
                    </a:lnTo>
                    <a:lnTo>
                      <a:pt x="3118" y="8475"/>
                    </a:lnTo>
                    <a:lnTo>
                      <a:pt x="3076" y="8496"/>
                    </a:lnTo>
                    <a:lnTo>
                      <a:pt x="3118" y="8517"/>
                    </a:lnTo>
                    <a:lnTo>
                      <a:pt x="3076" y="8601"/>
                    </a:lnTo>
                    <a:lnTo>
                      <a:pt x="3034" y="8601"/>
                    </a:lnTo>
                    <a:lnTo>
                      <a:pt x="3055" y="8642"/>
                    </a:lnTo>
                    <a:lnTo>
                      <a:pt x="2992" y="8684"/>
                    </a:lnTo>
                    <a:lnTo>
                      <a:pt x="2929" y="8621"/>
                    </a:lnTo>
                    <a:lnTo>
                      <a:pt x="2846" y="8684"/>
                    </a:lnTo>
                    <a:lnTo>
                      <a:pt x="2804" y="8642"/>
                    </a:lnTo>
                    <a:lnTo>
                      <a:pt x="2762" y="8517"/>
                    </a:lnTo>
                    <a:lnTo>
                      <a:pt x="2741" y="8496"/>
                    </a:lnTo>
                    <a:lnTo>
                      <a:pt x="2657" y="8538"/>
                    </a:lnTo>
                    <a:lnTo>
                      <a:pt x="2595" y="8538"/>
                    </a:lnTo>
                    <a:lnTo>
                      <a:pt x="2553" y="8517"/>
                    </a:lnTo>
                    <a:lnTo>
                      <a:pt x="2302" y="8601"/>
                    </a:lnTo>
                    <a:lnTo>
                      <a:pt x="2176" y="8642"/>
                    </a:lnTo>
                    <a:lnTo>
                      <a:pt x="2030" y="8705"/>
                    </a:lnTo>
                    <a:lnTo>
                      <a:pt x="1883" y="8705"/>
                    </a:lnTo>
                    <a:lnTo>
                      <a:pt x="1758" y="8747"/>
                    </a:lnTo>
                    <a:lnTo>
                      <a:pt x="1695" y="8726"/>
                    </a:lnTo>
                    <a:lnTo>
                      <a:pt x="1569" y="8747"/>
                    </a:lnTo>
                    <a:lnTo>
                      <a:pt x="1360" y="8914"/>
                    </a:lnTo>
                    <a:lnTo>
                      <a:pt x="1297" y="9040"/>
                    </a:lnTo>
                    <a:lnTo>
                      <a:pt x="1235" y="9082"/>
                    </a:lnTo>
                    <a:lnTo>
                      <a:pt x="1193" y="9165"/>
                    </a:lnTo>
                    <a:lnTo>
                      <a:pt x="1046" y="9354"/>
                    </a:lnTo>
                    <a:lnTo>
                      <a:pt x="942" y="9375"/>
                    </a:lnTo>
                    <a:lnTo>
                      <a:pt x="858" y="9479"/>
                    </a:lnTo>
                    <a:lnTo>
                      <a:pt x="837" y="9563"/>
                    </a:lnTo>
                    <a:lnTo>
                      <a:pt x="753" y="9647"/>
                    </a:lnTo>
                    <a:lnTo>
                      <a:pt x="607" y="9668"/>
                    </a:lnTo>
                    <a:lnTo>
                      <a:pt x="544" y="9751"/>
                    </a:lnTo>
                    <a:lnTo>
                      <a:pt x="565" y="9940"/>
                    </a:lnTo>
                    <a:lnTo>
                      <a:pt x="628" y="9961"/>
                    </a:lnTo>
                    <a:lnTo>
                      <a:pt x="649" y="10002"/>
                    </a:lnTo>
                    <a:lnTo>
                      <a:pt x="628" y="10065"/>
                    </a:lnTo>
                    <a:lnTo>
                      <a:pt x="607" y="10044"/>
                    </a:lnTo>
                    <a:lnTo>
                      <a:pt x="481" y="10149"/>
                    </a:lnTo>
                    <a:lnTo>
                      <a:pt x="439" y="10212"/>
                    </a:lnTo>
                    <a:lnTo>
                      <a:pt x="377" y="10274"/>
                    </a:lnTo>
                    <a:lnTo>
                      <a:pt x="272" y="10379"/>
                    </a:lnTo>
                    <a:lnTo>
                      <a:pt x="209" y="10463"/>
                    </a:lnTo>
                    <a:lnTo>
                      <a:pt x="105" y="10463"/>
                    </a:lnTo>
                    <a:lnTo>
                      <a:pt x="0" y="10505"/>
                    </a:lnTo>
                    <a:lnTo>
                      <a:pt x="105" y="10505"/>
                    </a:lnTo>
                    <a:lnTo>
                      <a:pt x="167" y="10609"/>
                    </a:lnTo>
                    <a:lnTo>
                      <a:pt x="209" y="10735"/>
                    </a:lnTo>
                    <a:lnTo>
                      <a:pt x="167" y="10777"/>
                    </a:lnTo>
                    <a:lnTo>
                      <a:pt x="126" y="10693"/>
                    </a:lnTo>
                    <a:lnTo>
                      <a:pt x="84" y="10609"/>
                    </a:lnTo>
                    <a:lnTo>
                      <a:pt x="63" y="10714"/>
                    </a:lnTo>
                    <a:lnTo>
                      <a:pt x="84" y="10818"/>
                    </a:lnTo>
                    <a:lnTo>
                      <a:pt x="167" y="10839"/>
                    </a:lnTo>
                    <a:lnTo>
                      <a:pt x="167" y="10923"/>
                    </a:lnTo>
                    <a:lnTo>
                      <a:pt x="126" y="11007"/>
                    </a:lnTo>
                    <a:lnTo>
                      <a:pt x="126" y="11007"/>
                    </a:lnTo>
                    <a:lnTo>
                      <a:pt x="188" y="10965"/>
                    </a:lnTo>
                    <a:lnTo>
                      <a:pt x="230" y="10902"/>
                    </a:lnTo>
                    <a:lnTo>
                      <a:pt x="314" y="10860"/>
                    </a:lnTo>
                    <a:lnTo>
                      <a:pt x="377" y="10902"/>
                    </a:lnTo>
                    <a:lnTo>
                      <a:pt x="314" y="10944"/>
                    </a:lnTo>
                    <a:lnTo>
                      <a:pt x="377" y="10965"/>
                    </a:lnTo>
                    <a:lnTo>
                      <a:pt x="439" y="10944"/>
                    </a:lnTo>
                    <a:lnTo>
                      <a:pt x="439" y="10839"/>
                    </a:lnTo>
                    <a:lnTo>
                      <a:pt x="398" y="10798"/>
                    </a:lnTo>
                    <a:lnTo>
                      <a:pt x="293" y="10818"/>
                    </a:lnTo>
                    <a:lnTo>
                      <a:pt x="293" y="10777"/>
                    </a:lnTo>
                    <a:lnTo>
                      <a:pt x="314" y="10714"/>
                    </a:lnTo>
                    <a:lnTo>
                      <a:pt x="293" y="10630"/>
                    </a:lnTo>
                    <a:lnTo>
                      <a:pt x="335" y="10588"/>
                    </a:lnTo>
                    <a:lnTo>
                      <a:pt x="439" y="10609"/>
                    </a:lnTo>
                    <a:lnTo>
                      <a:pt x="544" y="10798"/>
                    </a:lnTo>
                    <a:lnTo>
                      <a:pt x="586" y="10923"/>
                    </a:lnTo>
                    <a:lnTo>
                      <a:pt x="628" y="10986"/>
                    </a:lnTo>
                    <a:lnTo>
                      <a:pt x="628" y="11153"/>
                    </a:lnTo>
                    <a:lnTo>
                      <a:pt x="544" y="11342"/>
                    </a:lnTo>
                    <a:lnTo>
                      <a:pt x="439" y="11342"/>
                    </a:lnTo>
                    <a:lnTo>
                      <a:pt x="481" y="11383"/>
                    </a:lnTo>
                    <a:lnTo>
                      <a:pt x="544" y="11551"/>
                    </a:lnTo>
                    <a:lnTo>
                      <a:pt x="586" y="11760"/>
                    </a:lnTo>
                    <a:lnTo>
                      <a:pt x="691" y="11865"/>
                    </a:lnTo>
                    <a:lnTo>
                      <a:pt x="691" y="11969"/>
                    </a:lnTo>
                    <a:lnTo>
                      <a:pt x="628" y="12011"/>
                    </a:lnTo>
                    <a:lnTo>
                      <a:pt x="711" y="12095"/>
                    </a:lnTo>
                    <a:lnTo>
                      <a:pt x="795" y="12095"/>
                    </a:lnTo>
                    <a:lnTo>
                      <a:pt x="858" y="12158"/>
                    </a:lnTo>
                    <a:lnTo>
                      <a:pt x="900" y="12095"/>
                    </a:lnTo>
                    <a:lnTo>
                      <a:pt x="900" y="12053"/>
                    </a:lnTo>
                    <a:lnTo>
                      <a:pt x="816" y="11906"/>
                    </a:lnTo>
                    <a:lnTo>
                      <a:pt x="816" y="11739"/>
                    </a:lnTo>
                    <a:lnTo>
                      <a:pt x="858" y="11676"/>
                    </a:lnTo>
                    <a:lnTo>
                      <a:pt x="921" y="11739"/>
                    </a:lnTo>
                    <a:lnTo>
                      <a:pt x="900" y="11781"/>
                    </a:lnTo>
                    <a:lnTo>
                      <a:pt x="900" y="11844"/>
                    </a:lnTo>
                    <a:lnTo>
                      <a:pt x="963" y="11948"/>
                    </a:lnTo>
                    <a:lnTo>
                      <a:pt x="1004" y="12095"/>
                    </a:lnTo>
                    <a:lnTo>
                      <a:pt x="963" y="12199"/>
                    </a:lnTo>
                    <a:lnTo>
                      <a:pt x="1004" y="12283"/>
                    </a:lnTo>
                    <a:lnTo>
                      <a:pt x="1109" y="12220"/>
                    </a:lnTo>
                    <a:lnTo>
                      <a:pt x="1214" y="12074"/>
                    </a:lnTo>
                    <a:lnTo>
                      <a:pt x="1109" y="11969"/>
                    </a:lnTo>
                    <a:lnTo>
                      <a:pt x="1109" y="11906"/>
                    </a:lnTo>
                    <a:lnTo>
                      <a:pt x="1151" y="11886"/>
                    </a:lnTo>
                    <a:lnTo>
                      <a:pt x="1235" y="11906"/>
                    </a:lnTo>
                    <a:lnTo>
                      <a:pt x="1276" y="11948"/>
                    </a:lnTo>
                    <a:lnTo>
                      <a:pt x="1318" y="11844"/>
                    </a:lnTo>
                    <a:lnTo>
                      <a:pt x="1318" y="11655"/>
                    </a:lnTo>
                    <a:lnTo>
                      <a:pt x="1276" y="11572"/>
                    </a:lnTo>
                    <a:lnTo>
                      <a:pt x="1276" y="11237"/>
                    </a:lnTo>
                    <a:lnTo>
                      <a:pt x="1276" y="11049"/>
                    </a:lnTo>
                    <a:lnTo>
                      <a:pt x="1339" y="10944"/>
                    </a:lnTo>
                    <a:lnTo>
                      <a:pt x="1444" y="10839"/>
                    </a:lnTo>
                    <a:lnTo>
                      <a:pt x="1423" y="10777"/>
                    </a:lnTo>
                    <a:lnTo>
                      <a:pt x="1360" y="10735"/>
                    </a:lnTo>
                    <a:lnTo>
                      <a:pt x="1360" y="10630"/>
                    </a:lnTo>
                    <a:lnTo>
                      <a:pt x="1318" y="10630"/>
                    </a:lnTo>
                    <a:lnTo>
                      <a:pt x="1339" y="10567"/>
                    </a:lnTo>
                    <a:lnTo>
                      <a:pt x="1151" y="10567"/>
                    </a:lnTo>
                    <a:lnTo>
                      <a:pt x="1130" y="10505"/>
                    </a:lnTo>
                    <a:lnTo>
                      <a:pt x="1235" y="10463"/>
                    </a:lnTo>
                    <a:lnTo>
                      <a:pt x="1255" y="10379"/>
                    </a:lnTo>
                    <a:lnTo>
                      <a:pt x="1235" y="10212"/>
                    </a:lnTo>
                    <a:lnTo>
                      <a:pt x="1151" y="10170"/>
                    </a:lnTo>
                    <a:lnTo>
                      <a:pt x="1067" y="10191"/>
                    </a:lnTo>
                    <a:lnTo>
                      <a:pt x="1067" y="10212"/>
                    </a:lnTo>
                    <a:lnTo>
                      <a:pt x="1004" y="10274"/>
                    </a:lnTo>
                    <a:lnTo>
                      <a:pt x="921" y="10274"/>
                    </a:lnTo>
                    <a:lnTo>
                      <a:pt x="795" y="10149"/>
                    </a:lnTo>
                    <a:lnTo>
                      <a:pt x="816" y="10065"/>
                    </a:lnTo>
                    <a:lnTo>
                      <a:pt x="1004" y="9982"/>
                    </a:lnTo>
                    <a:lnTo>
                      <a:pt x="1151" y="9961"/>
                    </a:lnTo>
                    <a:lnTo>
                      <a:pt x="1339" y="10002"/>
                    </a:lnTo>
                    <a:lnTo>
                      <a:pt x="1423" y="10065"/>
                    </a:lnTo>
                    <a:lnTo>
                      <a:pt x="1444" y="10002"/>
                    </a:lnTo>
                    <a:lnTo>
                      <a:pt x="1444" y="9940"/>
                    </a:lnTo>
                    <a:lnTo>
                      <a:pt x="1444" y="9835"/>
                    </a:lnTo>
                    <a:lnTo>
                      <a:pt x="1423" y="9751"/>
                    </a:lnTo>
                    <a:lnTo>
                      <a:pt x="1444" y="9689"/>
                    </a:lnTo>
                    <a:lnTo>
                      <a:pt x="1527" y="9689"/>
                    </a:lnTo>
                    <a:lnTo>
                      <a:pt x="1569" y="9772"/>
                    </a:lnTo>
                    <a:lnTo>
                      <a:pt x="1653" y="9772"/>
                    </a:lnTo>
                    <a:lnTo>
                      <a:pt x="1758" y="9730"/>
                    </a:lnTo>
                    <a:lnTo>
                      <a:pt x="1946" y="9689"/>
                    </a:lnTo>
                    <a:lnTo>
                      <a:pt x="2113" y="9647"/>
                    </a:lnTo>
                    <a:lnTo>
                      <a:pt x="2218" y="9647"/>
                    </a:lnTo>
                    <a:lnTo>
                      <a:pt x="2281" y="9668"/>
                    </a:lnTo>
                    <a:lnTo>
                      <a:pt x="2323" y="9647"/>
                    </a:lnTo>
                    <a:cubicBezTo>
                      <a:pt x="2323" y="9668"/>
                      <a:pt x="2364" y="9730"/>
                      <a:pt x="2364" y="9751"/>
                    </a:cubicBezTo>
                    <a:lnTo>
                      <a:pt x="2218" y="9856"/>
                    </a:lnTo>
                    <a:lnTo>
                      <a:pt x="2218" y="9940"/>
                    </a:lnTo>
                    <a:lnTo>
                      <a:pt x="2155" y="9877"/>
                    </a:lnTo>
                    <a:lnTo>
                      <a:pt x="2051" y="9898"/>
                    </a:lnTo>
                    <a:lnTo>
                      <a:pt x="1967" y="9961"/>
                    </a:lnTo>
                    <a:lnTo>
                      <a:pt x="1904" y="9940"/>
                    </a:lnTo>
                    <a:lnTo>
                      <a:pt x="1841" y="9772"/>
                    </a:lnTo>
                    <a:lnTo>
                      <a:pt x="1779" y="9772"/>
                    </a:lnTo>
                    <a:lnTo>
                      <a:pt x="1632" y="9961"/>
                    </a:lnTo>
                    <a:lnTo>
                      <a:pt x="1632" y="10065"/>
                    </a:lnTo>
                    <a:lnTo>
                      <a:pt x="1527" y="10128"/>
                    </a:lnTo>
                    <a:lnTo>
                      <a:pt x="1486" y="10233"/>
                    </a:lnTo>
                    <a:lnTo>
                      <a:pt x="1653" y="10295"/>
                    </a:lnTo>
                    <a:lnTo>
                      <a:pt x="1674" y="10400"/>
                    </a:lnTo>
                    <a:lnTo>
                      <a:pt x="1653" y="10421"/>
                    </a:lnTo>
                    <a:lnTo>
                      <a:pt x="1653" y="10484"/>
                    </a:lnTo>
                    <a:lnTo>
                      <a:pt x="1737" y="10609"/>
                    </a:lnTo>
                    <a:lnTo>
                      <a:pt x="1862" y="10630"/>
                    </a:lnTo>
                    <a:lnTo>
                      <a:pt x="1862" y="10714"/>
                    </a:lnTo>
                    <a:lnTo>
                      <a:pt x="1904" y="10735"/>
                    </a:lnTo>
                    <a:lnTo>
                      <a:pt x="1946" y="10693"/>
                    </a:lnTo>
                    <a:lnTo>
                      <a:pt x="2009" y="10714"/>
                    </a:lnTo>
                    <a:lnTo>
                      <a:pt x="2072" y="10693"/>
                    </a:lnTo>
                    <a:lnTo>
                      <a:pt x="2072" y="10609"/>
                    </a:lnTo>
                    <a:lnTo>
                      <a:pt x="1967" y="10505"/>
                    </a:lnTo>
                    <a:lnTo>
                      <a:pt x="2009" y="10400"/>
                    </a:lnTo>
                    <a:lnTo>
                      <a:pt x="2072" y="10254"/>
                    </a:lnTo>
                    <a:lnTo>
                      <a:pt x="2197" y="10170"/>
                    </a:lnTo>
                    <a:lnTo>
                      <a:pt x="2218" y="10107"/>
                    </a:lnTo>
                    <a:lnTo>
                      <a:pt x="2364" y="10149"/>
                    </a:lnTo>
                    <a:lnTo>
                      <a:pt x="2511" y="10254"/>
                    </a:lnTo>
                    <a:lnTo>
                      <a:pt x="2574" y="10316"/>
                    </a:lnTo>
                    <a:lnTo>
                      <a:pt x="2636" y="10295"/>
                    </a:lnTo>
                    <a:lnTo>
                      <a:pt x="2699" y="10086"/>
                    </a:lnTo>
                    <a:lnTo>
                      <a:pt x="2825" y="9961"/>
                    </a:lnTo>
                    <a:lnTo>
                      <a:pt x="2825" y="9877"/>
                    </a:lnTo>
                    <a:lnTo>
                      <a:pt x="2783" y="9814"/>
                    </a:lnTo>
                    <a:lnTo>
                      <a:pt x="2741" y="9751"/>
                    </a:lnTo>
                    <a:lnTo>
                      <a:pt x="2616" y="9647"/>
                    </a:lnTo>
                    <a:lnTo>
                      <a:pt x="2532" y="9647"/>
                    </a:lnTo>
                    <a:lnTo>
                      <a:pt x="2469" y="9584"/>
                    </a:lnTo>
                    <a:lnTo>
                      <a:pt x="2302" y="9584"/>
                    </a:lnTo>
                    <a:cubicBezTo>
                      <a:pt x="2302" y="9563"/>
                      <a:pt x="2302" y="9521"/>
                      <a:pt x="2281" y="9479"/>
                    </a:cubicBezTo>
                    <a:lnTo>
                      <a:pt x="2281" y="9458"/>
                    </a:lnTo>
                    <a:lnTo>
                      <a:pt x="2406" y="9375"/>
                    </a:lnTo>
                    <a:lnTo>
                      <a:pt x="2427" y="9333"/>
                    </a:lnTo>
                    <a:lnTo>
                      <a:pt x="2574" y="9228"/>
                    </a:lnTo>
                    <a:lnTo>
                      <a:pt x="2699" y="9165"/>
                    </a:lnTo>
                    <a:lnTo>
                      <a:pt x="2888" y="9207"/>
                    </a:lnTo>
                    <a:lnTo>
                      <a:pt x="2992" y="9165"/>
                    </a:lnTo>
                    <a:lnTo>
                      <a:pt x="3034" y="9228"/>
                    </a:lnTo>
                    <a:lnTo>
                      <a:pt x="3034" y="9333"/>
                    </a:lnTo>
                    <a:lnTo>
                      <a:pt x="2950" y="9458"/>
                    </a:lnTo>
                    <a:lnTo>
                      <a:pt x="2929" y="9563"/>
                    </a:lnTo>
                    <a:lnTo>
                      <a:pt x="2992" y="9584"/>
                    </a:lnTo>
                    <a:lnTo>
                      <a:pt x="2992" y="9689"/>
                    </a:lnTo>
                    <a:lnTo>
                      <a:pt x="2992" y="9793"/>
                    </a:lnTo>
                    <a:lnTo>
                      <a:pt x="2950" y="9856"/>
                    </a:lnTo>
                    <a:lnTo>
                      <a:pt x="2992" y="9961"/>
                    </a:lnTo>
                    <a:lnTo>
                      <a:pt x="3097" y="10002"/>
                    </a:lnTo>
                    <a:lnTo>
                      <a:pt x="3243" y="10170"/>
                    </a:lnTo>
                    <a:lnTo>
                      <a:pt x="3348" y="10191"/>
                    </a:lnTo>
                    <a:lnTo>
                      <a:pt x="3432" y="10170"/>
                    </a:lnTo>
                    <a:lnTo>
                      <a:pt x="3536" y="10002"/>
                    </a:lnTo>
                    <a:lnTo>
                      <a:pt x="3536" y="9898"/>
                    </a:lnTo>
                    <a:lnTo>
                      <a:pt x="3578" y="9856"/>
                    </a:lnTo>
                    <a:lnTo>
                      <a:pt x="3620" y="9793"/>
                    </a:lnTo>
                    <a:lnTo>
                      <a:pt x="3578" y="9710"/>
                    </a:lnTo>
                    <a:lnTo>
                      <a:pt x="3662" y="9584"/>
                    </a:lnTo>
                    <a:lnTo>
                      <a:pt x="3766" y="9563"/>
                    </a:lnTo>
                    <a:lnTo>
                      <a:pt x="3850" y="9563"/>
                    </a:lnTo>
                    <a:lnTo>
                      <a:pt x="3871" y="9500"/>
                    </a:lnTo>
                    <a:lnTo>
                      <a:pt x="3850" y="9458"/>
                    </a:lnTo>
                    <a:lnTo>
                      <a:pt x="3829" y="9333"/>
                    </a:lnTo>
                    <a:lnTo>
                      <a:pt x="3620" y="9249"/>
                    </a:lnTo>
                    <a:lnTo>
                      <a:pt x="3578" y="9186"/>
                    </a:lnTo>
                    <a:lnTo>
                      <a:pt x="3641" y="9040"/>
                    </a:lnTo>
                    <a:lnTo>
                      <a:pt x="3724" y="8977"/>
                    </a:lnTo>
                    <a:lnTo>
                      <a:pt x="3766" y="8956"/>
                    </a:lnTo>
                    <a:lnTo>
                      <a:pt x="3745" y="9019"/>
                    </a:lnTo>
                    <a:lnTo>
                      <a:pt x="3745" y="9145"/>
                    </a:lnTo>
                    <a:lnTo>
                      <a:pt x="3787" y="9165"/>
                    </a:lnTo>
                    <a:lnTo>
                      <a:pt x="3850" y="9145"/>
                    </a:lnTo>
                    <a:lnTo>
                      <a:pt x="3871" y="9124"/>
                    </a:lnTo>
                    <a:lnTo>
                      <a:pt x="3955" y="9145"/>
                    </a:lnTo>
                    <a:lnTo>
                      <a:pt x="3996" y="9186"/>
                    </a:lnTo>
                    <a:lnTo>
                      <a:pt x="4059" y="9165"/>
                    </a:lnTo>
                    <a:lnTo>
                      <a:pt x="4101" y="9165"/>
                    </a:lnTo>
                    <a:lnTo>
                      <a:pt x="4080" y="9228"/>
                    </a:lnTo>
                    <a:lnTo>
                      <a:pt x="3976" y="9249"/>
                    </a:lnTo>
                    <a:lnTo>
                      <a:pt x="3976" y="9270"/>
                    </a:lnTo>
                    <a:lnTo>
                      <a:pt x="3996" y="9291"/>
                    </a:lnTo>
                    <a:lnTo>
                      <a:pt x="4080" y="9270"/>
                    </a:lnTo>
                    <a:lnTo>
                      <a:pt x="4206" y="9186"/>
                    </a:lnTo>
                    <a:lnTo>
                      <a:pt x="4499" y="9228"/>
                    </a:lnTo>
                    <a:lnTo>
                      <a:pt x="4666" y="9186"/>
                    </a:lnTo>
                    <a:lnTo>
                      <a:pt x="4603" y="9165"/>
                    </a:lnTo>
                    <a:lnTo>
                      <a:pt x="4582" y="9061"/>
                    </a:lnTo>
                    <a:lnTo>
                      <a:pt x="4603" y="8935"/>
                    </a:lnTo>
                    <a:lnTo>
                      <a:pt x="4729" y="8873"/>
                    </a:lnTo>
                    <a:lnTo>
                      <a:pt x="4833" y="8914"/>
                    </a:lnTo>
                    <a:lnTo>
                      <a:pt x="4875" y="9019"/>
                    </a:lnTo>
                    <a:lnTo>
                      <a:pt x="4833" y="9124"/>
                    </a:lnTo>
                    <a:lnTo>
                      <a:pt x="4896" y="9186"/>
                    </a:lnTo>
                    <a:lnTo>
                      <a:pt x="4980" y="9186"/>
                    </a:lnTo>
                    <a:lnTo>
                      <a:pt x="5043" y="9061"/>
                    </a:lnTo>
                    <a:lnTo>
                      <a:pt x="4980" y="8852"/>
                    </a:lnTo>
                    <a:lnTo>
                      <a:pt x="5001" y="8726"/>
                    </a:lnTo>
                    <a:lnTo>
                      <a:pt x="5126" y="8621"/>
                    </a:lnTo>
                    <a:lnTo>
                      <a:pt x="5210" y="8621"/>
                    </a:lnTo>
                    <a:lnTo>
                      <a:pt x="5231" y="8559"/>
                    </a:lnTo>
                    <a:lnTo>
                      <a:pt x="5189" y="8496"/>
                    </a:lnTo>
                    <a:lnTo>
                      <a:pt x="5210" y="8349"/>
                    </a:lnTo>
                    <a:lnTo>
                      <a:pt x="5294" y="8308"/>
                    </a:lnTo>
                    <a:lnTo>
                      <a:pt x="5398" y="8329"/>
                    </a:lnTo>
                    <a:lnTo>
                      <a:pt x="5419" y="8391"/>
                    </a:lnTo>
                    <a:lnTo>
                      <a:pt x="5357" y="8454"/>
                    </a:lnTo>
                    <a:lnTo>
                      <a:pt x="5336" y="8621"/>
                    </a:lnTo>
                    <a:lnTo>
                      <a:pt x="5357" y="8956"/>
                    </a:lnTo>
                    <a:lnTo>
                      <a:pt x="5419" y="8998"/>
                    </a:lnTo>
                    <a:lnTo>
                      <a:pt x="5503" y="8935"/>
                    </a:lnTo>
                    <a:lnTo>
                      <a:pt x="5545" y="8831"/>
                    </a:lnTo>
                    <a:lnTo>
                      <a:pt x="5649" y="8831"/>
                    </a:lnTo>
                    <a:lnTo>
                      <a:pt x="5754" y="8726"/>
                    </a:lnTo>
                    <a:lnTo>
                      <a:pt x="5817" y="8580"/>
                    </a:lnTo>
                    <a:lnTo>
                      <a:pt x="5775" y="8475"/>
                    </a:lnTo>
                    <a:lnTo>
                      <a:pt x="5921" y="8370"/>
                    </a:lnTo>
                    <a:lnTo>
                      <a:pt x="5880" y="8287"/>
                    </a:lnTo>
                    <a:lnTo>
                      <a:pt x="5838" y="8224"/>
                    </a:lnTo>
                    <a:lnTo>
                      <a:pt x="5712" y="8057"/>
                    </a:lnTo>
                    <a:lnTo>
                      <a:pt x="5649" y="7910"/>
                    </a:lnTo>
                    <a:lnTo>
                      <a:pt x="5629" y="7638"/>
                    </a:lnTo>
                    <a:lnTo>
                      <a:pt x="5670" y="7324"/>
                    </a:lnTo>
                    <a:lnTo>
                      <a:pt x="5670" y="7115"/>
                    </a:lnTo>
                    <a:lnTo>
                      <a:pt x="5566" y="6717"/>
                    </a:lnTo>
                    <a:lnTo>
                      <a:pt x="5440" y="6529"/>
                    </a:lnTo>
                    <a:lnTo>
                      <a:pt x="5440" y="6383"/>
                    </a:lnTo>
                    <a:lnTo>
                      <a:pt x="5461" y="6194"/>
                    </a:lnTo>
                    <a:lnTo>
                      <a:pt x="5649" y="6111"/>
                    </a:lnTo>
                    <a:lnTo>
                      <a:pt x="5733" y="6111"/>
                    </a:lnTo>
                    <a:lnTo>
                      <a:pt x="5775" y="6194"/>
                    </a:lnTo>
                    <a:lnTo>
                      <a:pt x="5817" y="6132"/>
                    </a:lnTo>
                    <a:lnTo>
                      <a:pt x="5775" y="6006"/>
                    </a:lnTo>
                    <a:lnTo>
                      <a:pt x="5754" y="5922"/>
                    </a:lnTo>
                    <a:lnTo>
                      <a:pt x="5733" y="5880"/>
                    </a:lnTo>
                    <a:lnTo>
                      <a:pt x="5712" y="5776"/>
                    </a:lnTo>
                    <a:lnTo>
                      <a:pt x="5712" y="5713"/>
                    </a:lnTo>
                    <a:lnTo>
                      <a:pt x="5712" y="5650"/>
                    </a:lnTo>
                    <a:lnTo>
                      <a:pt x="5754" y="5567"/>
                    </a:lnTo>
                    <a:lnTo>
                      <a:pt x="5754" y="5546"/>
                    </a:lnTo>
                    <a:lnTo>
                      <a:pt x="5754" y="5462"/>
                    </a:lnTo>
                    <a:lnTo>
                      <a:pt x="5733" y="5399"/>
                    </a:lnTo>
                    <a:lnTo>
                      <a:pt x="5733" y="5274"/>
                    </a:lnTo>
                    <a:lnTo>
                      <a:pt x="5754" y="5190"/>
                    </a:lnTo>
                    <a:lnTo>
                      <a:pt x="5712" y="5127"/>
                    </a:lnTo>
                    <a:lnTo>
                      <a:pt x="5670" y="4876"/>
                    </a:lnTo>
                    <a:lnTo>
                      <a:pt x="5566" y="4709"/>
                    </a:lnTo>
                    <a:lnTo>
                      <a:pt x="5545" y="4709"/>
                    </a:lnTo>
                    <a:lnTo>
                      <a:pt x="5503" y="4667"/>
                    </a:lnTo>
                    <a:lnTo>
                      <a:pt x="5503" y="4437"/>
                    </a:lnTo>
                    <a:lnTo>
                      <a:pt x="5398" y="4332"/>
                    </a:lnTo>
                    <a:lnTo>
                      <a:pt x="5147" y="4081"/>
                    </a:lnTo>
                    <a:lnTo>
                      <a:pt x="5105" y="3976"/>
                    </a:lnTo>
                    <a:lnTo>
                      <a:pt x="5043" y="3788"/>
                    </a:lnTo>
                    <a:lnTo>
                      <a:pt x="5043" y="3600"/>
                    </a:lnTo>
                    <a:lnTo>
                      <a:pt x="5043" y="3558"/>
                    </a:lnTo>
                    <a:lnTo>
                      <a:pt x="4980" y="3600"/>
                    </a:lnTo>
                    <a:lnTo>
                      <a:pt x="4917" y="3600"/>
                    </a:lnTo>
                    <a:lnTo>
                      <a:pt x="4896" y="3579"/>
                    </a:lnTo>
                    <a:lnTo>
                      <a:pt x="4896" y="3558"/>
                    </a:lnTo>
                    <a:cubicBezTo>
                      <a:pt x="4854" y="3474"/>
                      <a:pt x="4812" y="3412"/>
                      <a:pt x="4750" y="3349"/>
                    </a:cubicBezTo>
                    <a:lnTo>
                      <a:pt x="4792" y="3265"/>
                    </a:lnTo>
                    <a:lnTo>
                      <a:pt x="4854" y="3160"/>
                    </a:lnTo>
                    <a:lnTo>
                      <a:pt x="4812" y="3077"/>
                    </a:lnTo>
                    <a:lnTo>
                      <a:pt x="4687" y="3077"/>
                    </a:lnTo>
                    <a:lnTo>
                      <a:pt x="4540" y="3056"/>
                    </a:lnTo>
                    <a:lnTo>
                      <a:pt x="4394" y="2888"/>
                    </a:lnTo>
                    <a:lnTo>
                      <a:pt x="4268" y="2930"/>
                    </a:lnTo>
                    <a:lnTo>
                      <a:pt x="4122" y="2847"/>
                    </a:lnTo>
                    <a:lnTo>
                      <a:pt x="4101" y="2763"/>
                    </a:lnTo>
                    <a:lnTo>
                      <a:pt x="4101" y="2658"/>
                    </a:lnTo>
                    <a:lnTo>
                      <a:pt x="4185" y="2575"/>
                    </a:lnTo>
                    <a:lnTo>
                      <a:pt x="4268" y="2575"/>
                    </a:lnTo>
                    <a:lnTo>
                      <a:pt x="4415" y="2679"/>
                    </a:lnTo>
                    <a:lnTo>
                      <a:pt x="4478" y="2721"/>
                    </a:lnTo>
                    <a:lnTo>
                      <a:pt x="4603" y="2533"/>
                    </a:lnTo>
                    <a:lnTo>
                      <a:pt x="4729" y="2428"/>
                    </a:lnTo>
                    <a:lnTo>
                      <a:pt x="4833" y="2428"/>
                    </a:lnTo>
                    <a:lnTo>
                      <a:pt x="4896" y="2470"/>
                    </a:lnTo>
                    <a:lnTo>
                      <a:pt x="4959" y="2512"/>
                    </a:lnTo>
                    <a:lnTo>
                      <a:pt x="5064" y="2470"/>
                    </a:lnTo>
                    <a:lnTo>
                      <a:pt x="5168" y="2575"/>
                    </a:lnTo>
                    <a:lnTo>
                      <a:pt x="5336" y="2721"/>
                    </a:lnTo>
                    <a:lnTo>
                      <a:pt x="5524" y="2784"/>
                    </a:lnTo>
                    <a:lnTo>
                      <a:pt x="5691" y="2847"/>
                    </a:lnTo>
                    <a:lnTo>
                      <a:pt x="5754" y="2930"/>
                    </a:lnTo>
                    <a:lnTo>
                      <a:pt x="5859" y="2972"/>
                    </a:lnTo>
                    <a:lnTo>
                      <a:pt x="5859" y="2888"/>
                    </a:lnTo>
                    <a:lnTo>
                      <a:pt x="5880" y="2784"/>
                    </a:lnTo>
                    <a:lnTo>
                      <a:pt x="5859" y="2658"/>
                    </a:lnTo>
                    <a:lnTo>
                      <a:pt x="5880" y="2470"/>
                    </a:lnTo>
                    <a:lnTo>
                      <a:pt x="5942" y="2240"/>
                    </a:lnTo>
                    <a:lnTo>
                      <a:pt x="6089" y="2031"/>
                    </a:lnTo>
                    <a:lnTo>
                      <a:pt x="6193" y="2010"/>
                    </a:lnTo>
                    <a:lnTo>
                      <a:pt x="6298" y="2031"/>
                    </a:lnTo>
                    <a:lnTo>
                      <a:pt x="6465" y="2031"/>
                    </a:lnTo>
                    <a:lnTo>
                      <a:pt x="6465" y="1989"/>
                    </a:lnTo>
                    <a:lnTo>
                      <a:pt x="6528" y="1926"/>
                    </a:lnTo>
                    <a:lnTo>
                      <a:pt x="6591" y="1947"/>
                    </a:lnTo>
                    <a:lnTo>
                      <a:pt x="6675" y="1947"/>
                    </a:lnTo>
                    <a:lnTo>
                      <a:pt x="6717" y="1905"/>
                    </a:lnTo>
                    <a:lnTo>
                      <a:pt x="6737" y="1821"/>
                    </a:lnTo>
                    <a:lnTo>
                      <a:pt x="6842" y="1779"/>
                    </a:lnTo>
                    <a:lnTo>
                      <a:pt x="6926" y="1717"/>
                    </a:lnTo>
                    <a:lnTo>
                      <a:pt x="6926" y="1612"/>
                    </a:lnTo>
                    <a:lnTo>
                      <a:pt x="6989" y="1591"/>
                    </a:lnTo>
                    <a:lnTo>
                      <a:pt x="7009" y="1507"/>
                    </a:lnTo>
                    <a:lnTo>
                      <a:pt x="6926" y="1507"/>
                    </a:lnTo>
                    <a:lnTo>
                      <a:pt x="6863" y="1591"/>
                    </a:lnTo>
                    <a:lnTo>
                      <a:pt x="6800" y="1675"/>
                    </a:lnTo>
                    <a:lnTo>
                      <a:pt x="6717" y="1675"/>
                    </a:lnTo>
                    <a:lnTo>
                      <a:pt x="6717" y="1612"/>
                    </a:lnTo>
                    <a:lnTo>
                      <a:pt x="6717" y="1528"/>
                    </a:lnTo>
                    <a:lnTo>
                      <a:pt x="6612" y="1403"/>
                    </a:lnTo>
                    <a:lnTo>
                      <a:pt x="6486" y="1319"/>
                    </a:lnTo>
                    <a:lnTo>
                      <a:pt x="6445" y="1277"/>
                    </a:lnTo>
                    <a:lnTo>
                      <a:pt x="6445" y="1110"/>
                    </a:lnTo>
                    <a:lnTo>
                      <a:pt x="6486" y="943"/>
                    </a:lnTo>
                    <a:lnTo>
                      <a:pt x="6486" y="838"/>
                    </a:lnTo>
                    <a:lnTo>
                      <a:pt x="6465" y="775"/>
                    </a:lnTo>
                    <a:lnTo>
                      <a:pt x="6445" y="796"/>
                    </a:lnTo>
                    <a:lnTo>
                      <a:pt x="6403" y="901"/>
                    </a:lnTo>
                    <a:lnTo>
                      <a:pt x="6298" y="1047"/>
                    </a:lnTo>
                    <a:lnTo>
                      <a:pt x="6131" y="1173"/>
                    </a:lnTo>
                    <a:lnTo>
                      <a:pt x="5963" y="1194"/>
                    </a:lnTo>
                    <a:lnTo>
                      <a:pt x="5901" y="1173"/>
                    </a:lnTo>
                    <a:lnTo>
                      <a:pt x="5838" y="1194"/>
                    </a:lnTo>
                    <a:lnTo>
                      <a:pt x="5733" y="1089"/>
                    </a:lnTo>
                    <a:lnTo>
                      <a:pt x="5608" y="1068"/>
                    </a:lnTo>
                    <a:lnTo>
                      <a:pt x="5419" y="984"/>
                    </a:lnTo>
                    <a:lnTo>
                      <a:pt x="5315" y="880"/>
                    </a:lnTo>
                    <a:lnTo>
                      <a:pt x="5210" y="859"/>
                    </a:lnTo>
                    <a:lnTo>
                      <a:pt x="5147" y="775"/>
                    </a:lnTo>
                    <a:lnTo>
                      <a:pt x="5001" y="671"/>
                    </a:lnTo>
                    <a:lnTo>
                      <a:pt x="4729" y="419"/>
                    </a:lnTo>
                    <a:lnTo>
                      <a:pt x="4645" y="252"/>
                    </a:lnTo>
                    <a:lnTo>
                      <a:pt x="4499" y="231"/>
                    </a:lnTo>
                    <a:lnTo>
                      <a:pt x="4310" y="64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" name="Google Shape;551;p23"/>
              <p:cNvSpPr/>
              <p:nvPr/>
            </p:nvSpPr>
            <p:spPr>
              <a:xfrm>
                <a:off x="5440200" y="2597250"/>
                <a:ext cx="60175" cy="83725"/>
              </a:xfrm>
              <a:custGeom>
                <a:rect b="b" l="l" r="r" t="t"/>
                <a:pathLst>
                  <a:path extrusionOk="0" h="3349" w="2407">
                    <a:moveTo>
                      <a:pt x="1256" y="1"/>
                    </a:moveTo>
                    <a:lnTo>
                      <a:pt x="1005" y="126"/>
                    </a:lnTo>
                    <a:lnTo>
                      <a:pt x="628" y="189"/>
                    </a:lnTo>
                    <a:lnTo>
                      <a:pt x="419" y="377"/>
                    </a:lnTo>
                    <a:lnTo>
                      <a:pt x="210" y="419"/>
                    </a:lnTo>
                    <a:lnTo>
                      <a:pt x="21" y="586"/>
                    </a:lnTo>
                    <a:lnTo>
                      <a:pt x="0" y="712"/>
                    </a:lnTo>
                    <a:lnTo>
                      <a:pt x="0" y="733"/>
                    </a:lnTo>
                    <a:lnTo>
                      <a:pt x="105" y="649"/>
                    </a:lnTo>
                    <a:lnTo>
                      <a:pt x="293" y="691"/>
                    </a:lnTo>
                    <a:lnTo>
                      <a:pt x="210" y="712"/>
                    </a:lnTo>
                    <a:lnTo>
                      <a:pt x="419" y="921"/>
                    </a:lnTo>
                    <a:lnTo>
                      <a:pt x="565" y="1130"/>
                    </a:lnTo>
                    <a:lnTo>
                      <a:pt x="649" y="1130"/>
                    </a:lnTo>
                    <a:lnTo>
                      <a:pt x="607" y="1214"/>
                    </a:lnTo>
                    <a:lnTo>
                      <a:pt x="712" y="1319"/>
                    </a:lnTo>
                    <a:lnTo>
                      <a:pt x="733" y="1423"/>
                    </a:lnTo>
                    <a:lnTo>
                      <a:pt x="544" y="1361"/>
                    </a:lnTo>
                    <a:lnTo>
                      <a:pt x="524" y="1277"/>
                    </a:lnTo>
                    <a:lnTo>
                      <a:pt x="461" y="1381"/>
                    </a:lnTo>
                    <a:lnTo>
                      <a:pt x="398" y="1361"/>
                    </a:lnTo>
                    <a:lnTo>
                      <a:pt x="252" y="1549"/>
                    </a:lnTo>
                    <a:lnTo>
                      <a:pt x="524" y="1653"/>
                    </a:lnTo>
                    <a:lnTo>
                      <a:pt x="607" y="1633"/>
                    </a:lnTo>
                    <a:lnTo>
                      <a:pt x="649" y="1758"/>
                    </a:lnTo>
                    <a:lnTo>
                      <a:pt x="649" y="1988"/>
                    </a:lnTo>
                    <a:lnTo>
                      <a:pt x="712" y="2051"/>
                    </a:lnTo>
                    <a:lnTo>
                      <a:pt x="754" y="2009"/>
                    </a:lnTo>
                    <a:lnTo>
                      <a:pt x="858" y="2197"/>
                    </a:lnTo>
                    <a:lnTo>
                      <a:pt x="670" y="2323"/>
                    </a:lnTo>
                    <a:lnTo>
                      <a:pt x="670" y="2386"/>
                    </a:lnTo>
                    <a:lnTo>
                      <a:pt x="754" y="2469"/>
                    </a:lnTo>
                    <a:lnTo>
                      <a:pt x="754" y="2574"/>
                    </a:lnTo>
                    <a:lnTo>
                      <a:pt x="670" y="2595"/>
                    </a:lnTo>
                    <a:lnTo>
                      <a:pt x="670" y="2700"/>
                    </a:lnTo>
                    <a:lnTo>
                      <a:pt x="733" y="2804"/>
                    </a:lnTo>
                    <a:lnTo>
                      <a:pt x="670" y="2804"/>
                    </a:lnTo>
                    <a:lnTo>
                      <a:pt x="816" y="3097"/>
                    </a:lnTo>
                    <a:lnTo>
                      <a:pt x="879" y="3097"/>
                    </a:lnTo>
                    <a:lnTo>
                      <a:pt x="921" y="3223"/>
                    </a:lnTo>
                    <a:lnTo>
                      <a:pt x="963" y="3244"/>
                    </a:lnTo>
                    <a:lnTo>
                      <a:pt x="963" y="3348"/>
                    </a:lnTo>
                    <a:lnTo>
                      <a:pt x="1047" y="3306"/>
                    </a:lnTo>
                    <a:lnTo>
                      <a:pt x="1047" y="3139"/>
                    </a:lnTo>
                    <a:lnTo>
                      <a:pt x="1088" y="3223"/>
                    </a:lnTo>
                    <a:lnTo>
                      <a:pt x="1172" y="3118"/>
                    </a:lnTo>
                    <a:lnTo>
                      <a:pt x="1444" y="2888"/>
                    </a:lnTo>
                    <a:lnTo>
                      <a:pt x="1549" y="2846"/>
                    </a:lnTo>
                    <a:lnTo>
                      <a:pt x="1570" y="2909"/>
                    </a:lnTo>
                    <a:lnTo>
                      <a:pt x="1653" y="2825"/>
                    </a:lnTo>
                    <a:lnTo>
                      <a:pt x="1695" y="2825"/>
                    </a:lnTo>
                    <a:lnTo>
                      <a:pt x="1758" y="2930"/>
                    </a:lnTo>
                    <a:lnTo>
                      <a:pt x="1863" y="2909"/>
                    </a:lnTo>
                    <a:lnTo>
                      <a:pt x="1905" y="2951"/>
                    </a:lnTo>
                    <a:lnTo>
                      <a:pt x="1967" y="2909"/>
                    </a:lnTo>
                    <a:lnTo>
                      <a:pt x="1925" y="2825"/>
                    </a:lnTo>
                    <a:lnTo>
                      <a:pt x="2072" y="2741"/>
                    </a:lnTo>
                    <a:lnTo>
                      <a:pt x="2197" y="2741"/>
                    </a:lnTo>
                    <a:lnTo>
                      <a:pt x="2344" y="2532"/>
                    </a:lnTo>
                    <a:lnTo>
                      <a:pt x="2323" y="2490"/>
                    </a:lnTo>
                    <a:lnTo>
                      <a:pt x="2407" y="2428"/>
                    </a:lnTo>
                    <a:lnTo>
                      <a:pt x="2344" y="1988"/>
                    </a:lnTo>
                    <a:lnTo>
                      <a:pt x="2323" y="1988"/>
                    </a:lnTo>
                    <a:lnTo>
                      <a:pt x="2281" y="2009"/>
                    </a:lnTo>
                    <a:lnTo>
                      <a:pt x="2281" y="1884"/>
                    </a:lnTo>
                    <a:lnTo>
                      <a:pt x="2197" y="1486"/>
                    </a:lnTo>
                    <a:lnTo>
                      <a:pt x="2114" y="1381"/>
                    </a:lnTo>
                    <a:lnTo>
                      <a:pt x="2114" y="1130"/>
                    </a:lnTo>
                    <a:lnTo>
                      <a:pt x="1779" y="712"/>
                    </a:lnTo>
                    <a:lnTo>
                      <a:pt x="1465" y="398"/>
                    </a:lnTo>
                    <a:lnTo>
                      <a:pt x="1256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" name="Google Shape;552;p23"/>
              <p:cNvSpPr/>
              <p:nvPr/>
            </p:nvSpPr>
            <p:spPr>
              <a:xfrm>
                <a:off x="5410900" y="2501000"/>
                <a:ext cx="68550" cy="117725"/>
              </a:xfrm>
              <a:custGeom>
                <a:rect b="b" l="l" r="r" t="t"/>
                <a:pathLst>
                  <a:path extrusionOk="0" h="4709" w="2742">
                    <a:moveTo>
                      <a:pt x="2260" y="1"/>
                    </a:moveTo>
                    <a:lnTo>
                      <a:pt x="2177" y="42"/>
                    </a:lnTo>
                    <a:lnTo>
                      <a:pt x="2177" y="168"/>
                    </a:lnTo>
                    <a:lnTo>
                      <a:pt x="2177" y="273"/>
                    </a:lnTo>
                    <a:lnTo>
                      <a:pt x="2240" y="377"/>
                    </a:lnTo>
                    <a:lnTo>
                      <a:pt x="2177" y="482"/>
                    </a:lnTo>
                    <a:lnTo>
                      <a:pt x="2093" y="482"/>
                    </a:lnTo>
                    <a:lnTo>
                      <a:pt x="1988" y="607"/>
                    </a:lnTo>
                    <a:lnTo>
                      <a:pt x="1988" y="733"/>
                    </a:lnTo>
                    <a:lnTo>
                      <a:pt x="1737" y="921"/>
                    </a:lnTo>
                    <a:lnTo>
                      <a:pt x="1612" y="921"/>
                    </a:lnTo>
                    <a:lnTo>
                      <a:pt x="1528" y="1005"/>
                    </a:lnTo>
                    <a:lnTo>
                      <a:pt x="1633" y="1089"/>
                    </a:lnTo>
                    <a:lnTo>
                      <a:pt x="1779" y="1214"/>
                    </a:lnTo>
                    <a:lnTo>
                      <a:pt x="1779" y="1298"/>
                    </a:lnTo>
                    <a:lnTo>
                      <a:pt x="1716" y="1444"/>
                    </a:lnTo>
                    <a:lnTo>
                      <a:pt x="1570" y="1423"/>
                    </a:lnTo>
                    <a:lnTo>
                      <a:pt x="1319" y="1444"/>
                    </a:lnTo>
                    <a:lnTo>
                      <a:pt x="1193" y="1402"/>
                    </a:lnTo>
                    <a:lnTo>
                      <a:pt x="1089" y="1444"/>
                    </a:lnTo>
                    <a:lnTo>
                      <a:pt x="1005" y="1361"/>
                    </a:lnTo>
                    <a:lnTo>
                      <a:pt x="942" y="1319"/>
                    </a:lnTo>
                    <a:lnTo>
                      <a:pt x="838" y="1151"/>
                    </a:lnTo>
                    <a:lnTo>
                      <a:pt x="691" y="1298"/>
                    </a:lnTo>
                    <a:lnTo>
                      <a:pt x="691" y="1465"/>
                    </a:lnTo>
                    <a:lnTo>
                      <a:pt x="691" y="1528"/>
                    </a:lnTo>
                    <a:lnTo>
                      <a:pt x="649" y="1633"/>
                    </a:lnTo>
                    <a:lnTo>
                      <a:pt x="566" y="1926"/>
                    </a:lnTo>
                    <a:lnTo>
                      <a:pt x="461" y="1967"/>
                    </a:lnTo>
                    <a:lnTo>
                      <a:pt x="356" y="2156"/>
                    </a:lnTo>
                    <a:lnTo>
                      <a:pt x="210" y="2260"/>
                    </a:lnTo>
                    <a:lnTo>
                      <a:pt x="210" y="2365"/>
                    </a:lnTo>
                    <a:lnTo>
                      <a:pt x="147" y="2511"/>
                    </a:lnTo>
                    <a:lnTo>
                      <a:pt x="1" y="2616"/>
                    </a:lnTo>
                    <a:lnTo>
                      <a:pt x="1" y="2972"/>
                    </a:lnTo>
                    <a:lnTo>
                      <a:pt x="22" y="3014"/>
                    </a:lnTo>
                    <a:lnTo>
                      <a:pt x="43" y="2993"/>
                    </a:lnTo>
                    <a:lnTo>
                      <a:pt x="84" y="3202"/>
                    </a:lnTo>
                    <a:lnTo>
                      <a:pt x="168" y="3139"/>
                    </a:lnTo>
                    <a:lnTo>
                      <a:pt x="168" y="3034"/>
                    </a:lnTo>
                    <a:lnTo>
                      <a:pt x="315" y="3118"/>
                    </a:lnTo>
                    <a:lnTo>
                      <a:pt x="356" y="3202"/>
                    </a:lnTo>
                    <a:lnTo>
                      <a:pt x="545" y="3181"/>
                    </a:lnTo>
                    <a:lnTo>
                      <a:pt x="587" y="3097"/>
                    </a:lnTo>
                    <a:lnTo>
                      <a:pt x="670" y="3097"/>
                    </a:lnTo>
                    <a:lnTo>
                      <a:pt x="649" y="3181"/>
                    </a:lnTo>
                    <a:lnTo>
                      <a:pt x="566" y="3223"/>
                    </a:lnTo>
                    <a:lnTo>
                      <a:pt x="649" y="3348"/>
                    </a:lnTo>
                    <a:lnTo>
                      <a:pt x="524" y="3558"/>
                    </a:lnTo>
                    <a:lnTo>
                      <a:pt x="524" y="3851"/>
                    </a:lnTo>
                    <a:lnTo>
                      <a:pt x="545" y="3913"/>
                    </a:lnTo>
                    <a:lnTo>
                      <a:pt x="775" y="3913"/>
                    </a:lnTo>
                    <a:lnTo>
                      <a:pt x="880" y="3851"/>
                    </a:lnTo>
                    <a:lnTo>
                      <a:pt x="754" y="3955"/>
                    </a:lnTo>
                    <a:lnTo>
                      <a:pt x="608" y="3955"/>
                    </a:lnTo>
                    <a:lnTo>
                      <a:pt x="545" y="4143"/>
                    </a:lnTo>
                    <a:lnTo>
                      <a:pt x="524" y="4374"/>
                    </a:lnTo>
                    <a:lnTo>
                      <a:pt x="482" y="4478"/>
                    </a:lnTo>
                    <a:lnTo>
                      <a:pt x="545" y="4478"/>
                    </a:lnTo>
                    <a:lnTo>
                      <a:pt x="649" y="4436"/>
                    </a:lnTo>
                    <a:lnTo>
                      <a:pt x="775" y="4478"/>
                    </a:lnTo>
                    <a:lnTo>
                      <a:pt x="670" y="4646"/>
                    </a:lnTo>
                    <a:lnTo>
                      <a:pt x="691" y="4708"/>
                    </a:lnTo>
                    <a:lnTo>
                      <a:pt x="838" y="4604"/>
                    </a:lnTo>
                    <a:lnTo>
                      <a:pt x="900" y="4667"/>
                    </a:lnTo>
                    <a:lnTo>
                      <a:pt x="1005" y="4541"/>
                    </a:lnTo>
                    <a:lnTo>
                      <a:pt x="963" y="4478"/>
                    </a:lnTo>
                    <a:lnTo>
                      <a:pt x="1047" y="4436"/>
                    </a:lnTo>
                    <a:lnTo>
                      <a:pt x="1172" y="4562"/>
                    </a:lnTo>
                    <a:lnTo>
                      <a:pt x="1193" y="4436"/>
                    </a:lnTo>
                    <a:lnTo>
                      <a:pt x="1382" y="4269"/>
                    </a:lnTo>
                    <a:lnTo>
                      <a:pt x="1591" y="4227"/>
                    </a:lnTo>
                    <a:lnTo>
                      <a:pt x="1800" y="4039"/>
                    </a:lnTo>
                    <a:lnTo>
                      <a:pt x="2177" y="3976"/>
                    </a:lnTo>
                    <a:lnTo>
                      <a:pt x="2428" y="3851"/>
                    </a:lnTo>
                    <a:lnTo>
                      <a:pt x="2344" y="3725"/>
                    </a:lnTo>
                    <a:lnTo>
                      <a:pt x="1926" y="3495"/>
                    </a:lnTo>
                    <a:lnTo>
                      <a:pt x="1884" y="3390"/>
                    </a:lnTo>
                    <a:lnTo>
                      <a:pt x="1654" y="3348"/>
                    </a:lnTo>
                    <a:lnTo>
                      <a:pt x="1612" y="3202"/>
                    </a:lnTo>
                    <a:lnTo>
                      <a:pt x="1654" y="3118"/>
                    </a:lnTo>
                    <a:lnTo>
                      <a:pt x="1633" y="2993"/>
                    </a:lnTo>
                    <a:lnTo>
                      <a:pt x="1633" y="2867"/>
                    </a:lnTo>
                    <a:lnTo>
                      <a:pt x="1800" y="2762"/>
                    </a:lnTo>
                    <a:lnTo>
                      <a:pt x="1821" y="2616"/>
                    </a:lnTo>
                    <a:lnTo>
                      <a:pt x="1947" y="2574"/>
                    </a:lnTo>
                    <a:lnTo>
                      <a:pt x="2051" y="2574"/>
                    </a:lnTo>
                    <a:lnTo>
                      <a:pt x="2093" y="2490"/>
                    </a:lnTo>
                    <a:lnTo>
                      <a:pt x="2156" y="2449"/>
                    </a:lnTo>
                    <a:lnTo>
                      <a:pt x="2135" y="2344"/>
                    </a:lnTo>
                    <a:lnTo>
                      <a:pt x="2428" y="2051"/>
                    </a:lnTo>
                    <a:lnTo>
                      <a:pt x="2407" y="1988"/>
                    </a:lnTo>
                    <a:lnTo>
                      <a:pt x="2553" y="1863"/>
                    </a:lnTo>
                    <a:lnTo>
                      <a:pt x="2574" y="1737"/>
                    </a:lnTo>
                    <a:lnTo>
                      <a:pt x="2512" y="1654"/>
                    </a:lnTo>
                    <a:lnTo>
                      <a:pt x="2512" y="1361"/>
                    </a:lnTo>
                    <a:lnTo>
                      <a:pt x="2365" y="1256"/>
                    </a:lnTo>
                    <a:lnTo>
                      <a:pt x="2365" y="1110"/>
                    </a:lnTo>
                    <a:lnTo>
                      <a:pt x="2449" y="817"/>
                    </a:lnTo>
                    <a:lnTo>
                      <a:pt x="2449" y="691"/>
                    </a:lnTo>
                    <a:lnTo>
                      <a:pt x="2532" y="691"/>
                    </a:lnTo>
                    <a:lnTo>
                      <a:pt x="2721" y="482"/>
                    </a:lnTo>
                    <a:lnTo>
                      <a:pt x="2742" y="482"/>
                    </a:lnTo>
                    <a:lnTo>
                      <a:pt x="2637" y="356"/>
                    </a:lnTo>
                    <a:lnTo>
                      <a:pt x="2616" y="293"/>
                    </a:lnTo>
                    <a:lnTo>
                      <a:pt x="2428" y="273"/>
                    </a:lnTo>
                    <a:lnTo>
                      <a:pt x="2365" y="189"/>
                    </a:lnTo>
                    <a:lnTo>
                      <a:pt x="2365" y="84"/>
                    </a:lnTo>
                    <a:lnTo>
                      <a:pt x="226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" name="Google Shape;553;p23"/>
              <p:cNvSpPr/>
              <p:nvPr/>
            </p:nvSpPr>
            <p:spPr>
              <a:xfrm>
                <a:off x="4855375" y="2348250"/>
                <a:ext cx="444650" cy="209800"/>
              </a:xfrm>
              <a:custGeom>
                <a:rect b="b" l="l" r="r" t="t"/>
                <a:pathLst>
                  <a:path extrusionOk="0" h="8392" w="17786">
                    <a:moveTo>
                      <a:pt x="5232" y="1"/>
                    </a:moveTo>
                    <a:lnTo>
                      <a:pt x="5169" y="85"/>
                    </a:lnTo>
                    <a:lnTo>
                      <a:pt x="5169" y="147"/>
                    </a:lnTo>
                    <a:lnTo>
                      <a:pt x="5190" y="252"/>
                    </a:lnTo>
                    <a:lnTo>
                      <a:pt x="5169" y="336"/>
                    </a:lnTo>
                    <a:lnTo>
                      <a:pt x="5085" y="336"/>
                    </a:lnTo>
                    <a:lnTo>
                      <a:pt x="5002" y="357"/>
                    </a:lnTo>
                    <a:lnTo>
                      <a:pt x="4918" y="461"/>
                    </a:lnTo>
                    <a:lnTo>
                      <a:pt x="4918" y="545"/>
                    </a:lnTo>
                    <a:lnTo>
                      <a:pt x="4813" y="670"/>
                    </a:lnTo>
                    <a:lnTo>
                      <a:pt x="4813" y="963"/>
                    </a:lnTo>
                    <a:lnTo>
                      <a:pt x="4855" y="1089"/>
                    </a:lnTo>
                    <a:lnTo>
                      <a:pt x="5023" y="1152"/>
                    </a:lnTo>
                    <a:lnTo>
                      <a:pt x="5085" y="1214"/>
                    </a:lnTo>
                    <a:lnTo>
                      <a:pt x="5190" y="1256"/>
                    </a:lnTo>
                    <a:lnTo>
                      <a:pt x="5211" y="1340"/>
                    </a:lnTo>
                    <a:lnTo>
                      <a:pt x="5190" y="1507"/>
                    </a:lnTo>
                    <a:lnTo>
                      <a:pt x="5190" y="1696"/>
                    </a:lnTo>
                    <a:lnTo>
                      <a:pt x="5295" y="1779"/>
                    </a:lnTo>
                    <a:lnTo>
                      <a:pt x="5378" y="1863"/>
                    </a:lnTo>
                    <a:lnTo>
                      <a:pt x="5232" y="2010"/>
                    </a:lnTo>
                    <a:lnTo>
                      <a:pt x="5043" y="2030"/>
                    </a:lnTo>
                    <a:lnTo>
                      <a:pt x="4960" y="2010"/>
                    </a:lnTo>
                    <a:lnTo>
                      <a:pt x="4918" y="2072"/>
                    </a:lnTo>
                    <a:lnTo>
                      <a:pt x="4813" y="2072"/>
                    </a:lnTo>
                    <a:lnTo>
                      <a:pt x="4709" y="2010"/>
                    </a:lnTo>
                    <a:lnTo>
                      <a:pt x="4479" y="2010"/>
                    </a:lnTo>
                    <a:lnTo>
                      <a:pt x="4374" y="2030"/>
                    </a:lnTo>
                    <a:lnTo>
                      <a:pt x="4290" y="1989"/>
                    </a:lnTo>
                    <a:lnTo>
                      <a:pt x="4186" y="1968"/>
                    </a:lnTo>
                    <a:lnTo>
                      <a:pt x="4081" y="1968"/>
                    </a:lnTo>
                    <a:lnTo>
                      <a:pt x="3955" y="2072"/>
                    </a:lnTo>
                    <a:lnTo>
                      <a:pt x="3851" y="2093"/>
                    </a:lnTo>
                    <a:lnTo>
                      <a:pt x="3767" y="2135"/>
                    </a:lnTo>
                    <a:lnTo>
                      <a:pt x="3558" y="2030"/>
                    </a:lnTo>
                    <a:lnTo>
                      <a:pt x="3453" y="1968"/>
                    </a:lnTo>
                    <a:lnTo>
                      <a:pt x="3181" y="1800"/>
                    </a:lnTo>
                    <a:lnTo>
                      <a:pt x="3139" y="1717"/>
                    </a:lnTo>
                    <a:lnTo>
                      <a:pt x="3118" y="1612"/>
                    </a:lnTo>
                    <a:lnTo>
                      <a:pt x="3077" y="1549"/>
                    </a:lnTo>
                    <a:lnTo>
                      <a:pt x="2888" y="1549"/>
                    </a:lnTo>
                    <a:lnTo>
                      <a:pt x="2805" y="1591"/>
                    </a:lnTo>
                    <a:lnTo>
                      <a:pt x="2700" y="1591"/>
                    </a:lnTo>
                    <a:lnTo>
                      <a:pt x="2658" y="1612"/>
                    </a:lnTo>
                    <a:lnTo>
                      <a:pt x="2512" y="1612"/>
                    </a:lnTo>
                    <a:lnTo>
                      <a:pt x="2470" y="1549"/>
                    </a:lnTo>
                    <a:lnTo>
                      <a:pt x="2428" y="1486"/>
                    </a:lnTo>
                    <a:lnTo>
                      <a:pt x="2365" y="1382"/>
                    </a:lnTo>
                    <a:lnTo>
                      <a:pt x="2344" y="1382"/>
                    </a:lnTo>
                    <a:lnTo>
                      <a:pt x="2261" y="1445"/>
                    </a:lnTo>
                    <a:lnTo>
                      <a:pt x="2030" y="1445"/>
                    </a:lnTo>
                    <a:lnTo>
                      <a:pt x="1905" y="1466"/>
                    </a:lnTo>
                    <a:lnTo>
                      <a:pt x="1717" y="1486"/>
                    </a:lnTo>
                    <a:lnTo>
                      <a:pt x="1633" y="1549"/>
                    </a:lnTo>
                    <a:lnTo>
                      <a:pt x="1549" y="1675"/>
                    </a:lnTo>
                    <a:lnTo>
                      <a:pt x="1466" y="1717"/>
                    </a:lnTo>
                    <a:lnTo>
                      <a:pt x="1298" y="1675"/>
                    </a:lnTo>
                    <a:lnTo>
                      <a:pt x="1256" y="1717"/>
                    </a:lnTo>
                    <a:lnTo>
                      <a:pt x="1256" y="1800"/>
                    </a:lnTo>
                    <a:lnTo>
                      <a:pt x="1319" y="1863"/>
                    </a:lnTo>
                    <a:lnTo>
                      <a:pt x="1256" y="1884"/>
                    </a:lnTo>
                    <a:lnTo>
                      <a:pt x="1193" y="2010"/>
                    </a:lnTo>
                    <a:lnTo>
                      <a:pt x="1110" y="2030"/>
                    </a:lnTo>
                    <a:lnTo>
                      <a:pt x="1005" y="2114"/>
                    </a:lnTo>
                    <a:lnTo>
                      <a:pt x="1005" y="2198"/>
                    </a:lnTo>
                    <a:lnTo>
                      <a:pt x="838" y="2282"/>
                    </a:lnTo>
                    <a:lnTo>
                      <a:pt x="817" y="2386"/>
                    </a:lnTo>
                    <a:lnTo>
                      <a:pt x="796" y="2512"/>
                    </a:lnTo>
                    <a:lnTo>
                      <a:pt x="608" y="2554"/>
                    </a:lnTo>
                    <a:lnTo>
                      <a:pt x="503" y="2658"/>
                    </a:lnTo>
                    <a:lnTo>
                      <a:pt x="482" y="2742"/>
                    </a:lnTo>
                    <a:lnTo>
                      <a:pt x="210" y="2721"/>
                    </a:lnTo>
                    <a:lnTo>
                      <a:pt x="105" y="2763"/>
                    </a:lnTo>
                    <a:lnTo>
                      <a:pt x="1" y="2972"/>
                    </a:lnTo>
                    <a:lnTo>
                      <a:pt x="1" y="3014"/>
                    </a:lnTo>
                    <a:lnTo>
                      <a:pt x="43" y="3056"/>
                    </a:lnTo>
                    <a:lnTo>
                      <a:pt x="43" y="3181"/>
                    </a:lnTo>
                    <a:lnTo>
                      <a:pt x="64" y="3223"/>
                    </a:lnTo>
                    <a:lnTo>
                      <a:pt x="105" y="3286"/>
                    </a:lnTo>
                    <a:lnTo>
                      <a:pt x="147" y="3286"/>
                    </a:lnTo>
                    <a:lnTo>
                      <a:pt x="147" y="3244"/>
                    </a:lnTo>
                    <a:lnTo>
                      <a:pt x="168" y="3244"/>
                    </a:lnTo>
                    <a:lnTo>
                      <a:pt x="189" y="3286"/>
                    </a:lnTo>
                    <a:lnTo>
                      <a:pt x="189" y="3370"/>
                    </a:lnTo>
                    <a:lnTo>
                      <a:pt x="210" y="3453"/>
                    </a:lnTo>
                    <a:lnTo>
                      <a:pt x="294" y="3495"/>
                    </a:lnTo>
                    <a:lnTo>
                      <a:pt x="336" y="3537"/>
                    </a:lnTo>
                    <a:lnTo>
                      <a:pt x="461" y="3642"/>
                    </a:lnTo>
                    <a:lnTo>
                      <a:pt x="566" y="3704"/>
                    </a:lnTo>
                    <a:lnTo>
                      <a:pt x="629" y="3788"/>
                    </a:lnTo>
                    <a:lnTo>
                      <a:pt x="629" y="3851"/>
                    </a:lnTo>
                    <a:lnTo>
                      <a:pt x="670" y="3914"/>
                    </a:lnTo>
                    <a:lnTo>
                      <a:pt x="796" y="3997"/>
                    </a:lnTo>
                    <a:lnTo>
                      <a:pt x="838" y="3997"/>
                    </a:lnTo>
                    <a:lnTo>
                      <a:pt x="859" y="3914"/>
                    </a:lnTo>
                    <a:lnTo>
                      <a:pt x="901" y="3872"/>
                    </a:lnTo>
                    <a:lnTo>
                      <a:pt x="1026" y="3809"/>
                    </a:lnTo>
                    <a:lnTo>
                      <a:pt x="1131" y="3809"/>
                    </a:lnTo>
                    <a:lnTo>
                      <a:pt x="1152" y="3872"/>
                    </a:lnTo>
                    <a:lnTo>
                      <a:pt x="1235" y="3976"/>
                    </a:lnTo>
                    <a:lnTo>
                      <a:pt x="1319" y="3997"/>
                    </a:lnTo>
                    <a:lnTo>
                      <a:pt x="1361" y="3976"/>
                    </a:lnTo>
                    <a:lnTo>
                      <a:pt x="1424" y="3914"/>
                    </a:lnTo>
                    <a:lnTo>
                      <a:pt x="1528" y="3914"/>
                    </a:lnTo>
                    <a:lnTo>
                      <a:pt x="1612" y="3955"/>
                    </a:lnTo>
                    <a:lnTo>
                      <a:pt x="1654" y="4018"/>
                    </a:lnTo>
                    <a:lnTo>
                      <a:pt x="1738" y="4060"/>
                    </a:lnTo>
                    <a:lnTo>
                      <a:pt x="1842" y="4123"/>
                    </a:lnTo>
                    <a:lnTo>
                      <a:pt x="1884" y="4207"/>
                    </a:lnTo>
                    <a:lnTo>
                      <a:pt x="1905" y="4311"/>
                    </a:lnTo>
                    <a:lnTo>
                      <a:pt x="1947" y="4416"/>
                    </a:lnTo>
                    <a:lnTo>
                      <a:pt x="1989" y="4499"/>
                    </a:lnTo>
                    <a:lnTo>
                      <a:pt x="2051" y="4604"/>
                    </a:lnTo>
                    <a:lnTo>
                      <a:pt x="2135" y="4646"/>
                    </a:lnTo>
                    <a:lnTo>
                      <a:pt x="2198" y="4709"/>
                    </a:lnTo>
                    <a:lnTo>
                      <a:pt x="2282" y="4834"/>
                    </a:lnTo>
                    <a:lnTo>
                      <a:pt x="2344" y="4897"/>
                    </a:lnTo>
                    <a:lnTo>
                      <a:pt x="2344" y="5023"/>
                    </a:lnTo>
                    <a:lnTo>
                      <a:pt x="2302" y="5106"/>
                    </a:lnTo>
                    <a:lnTo>
                      <a:pt x="2344" y="5232"/>
                    </a:lnTo>
                    <a:lnTo>
                      <a:pt x="2407" y="5315"/>
                    </a:lnTo>
                    <a:lnTo>
                      <a:pt x="2365" y="5420"/>
                    </a:lnTo>
                    <a:lnTo>
                      <a:pt x="2282" y="5483"/>
                    </a:lnTo>
                    <a:lnTo>
                      <a:pt x="2261" y="5546"/>
                    </a:lnTo>
                    <a:lnTo>
                      <a:pt x="2261" y="5629"/>
                    </a:lnTo>
                    <a:lnTo>
                      <a:pt x="2282" y="5734"/>
                    </a:lnTo>
                    <a:lnTo>
                      <a:pt x="2407" y="5901"/>
                    </a:lnTo>
                    <a:lnTo>
                      <a:pt x="2512" y="5985"/>
                    </a:lnTo>
                    <a:lnTo>
                      <a:pt x="3098" y="6111"/>
                    </a:lnTo>
                    <a:lnTo>
                      <a:pt x="3349" y="6090"/>
                    </a:lnTo>
                    <a:lnTo>
                      <a:pt x="3516" y="6090"/>
                    </a:lnTo>
                    <a:lnTo>
                      <a:pt x="3558" y="6048"/>
                    </a:lnTo>
                    <a:lnTo>
                      <a:pt x="3600" y="6048"/>
                    </a:lnTo>
                    <a:lnTo>
                      <a:pt x="3976" y="6111"/>
                    </a:lnTo>
                    <a:lnTo>
                      <a:pt x="4165" y="6257"/>
                    </a:lnTo>
                    <a:lnTo>
                      <a:pt x="4227" y="6299"/>
                    </a:lnTo>
                    <a:lnTo>
                      <a:pt x="4332" y="6320"/>
                    </a:lnTo>
                    <a:lnTo>
                      <a:pt x="4437" y="6320"/>
                    </a:lnTo>
                    <a:lnTo>
                      <a:pt x="4646" y="6487"/>
                    </a:lnTo>
                    <a:lnTo>
                      <a:pt x="4792" y="6571"/>
                    </a:lnTo>
                    <a:lnTo>
                      <a:pt x="5023" y="6571"/>
                    </a:lnTo>
                    <a:lnTo>
                      <a:pt x="5043" y="6675"/>
                    </a:lnTo>
                    <a:lnTo>
                      <a:pt x="5085" y="6738"/>
                    </a:lnTo>
                    <a:lnTo>
                      <a:pt x="5127" y="6738"/>
                    </a:lnTo>
                    <a:lnTo>
                      <a:pt x="5211" y="6780"/>
                    </a:lnTo>
                    <a:lnTo>
                      <a:pt x="5315" y="6885"/>
                    </a:lnTo>
                    <a:lnTo>
                      <a:pt x="5315" y="6948"/>
                    </a:lnTo>
                    <a:lnTo>
                      <a:pt x="5378" y="7115"/>
                    </a:lnTo>
                    <a:lnTo>
                      <a:pt x="5483" y="7240"/>
                    </a:lnTo>
                    <a:lnTo>
                      <a:pt x="5608" y="7408"/>
                    </a:lnTo>
                    <a:lnTo>
                      <a:pt x="5650" y="7533"/>
                    </a:lnTo>
                    <a:lnTo>
                      <a:pt x="5797" y="7784"/>
                    </a:lnTo>
                    <a:lnTo>
                      <a:pt x="5901" y="7826"/>
                    </a:lnTo>
                    <a:lnTo>
                      <a:pt x="6006" y="7784"/>
                    </a:lnTo>
                    <a:lnTo>
                      <a:pt x="6236" y="7764"/>
                    </a:lnTo>
                    <a:lnTo>
                      <a:pt x="6487" y="7784"/>
                    </a:lnTo>
                    <a:lnTo>
                      <a:pt x="6843" y="7764"/>
                    </a:lnTo>
                    <a:lnTo>
                      <a:pt x="7324" y="7826"/>
                    </a:lnTo>
                    <a:lnTo>
                      <a:pt x="7596" y="7784"/>
                    </a:lnTo>
                    <a:lnTo>
                      <a:pt x="7784" y="7722"/>
                    </a:lnTo>
                    <a:lnTo>
                      <a:pt x="7826" y="7659"/>
                    </a:lnTo>
                    <a:lnTo>
                      <a:pt x="7889" y="7617"/>
                    </a:lnTo>
                    <a:lnTo>
                      <a:pt x="7952" y="7638"/>
                    </a:lnTo>
                    <a:lnTo>
                      <a:pt x="8328" y="7638"/>
                    </a:lnTo>
                    <a:lnTo>
                      <a:pt x="8747" y="7659"/>
                    </a:lnTo>
                    <a:lnTo>
                      <a:pt x="8872" y="7680"/>
                    </a:lnTo>
                    <a:lnTo>
                      <a:pt x="9082" y="7868"/>
                    </a:lnTo>
                    <a:lnTo>
                      <a:pt x="9458" y="8036"/>
                    </a:lnTo>
                    <a:lnTo>
                      <a:pt x="9814" y="8161"/>
                    </a:lnTo>
                    <a:lnTo>
                      <a:pt x="9981" y="8182"/>
                    </a:lnTo>
                    <a:lnTo>
                      <a:pt x="10191" y="8287"/>
                    </a:lnTo>
                    <a:lnTo>
                      <a:pt x="10358" y="8266"/>
                    </a:lnTo>
                    <a:lnTo>
                      <a:pt x="10630" y="8182"/>
                    </a:lnTo>
                    <a:lnTo>
                      <a:pt x="10651" y="8287"/>
                    </a:lnTo>
                    <a:lnTo>
                      <a:pt x="10651" y="8349"/>
                    </a:lnTo>
                    <a:lnTo>
                      <a:pt x="10797" y="8391"/>
                    </a:lnTo>
                    <a:lnTo>
                      <a:pt x="10944" y="8391"/>
                    </a:lnTo>
                    <a:lnTo>
                      <a:pt x="11049" y="8287"/>
                    </a:lnTo>
                    <a:lnTo>
                      <a:pt x="11300" y="8098"/>
                    </a:lnTo>
                    <a:lnTo>
                      <a:pt x="11467" y="7931"/>
                    </a:lnTo>
                    <a:lnTo>
                      <a:pt x="11781" y="7826"/>
                    </a:lnTo>
                    <a:lnTo>
                      <a:pt x="12199" y="7659"/>
                    </a:lnTo>
                    <a:lnTo>
                      <a:pt x="12367" y="7617"/>
                    </a:lnTo>
                    <a:lnTo>
                      <a:pt x="12555" y="7554"/>
                    </a:lnTo>
                    <a:lnTo>
                      <a:pt x="12806" y="7533"/>
                    </a:lnTo>
                    <a:lnTo>
                      <a:pt x="12953" y="7533"/>
                    </a:lnTo>
                    <a:lnTo>
                      <a:pt x="13120" y="7408"/>
                    </a:lnTo>
                    <a:lnTo>
                      <a:pt x="13266" y="7303"/>
                    </a:lnTo>
                    <a:lnTo>
                      <a:pt x="13392" y="7303"/>
                    </a:lnTo>
                    <a:lnTo>
                      <a:pt x="13580" y="7240"/>
                    </a:lnTo>
                    <a:lnTo>
                      <a:pt x="13685" y="7240"/>
                    </a:lnTo>
                    <a:lnTo>
                      <a:pt x="13769" y="7031"/>
                    </a:lnTo>
                    <a:lnTo>
                      <a:pt x="13894" y="6801"/>
                    </a:lnTo>
                    <a:lnTo>
                      <a:pt x="14166" y="6508"/>
                    </a:lnTo>
                    <a:lnTo>
                      <a:pt x="14229" y="6403"/>
                    </a:lnTo>
                    <a:lnTo>
                      <a:pt x="14292" y="6299"/>
                    </a:lnTo>
                    <a:lnTo>
                      <a:pt x="14292" y="6215"/>
                    </a:lnTo>
                    <a:lnTo>
                      <a:pt x="14062" y="6090"/>
                    </a:lnTo>
                    <a:lnTo>
                      <a:pt x="13790" y="5901"/>
                    </a:lnTo>
                    <a:lnTo>
                      <a:pt x="13810" y="5839"/>
                    </a:lnTo>
                    <a:lnTo>
                      <a:pt x="13790" y="5692"/>
                    </a:lnTo>
                    <a:lnTo>
                      <a:pt x="13790" y="5462"/>
                    </a:lnTo>
                    <a:lnTo>
                      <a:pt x="13894" y="5336"/>
                    </a:lnTo>
                    <a:lnTo>
                      <a:pt x="14020" y="5232"/>
                    </a:lnTo>
                    <a:lnTo>
                      <a:pt x="14229" y="5169"/>
                    </a:lnTo>
                    <a:lnTo>
                      <a:pt x="14396" y="5211"/>
                    </a:lnTo>
                    <a:lnTo>
                      <a:pt x="14522" y="5274"/>
                    </a:lnTo>
                    <a:lnTo>
                      <a:pt x="14710" y="5357"/>
                    </a:lnTo>
                    <a:lnTo>
                      <a:pt x="14836" y="5378"/>
                    </a:lnTo>
                    <a:lnTo>
                      <a:pt x="14961" y="5441"/>
                    </a:lnTo>
                    <a:lnTo>
                      <a:pt x="15024" y="5441"/>
                    </a:lnTo>
                    <a:lnTo>
                      <a:pt x="15045" y="5336"/>
                    </a:lnTo>
                    <a:lnTo>
                      <a:pt x="15129" y="5253"/>
                    </a:lnTo>
                    <a:lnTo>
                      <a:pt x="15254" y="5148"/>
                    </a:lnTo>
                    <a:lnTo>
                      <a:pt x="15359" y="5064"/>
                    </a:lnTo>
                    <a:lnTo>
                      <a:pt x="15463" y="4855"/>
                    </a:lnTo>
                    <a:lnTo>
                      <a:pt x="15547" y="4813"/>
                    </a:lnTo>
                    <a:lnTo>
                      <a:pt x="15673" y="4834"/>
                    </a:lnTo>
                    <a:lnTo>
                      <a:pt x="15840" y="4834"/>
                    </a:lnTo>
                    <a:lnTo>
                      <a:pt x="16070" y="4646"/>
                    </a:lnTo>
                    <a:lnTo>
                      <a:pt x="16196" y="4625"/>
                    </a:lnTo>
                    <a:lnTo>
                      <a:pt x="16259" y="4541"/>
                    </a:lnTo>
                    <a:lnTo>
                      <a:pt x="16259" y="4437"/>
                    </a:lnTo>
                    <a:lnTo>
                      <a:pt x="16279" y="4269"/>
                    </a:lnTo>
                    <a:lnTo>
                      <a:pt x="16384" y="4102"/>
                    </a:lnTo>
                    <a:lnTo>
                      <a:pt x="16426" y="4018"/>
                    </a:lnTo>
                    <a:lnTo>
                      <a:pt x="16489" y="4060"/>
                    </a:lnTo>
                    <a:lnTo>
                      <a:pt x="16551" y="4018"/>
                    </a:lnTo>
                    <a:lnTo>
                      <a:pt x="16614" y="3976"/>
                    </a:lnTo>
                    <a:lnTo>
                      <a:pt x="16614" y="3872"/>
                    </a:lnTo>
                    <a:lnTo>
                      <a:pt x="16677" y="3851"/>
                    </a:lnTo>
                    <a:lnTo>
                      <a:pt x="16782" y="3914"/>
                    </a:lnTo>
                    <a:lnTo>
                      <a:pt x="16844" y="3872"/>
                    </a:lnTo>
                    <a:lnTo>
                      <a:pt x="17012" y="3746"/>
                    </a:lnTo>
                    <a:lnTo>
                      <a:pt x="17116" y="3600"/>
                    </a:lnTo>
                    <a:lnTo>
                      <a:pt x="17221" y="3579"/>
                    </a:lnTo>
                    <a:lnTo>
                      <a:pt x="17367" y="3662"/>
                    </a:lnTo>
                    <a:lnTo>
                      <a:pt x="17451" y="3600"/>
                    </a:lnTo>
                    <a:lnTo>
                      <a:pt x="17556" y="3579"/>
                    </a:lnTo>
                    <a:lnTo>
                      <a:pt x="17598" y="3642"/>
                    </a:lnTo>
                    <a:lnTo>
                      <a:pt x="17723" y="3662"/>
                    </a:lnTo>
                    <a:lnTo>
                      <a:pt x="17744" y="3579"/>
                    </a:lnTo>
                    <a:lnTo>
                      <a:pt x="17744" y="3495"/>
                    </a:lnTo>
                    <a:lnTo>
                      <a:pt x="17786" y="3453"/>
                    </a:lnTo>
                    <a:lnTo>
                      <a:pt x="17786" y="3349"/>
                    </a:lnTo>
                    <a:lnTo>
                      <a:pt x="17765" y="3265"/>
                    </a:lnTo>
                    <a:lnTo>
                      <a:pt x="17744" y="3160"/>
                    </a:lnTo>
                    <a:lnTo>
                      <a:pt x="17535" y="3014"/>
                    </a:lnTo>
                    <a:lnTo>
                      <a:pt x="17367" y="2805"/>
                    </a:lnTo>
                    <a:lnTo>
                      <a:pt x="17158" y="2616"/>
                    </a:lnTo>
                    <a:lnTo>
                      <a:pt x="17012" y="2428"/>
                    </a:lnTo>
                    <a:lnTo>
                      <a:pt x="16740" y="2344"/>
                    </a:lnTo>
                    <a:lnTo>
                      <a:pt x="16698" y="2407"/>
                    </a:lnTo>
                    <a:lnTo>
                      <a:pt x="16531" y="2449"/>
                    </a:lnTo>
                    <a:lnTo>
                      <a:pt x="16531" y="2554"/>
                    </a:lnTo>
                    <a:lnTo>
                      <a:pt x="16531" y="2700"/>
                    </a:lnTo>
                    <a:lnTo>
                      <a:pt x="16405" y="2909"/>
                    </a:lnTo>
                    <a:lnTo>
                      <a:pt x="16300" y="2805"/>
                    </a:lnTo>
                    <a:lnTo>
                      <a:pt x="16028" y="2742"/>
                    </a:lnTo>
                    <a:lnTo>
                      <a:pt x="15798" y="2742"/>
                    </a:lnTo>
                    <a:lnTo>
                      <a:pt x="15631" y="2909"/>
                    </a:lnTo>
                    <a:lnTo>
                      <a:pt x="15359" y="2763"/>
                    </a:lnTo>
                    <a:lnTo>
                      <a:pt x="15254" y="2595"/>
                    </a:lnTo>
                    <a:lnTo>
                      <a:pt x="15338" y="2323"/>
                    </a:lnTo>
                    <a:lnTo>
                      <a:pt x="15317" y="2219"/>
                    </a:lnTo>
                    <a:lnTo>
                      <a:pt x="15359" y="2030"/>
                    </a:lnTo>
                    <a:lnTo>
                      <a:pt x="15338" y="1863"/>
                    </a:lnTo>
                    <a:lnTo>
                      <a:pt x="15463" y="963"/>
                    </a:lnTo>
                    <a:lnTo>
                      <a:pt x="15463" y="942"/>
                    </a:lnTo>
                    <a:lnTo>
                      <a:pt x="15422" y="880"/>
                    </a:lnTo>
                    <a:lnTo>
                      <a:pt x="15212" y="838"/>
                    </a:lnTo>
                    <a:lnTo>
                      <a:pt x="14982" y="859"/>
                    </a:lnTo>
                    <a:lnTo>
                      <a:pt x="14982" y="922"/>
                    </a:lnTo>
                    <a:lnTo>
                      <a:pt x="14857" y="984"/>
                    </a:lnTo>
                    <a:lnTo>
                      <a:pt x="14752" y="984"/>
                    </a:lnTo>
                    <a:lnTo>
                      <a:pt x="14710" y="942"/>
                    </a:lnTo>
                    <a:lnTo>
                      <a:pt x="14606" y="1026"/>
                    </a:lnTo>
                    <a:lnTo>
                      <a:pt x="14501" y="963"/>
                    </a:lnTo>
                    <a:lnTo>
                      <a:pt x="14438" y="880"/>
                    </a:lnTo>
                    <a:lnTo>
                      <a:pt x="14313" y="775"/>
                    </a:lnTo>
                    <a:lnTo>
                      <a:pt x="14208" y="775"/>
                    </a:lnTo>
                    <a:lnTo>
                      <a:pt x="14020" y="838"/>
                    </a:lnTo>
                    <a:lnTo>
                      <a:pt x="13999" y="775"/>
                    </a:lnTo>
                    <a:lnTo>
                      <a:pt x="13894" y="775"/>
                    </a:lnTo>
                    <a:lnTo>
                      <a:pt x="13790" y="859"/>
                    </a:lnTo>
                    <a:lnTo>
                      <a:pt x="13769" y="984"/>
                    </a:lnTo>
                    <a:lnTo>
                      <a:pt x="13685" y="1068"/>
                    </a:lnTo>
                    <a:lnTo>
                      <a:pt x="13559" y="1131"/>
                    </a:lnTo>
                    <a:lnTo>
                      <a:pt x="13476" y="1256"/>
                    </a:lnTo>
                    <a:lnTo>
                      <a:pt x="13476" y="1298"/>
                    </a:lnTo>
                    <a:lnTo>
                      <a:pt x="13455" y="1403"/>
                    </a:lnTo>
                    <a:lnTo>
                      <a:pt x="13350" y="1507"/>
                    </a:lnTo>
                    <a:lnTo>
                      <a:pt x="12973" y="1507"/>
                    </a:lnTo>
                    <a:lnTo>
                      <a:pt x="12869" y="1612"/>
                    </a:lnTo>
                    <a:lnTo>
                      <a:pt x="12743" y="1612"/>
                    </a:lnTo>
                    <a:lnTo>
                      <a:pt x="12534" y="1758"/>
                    </a:lnTo>
                    <a:lnTo>
                      <a:pt x="12429" y="1905"/>
                    </a:lnTo>
                    <a:lnTo>
                      <a:pt x="12367" y="1905"/>
                    </a:lnTo>
                    <a:lnTo>
                      <a:pt x="12283" y="1863"/>
                    </a:lnTo>
                    <a:lnTo>
                      <a:pt x="12137" y="1863"/>
                    </a:lnTo>
                    <a:lnTo>
                      <a:pt x="12095" y="1884"/>
                    </a:lnTo>
                    <a:lnTo>
                      <a:pt x="11927" y="1905"/>
                    </a:lnTo>
                    <a:lnTo>
                      <a:pt x="11593" y="1905"/>
                    </a:lnTo>
                    <a:lnTo>
                      <a:pt x="11362" y="1863"/>
                    </a:lnTo>
                    <a:lnTo>
                      <a:pt x="11090" y="1884"/>
                    </a:lnTo>
                    <a:lnTo>
                      <a:pt x="11028" y="1884"/>
                    </a:lnTo>
                    <a:lnTo>
                      <a:pt x="10923" y="1758"/>
                    </a:lnTo>
                    <a:lnTo>
                      <a:pt x="10839" y="1758"/>
                    </a:lnTo>
                    <a:lnTo>
                      <a:pt x="10756" y="1696"/>
                    </a:lnTo>
                    <a:lnTo>
                      <a:pt x="10651" y="1612"/>
                    </a:lnTo>
                    <a:lnTo>
                      <a:pt x="10609" y="1445"/>
                    </a:lnTo>
                    <a:lnTo>
                      <a:pt x="10525" y="1382"/>
                    </a:lnTo>
                    <a:lnTo>
                      <a:pt x="10421" y="1403"/>
                    </a:lnTo>
                    <a:lnTo>
                      <a:pt x="10232" y="1403"/>
                    </a:lnTo>
                    <a:lnTo>
                      <a:pt x="10044" y="1340"/>
                    </a:lnTo>
                    <a:lnTo>
                      <a:pt x="9919" y="1173"/>
                    </a:lnTo>
                    <a:lnTo>
                      <a:pt x="9521" y="1173"/>
                    </a:lnTo>
                    <a:lnTo>
                      <a:pt x="9396" y="1089"/>
                    </a:lnTo>
                    <a:lnTo>
                      <a:pt x="9270" y="1131"/>
                    </a:lnTo>
                    <a:lnTo>
                      <a:pt x="9103" y="1152"/>
                    </a:lnTo>
                    <a:lnTo>
                      <a:pt x="8977" y="1194"/>
                    </a:lnTo>
                    <a:lnTo>
                      <a:pt x="8768" y="1214"/>
                    </a:lnTo>
                    <a:lnTo>
                      <a:pt x="8580" y="1277"/>
                    </a:lnTo>
                    <a:lnTo>
                      <a:pt x="8517" y="1382"/>
                    </a:lnTo>
                    <a:lnTo>
                      <a:pt x="8433" y="1403"/>
                    </a:lnTo>
                    <a:lnTo>
                      <a:pt x="8349" y="1382"/>
                    </a:lnTo>
                    <a:lnTo>
                      <a:pt x="8266" y="1382"/>
                    </a:lnTo>
                    <a:lnTo>
                      <a:pt x="8182" y="1445"/>
                    </a:lnTo>
                    <a:lnTo>
                      <a:pt x="8015" y="1445"/>
                    </a:lnTo>
                    <a:lnTo>
                      <a:pt x="7952" y="1466"/>
                    </a:lnTo>
                    <a:lnTo>
                      <a:pt x="7889" y="1466"/>
                    </a:lnTo>
                    <a:lnTo>
                      <a:pt x="7722" y="1361"/>
                    </a:lnTo>
                    <a:lnTo>
                      <a:pt x="7533" y="1340"/>
                    </a:lnTo>
                    <a:lnTo>
                      <a:pt x="7512" y="1256"/>
                    </a:lnTo>
                    <a:lnTo>
                      <a:pt x="7387" y="1152"/>
                    </a:lnTo>
                    <a:lnTo>
                      <a:pt x="7324" y="1152"/>
                    </a:lnTo>
                    <a:lnTo>
                      <a:pt x="7261" y="1089"/>
                    </a:lnTo>
                    <a:lnTo>
                      <a:pt x="7261" y="984"/>
                    </a:lnTo>
                    <a:lnTo>
                      <a:pt x="7199" y="859"/>
                    </a:lnTo>
                    <a:lnTo>
                      <a:pt x="7136" y="817"/>
                    </a:lnTo>
                    <a:lnTo>
                      <a:pt x="7136" y="691"/>
                    </a:lnTo>
                    <a:lnTo>
                      <a:pt x="7094" y="629"/>
                    </a:lnTo>
                    <a:lnTo>
                      <a:pt x="7094" y="566"/>
                    </a:lnTo>
                    <a:lnTo>
                      <a:pt x="7052" y="461"/>
                    </a:lnTo>
                    <a:lnTo>
                      <a:pt x="6947" y="440"/>
                    </a:lnTo>
                    <a:lnTo>
                      <a:pt x="6696" y="440"/>
                    </a:lnTo>
                    <a:lnTo>
                      <a:pt x="6592" y="419"/>
                    </a:lnTo>
                    <a:lnTo>
                      <a:pt x="6529" y="398"/>
                    </a:lnTo>
                    <a:lnTo>
                      <a:pt x="6383" y="357"/>
                    </a:lnTo>
                    <a:lnTo>
                      <a:pt x="6341" y="315"/>
                    </a:lnTo>
                    <a:lnTo>
                      <a:pt x="6257" y="252"/>
                    </a:lnTo>
                    <a:lnTo>
                      <a:pt x="5901" y="252"/>
                    </a:lnTo>
                    <a:lnTo>
                      <a:pt x="5755" y="210"/>
                    </a:lnTo>
                    <a:lnTo>
                      <a:pt x="5734" y="168"/>
                    </a:lnTo>
                    <a:lnTo>
                      <a:pt x="5567" y="105"/>
                    </a:lnTo>
                    <a:lnTo>
                      <a:pt x="5441" y="43"/>
                    </a:lnTo>
                    <a:lnTo>
                      <a:pt x="5378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" name="Google Shape;554;p23"/>
              <p:cNvSpPr/>
              <p:nvPr/>
            </p:nvSpPr>
            <p:spPr>
              <a:xfrm>
                <a:off x="5730000" y="3287725"/>
                <a:ext cx="141250" cy="120875"/>
              </a:xfrm>
              <a:custGeom>
                <a:rect b="b" l="l" r="r" t="t"/>
                <a:pathLst>
                  <a:path extrusionOk="0" h="4835" w="5650">
                    <a:moveTo>
                      <a:pt x="126" y="1"/>
                    </a:moveTo>
                    <a:lnTo>
                      <a:pt x="42" y="2156"/>
                    </a:lnTo>
                    <a:lnTo>
                      <a:pt x="21" y="2323"/>
                    </a:lnTo>
                    <a:lnTo>
                      <a:pt x="21" y="2407"/>
                    </a:lnTo>
                    <a:lnTo>
                      <a:pt x="21" y="2470"/>
                    </a:lnTo>
                    <a:lnTo>
                      <a:pt x="0" y="3872"/>
                    </a:lnTo>
                    <a:lnTo>
                      <a:pt x="168" y="3872"/>
                    </a:lnTo>
                    <a:lnTo>
                      <a:pt x="251" y="3892"/>
                    </a:lnTo>
                    <a:lnTo>
                      <a:pt x="356" y="3872"/>
                    </a:lnTo>
                    <a:lnTo>
                      <a:pt x="732" y="3872"/>
                    </a:lnTo>
                    <a:lnTo>
                      <a:pt x="753" y="3934"/>
                    </a:lnTo>
                    <a:lnTo>
                      <a:pt x="837" y="3997"/>
                    </a:lnTo>
                    <a:lnTo>
                      <a:pt x="942" y="4039"/>
                    </a:lnTo>
                    <a:lnTo>
                      <a:pt x="1046" y="3955"/>
                    </a:lnTo>
                    <a:lnTo>
                      <a:pt x="1256" y="3892"/>
                    </a:lnTo>
                    <a:lnTo>
                      <a:pt x="1276" y="3851"/>
                    </a:lnTo>
                    <a:lnTo>
                      <a:pt x="1318" y="3892"/>
                    </a:lnTo>
                    <a:lnTo>
                      <a:pt x="1381" y="3830"/>
                    </a:lnTo>
                    <a:lnTo>
                      <a:pt x="1360" y="3662"/>
                    </a:lnTo>
                    <a:lnTo>
                      <a:pt x="1214" y="3558"/>
                    </a:lnTo>
                    <a:lnTo>
                      <a:pt x="1046" y="3474"/>
                    </a:lnTo>
                    <a:lnTo>
                      <a:pt x="900" y="3453"/>
                    </a:lnTo>
                    <a:lnTo>
                      <a:pt x="858" y="3411"/>
                    </a:lnTo>
                    <a:lnTo>
                      <a:pt x="753" y="3369"/>
                    </a:lnTo>
                    <a:lnTo>
                      <a:pt x="732" y="3369"/>
                    </a:lnTo>
                    <a:lnTo>
                      <a:pt x="670" y="3328"/>
                    </a:lnTo>
                    <a:lnTo>
                      <a:pt x="649" y="3202"/>
                    </a:lnTo>
                    <a:lnTo>
                      <a:pt x="544" y="3056"/>
                    </a:lnTo>
                    <a:lnTo>
                      <a:pt x="440" y="3014"/>
                    </a:lnTo>
                    <a:lnTo>
                      <a:pt x="419" y="2930"/>
                    </a:lnTo>
                    <a:lnTo>
                      <a:pt x="335" y="2846"/>
                    </a:lnTo>
                    <a:lnTo>
                      <a:pt x="419" y="2909"/>
                    </a:lnTo>
                    <a:lnTo>
                      <a:pt x="440" y="3014"/>
                    </a:lnTo>
                    <a:lnTo>
                      <a:pt x="523" y="3014"/>
                    </a:lnTo>
                    <a:lnTo>
                      <a:pt x="649" y="3097"/>
                    </a:lnTo>
                    <a:lnTo>
                      <a:pt x="670" y="3202"/>
                    </a:lnTo>
                    <a:lnTo>
                      <a:pt x="670" y="3328"/>
                    </a:lnTo>
                    <a:lnTo>
                      <a:pt x="732" y="3328"/>
                    </a:lnTo>
                    <a:lnTo>
                      <a:pt x="879" y="3348"/>
                    </a:lnTo>
                    <a:lnTo>
                      <a:pt x="963" y="3432"/>
                    </a:lnTo>
                    <a:lnTo>
                      <a:pt x="1151" y="3432"/>
                    </a:lnTo>
                    <a:lnTo>
                      <a:pt x="1297" y="3369"/>
                    </a:lnTo>
                    <a:lnTo>
                      <a:pt x="1423" y="3411"/>
                    </a:lnTo>
                    <a:lnTo>
                      <a:pt x="1507" y="3348"/>
                    </a:lnTo>
                    <a:lnTo>
                      <a:pt x="1486" y="3328"/>
                    </a:lnTo>
                    <a:lnTo>
                      <a:pt x="1402" y="3244"/>
                    </a:lnTo>
                    <a:lnTo>
                      <a:pt x="1360" y="3160"/>
                    </a:lnTo>
                    <a:lnTo>
                      <a:pt x="1276" y="3202"/>
                    </a:lnTo>
                    <a:lnTo>
                      <a:pt x="1256" y="3118"/>
                    </a:lnTo>
                    <a:lnTo>
                      <a:pt x="1297" y="3160"/>
                    </a:lnTo>
                    <a:lnTo>
                      <a:pt x="1423" y="3139"/>
                    </a:lnTo>
                    <a:lnTo>
                      <a:pt x="1507" y="3244"/>
                    </a:lnTo>
                    <a:lnTo>
                      <a:pt x="1611" y="3244"/>
                    </a:lnTo>
                    <a:lnTo>
                      <a:pt x="1569" y="3202"/>
                    </a:lnTo>
                    <a:lnTo>
                      <a:pt x="1569" y="3118"/>
                    </a:lnTo>
                    <a:lnTo>
                      <a:pt x="1611" y="3056"/>
                    </a:lnTo>
                    <a:lnTo>
                      <a:pt x="1611" y="3014"/>
                    </a:lnTo>
                    <a:lnTo>
                      <a:pt x="1611" y="2930"/>
                    </a:lnTo>
                    <a:lnTo>
                      <a:pt x="1528" y="2825"/>
                    </a:lnTo>
                    <a:lnTo>
                      <a:pt x="1528" y="2804"/>
                    </a:lnTo>
                    <a:lnTo>
                      <a:pt x="1632" y="2846"/>
                    </a:lnTo>
                    <a:lnTo>
                      <a:pt x="1674" y="2909"/>
                    </a:lnTo>
                    <a:lnTo>
                      <a:pt x="1779" y="3014"/>
                    </a:lnTo>
                    <a:lnTo>
                      <a:pt x="1883" y="3035"/>
                    </a:lnTo>
                    <a:lnTo>
                      <a:pt x="1883" y="2993"/>
                    </a:lnTo>
                    <a:lnTo>
                      <a:pt x="1841" y="2909"/>
                    </a:lnTo>
                    <a:lnTo>
                      <a:pt x="1883" y="2930"/>
                    </a:lnTo>
                    <a:lnTo>
                      <a:pt x="1904" y="3035"/>
                    </a:lnTo>
                    <a:lnTo>
                      <a:pt x="1946" y="3035"/>
                    </a:lnTo>
                    <a:lnTo>
                      <a:pt x="1946" y="2951"/>
                    </a:lnTo>
                    <a:lnTo>
                      <a:pt x="1925" y="2888"/>
                    </a:lnTo>
                    <a:lnTo>
                      <a:pt x="1946" y="2784"/>
                    </a:lnTo>
                    <a:lnTo>
                      <a:pt x="2009" y="2825"/>
                    </a:lnTo>
                    <a:lnTo>
                      <a:pt x="2155" y="2888"/>
                    </a:lnTo>
                    <a:lnTo>
                      <a:pt x="2197" y="2951"/>
                    </a:lnTo>
                    <a:lnTo>
                      <a:pt x="2260" y="2993"/>
                    </a:lnTo>
                    <a:lnTo>
                      <a:pt x="2323" y="2951"/>
                    </a:lnTo>
                    <a:lnTo>
                      <a:pt x="2365" y="2993"/>
                    </a:lnTo>
                    <a:lnTo>
                      <a:pt x="2427" y="2930"/>
                    </a:lnTo>
                    <a:lnTo>
                      <a:pt x="2427" y="3014"/>
                    </a:lnTo>
                    <a:lnTo>
                      <a:pt x="2427" y="3097"/>
                    </a:lnTo>
                    <a:lnTo>
                      <a:pt x="2469" y="3097"/>
                    </a:lnTo>
                    <a:lnTo>
                      <a:pt x="2553" y="3160"/>
                    </a:lnTo>
                    <a:lnTo>
                      <a:pt x="2867" y="3244"/>
                    </a:lnTo>
                    <a:lnTo>
                      <a:pt x="2950" y="3307"/>
                    </a:lnTo>
                    <a:lnTo>
                      <a:pt x="3055" y="3411"/>
                    </a:lnTo>
                    <a:lnTo>
                      <a:pt x="3076" y="3558"/>
                    </a:lnTo>
                    <a:lnTo>
                      <a:pt x="3243" y="3746"/>
                    </a:lnTo>
                    <a:lnTo>
                      <a:pt x="3264" y="3830"/>
                    </a:lnTo>
                    <a:lnTo>
                      <a:pt x="3369" y="3872"/>
                    </a:lnTo>
                    <a:lnTo>
                      <a:pt x="3453" y="3955"/>
                    </a:lnTo>
                    <a:lnTo>
                      <a:pt x="3473" y="4039"/>
                    </a:lnTo>
                    <a:lnTo>
                      <a:pt x="3725" y="4290"/>
                    </a:lnTo>
                    <a:lnTo>
                      <a:pt x="3725" y="4374"/>
                    </a:lnTo>
                    <a:lnTo>
                      <a:pt x="3829" y="4457"/>
                    </a:lnTo>
                    <a:lnTo>
                      <a:pt x="3997" y="4499"/>
                    </a:lnTo>
                    <a:lnTo>
                      <a:pt x="4080" y="4478"/>
                    </a:lnTo>
                    <a:lnTo>
                      <a:pt x="4122" y="4478"/>
                    </a:lnTo>
                    <a:lnTo>
                      <a:pt x="4206" y="4520"/>
                    </a:lnTo>
                    <a:lnTo>
                      <a:pt x="4394" y="4499"/>
                    </a:lnTo>
                    <a:lnTo>
                      <a:pt x="4520" y="4562"/>
                    </a:lnTo>
                    <a:lnTo>
                      <a:pt x="4624" y="4520"/>
                    </a:lnTo>
                    <a:lnTo>
                      <a:pt x="4771" y="4562"/>
                    </a:lnTo>
                    <a:lnTo>
                      <a:pt x="4875" y="4604"/>
                    </a:lnTo>
                    <a:lnTo>
                      <a:pt x="5022" y="4583"/>
                    </a:lnTo>
                    <a:lnTo>
                      <a:pt x="5064" y="4667"/>
                    </a:lnTo>
                    <a:lnTo>
                      <a:pt x="5168" y="4667"/>
                    </a:lnTo>
                    <a:lnTo>
                      <a:pt x="5189" y="4688"/>
                    </a:lnTo>
                    <a:lnTo>
                      <a:pt x="5126" y="4729"/>
                    </a:lnTo>
                    <a:lnTo>
                      <a:pt x="5252" y="4771"/>
                    </a:lnTo>
                    <a:lnTo>
                      <a:pt x="5378" y="4834"/>
                    </a:lnTo>
                    <a:lnTo>
                      <a:pt x="5503" y="4813"/>
                    </a:lnTo>
                    <a:lnTo>
                      <a:pt x="5545" y="4729"/>
                    </a:lnTo>
                    <a:lnTo>
                      <a:pt x="5398" y="4667"/>
                    </a:lnTo>
                    <a:lnTo>
                      <a:pt x="5357" y="4667"/>
                    </a:lnTo>
                    <a:lnTo>
                      <a:pt x="5357" y="4604"/>
                    </a:lnTo>
                    <a:lnTo>
                      <a:pt x="5461" y="4583"/>
                    </a:lnTo>
                    <a:lnTo>
                      <a:pt x="5545" y="4604"/>
                    </a:lnTo>
                    <a:lnTo>
                      <a:pt x="5650" y="4562"/>
                    </a:lnTo>
                    <a:lnTo>
                      <a:pt x="5440" y="4499"/>
                    </a:lnTo>
                    <a:lnTo>
                      <a:pt x="5168" y="4478"/>
                    </a:lnTo>
                    <a:lnTo>
                      <a:pt x="5043" y="4395"/>
                    </a:lnTo>
                    <a:lnTo>
                      <a:pt x="4980" y="4311"/>
                    </a:lnTo>
                    <a:lnTo>
                      <a:pt x="5126" y="4269"/>
                    </a:lnTo>
                    <a:lnTo>
                      <a:pt x="5189" y="4269"/>
                    </a:lnTo>
                    <a:lnTo>
                      <a:pt x="5252" y="4248"/>
                    </a:lnTo>
                    <a:lnTo>
                      <a:pt x="5168" y="4185"/>
                    </a:lnTo>
                    <a:lnTo>
                      <a:pt x="4959" y="4185"/>
                    </a:lnTo>
                    <a:lnTo>
                      <a:pt x="4771" y="4164"/>
                    </a:lnTo>
                    <a:lnTo>
                      <a:pt x="4708" y="4081"/>
                    </a:lnTo>
                    <a:lnTo>
                      <a:pt x="4708" y="3997"/>
                    </a:lnTo>
                    <a:lnTo>
                      <a:pt x="4771" y="3934"/>
                    </a:lnTo>
                    <a:lnTo>
                      <a:pt x="4813" y="3851"/>
                    </a:lnTo>
                    <a:lnTo>
                      <a:pt x="4750" y="3788"/>
                    </a:lnTo>
                    <a:lnTo>
                      <a:pt x="4666" y="3788"/>
                    </a:lnTo>
                    <a:lnTo>
                      <a:pt x="4624" y="3830"/>
                    </a:lnTo>
                    <a:lnTo>
                      <a:pt x="4541" y="3788"/>
                    </a:lnTo>
                    <a:lnTo>
                      <a:pt x="4457" y="3830"/>
                    </a:lnTo>
                    <a:lnTo>
                      <a:pt x="4352" y="3683"/>
                    </a:lnTo>
                    <a:lnTo>
                      <a:pt x="4352" y="3537"/>
                    </a:lnTo>
                    <a:lnTo>
                      <a:pt x="4248" y="3516"/>
                    </a:lnTo>
                    <a:lnTo>
                      <a:pt x="4143" y="3244"/>
                    </a:lnTo>
                    <a:lnTo>
                      <a:pt x="4101" y="3223"/>
                    </a:lnTo>
                    <a:lnTo>
                      <a:pt x="4080" y="3139"/>
                    </a:lnTo>
                    <a:lnTo>
                      <a:pt x="3934" y="3139"/>
                    </a:lnTo>
                    <a:lnTo>
                      <a:pt x="3871" y="3097"/>
                    </a:lnTo>
                    <a:lnTo>
                      <a:pt x="3808" y="2951"/>
                    </a:lnTo>
                    <a:lnTo>
                      <a:pt x="3683" y="2825"/>
                    </a:lnTo>
                    <a:lnTo>
                      <a:pt x="3662" y="2700"/>
                    </a:lnTo>
                    <a:lnTo>
                      <a:pt x="3578" y="2616"/>
                    </a:lnTo>
                    <a:lnTo>
                      <a:pt x="3494" y="2512"/>
                    </a:lnTo>
                    <a:lnTo>
                      <a:pt x="3515" y="2470"/>
                    </a:lnTo>
                    <a:lnTo>
                      <a:pt x="3766" y="2491"/>
                    </a:lnTo>
                    <a:lnTo>
                      <a:pt x="3976" y="2386"/>
                    </a:lnTo>
                    <a:lnTo>
                      <a:pt x="4017" y="2281"/>
                    </a:lnTo>
                    <a:lnTo>
                      <a:pt x="3997" y="2156"/>
                    </a:lnTo>
                    <a:lnTo>
                      <a:pt x="3829" y="1988"/>
                    </a:lnTo>
                    <a:lnTo>
                      <a:pt x="3704" y="1968"/>
                    </a:lnTo>
                    <a:lnTo>
                      <a:pt x="3662" y="1988"/>
                    </a:lnTo>
                    <a:lnTo>
                      <a:pt x="3557" y="1947"/>
                    </a:lnTo>
                    <a:lnTo>
                      <a:pt x="3348" y="1842"/>
                    </a:lnTo>
                    <a:lnTo>
                      <a:pt x="3243" y="1737"/>
                    </a:lnTo>
                    <a:lnTo>
                      <a:pt x="3097" y="1758"/>
                    </a:lnTo>
                    <a:lnTo>
                      <a:pt x="2846" y="1654"/>
                    </a:lnTo>
                    <a:lnTo>
                      <a:pt x="2825" y="1570"/>
                    </a:lnTo>
                    <a:lnTo>
                      <a:pt x="2867" y="1444"/>
                    </a:lnTo>
                    <a:lnTo>
                      <a:pt x="2888" y="1340"/>
                    </a:lnTo>
                    <a:lnTo>
                      <a:pt x="2825" y="1235"/>
                    </a:lnTo>
                    <a:lnTo>
                      <a:pt x="2616" y="1026"/>
                    </a:lnTo>
                    <a:lnTo>
                      <a:pt x="2553" y="1026"/>
                    </a:lnTo>
                    <a:lnTo>
                      <a:pt x="2511" y="1047"/>
                    </a:lnTo>
                    <a:lnTo>
                      <a:pt x="2448" y="963"/>
                    </a:lnTo>
                    <a:lnTo>
                      <a:pt x="2344" y="900"/>
                    </a:lnTo>
                    <a:lnTo>
                      <a:pt x="2323" y="817"/>
                    </a:lnTo>
                    <a:lnTo>
                      <a:pt x="2197" y="796"/>
                    </a:lnTo>
                    <a:lnTo>
                      <a:pt x="2134" y="712"/>
                    </a:lnTo>
                    <a:lnTo>
                      <a:pt x="2092" y="712"/>
                    </a:lnTo>
                    <a:lnTo>
                      <a:pt x="1988" y="649"/>
                    </a:lnTo>
                    <a:lnTo>
                      <a:pt x="1841" y="649"/>
                    </a:lnTo>
                    <a:lnTo>
                      <a:pt x="1716" y="545"/>
                    </a:lnTo>
                    <a:lnTo>
                      <a:pt x="1590" y="524"/>
                    </a:lnTo>
                    <a:lnTo>
                      <a:pt x="1381" y="398"/>
                    </a:lnTo>
                    <a:lnTo>
                      <a:pt x="1067" y="377"/>
                    </a:lnTo>
                    <a:lnTo>
                      <a:pt x="963" y="315"/>
                    </a:lnTo>
                    <a:lnTo>
                      <a:pt x="879" y="231"/>
                    </a:lnTo>
                    <a:lnTo>
                      <a:pt x="837" y="231"/>
                    </a:lnTo>
                    <a:lnTo>
                      <a:pt x="795" y="273"/>
                    </a:lnTo>
                    <a:lnTo>
                      <a:pt x="565" y="189"/>
                    </a:lnTo>
                    <a:lnTo>
                      <a:pt x="523" y="126"/>
                    </a:lnTo>
                    <a:lnTo>
                      <a:pt x="419" y="84"/>
                    </a:lnTo>
                    <a:lnTo>
                      <a:pt x="23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" name="Google Shape;555;p23"/>
              <p:cNvSpPr/>
              <p:nvPr/>
            </p:nvSpPr>
            <p:spPr>
              <a:xfrm>
                <a:off x="5413525" y="2961325"/>
                <a:ext cx="115100" cy="200900"/>
              </a:xfrm>
              <a:custGeom>
                <a:rect b="b" l="l" r="r" t="t"/>
                <a:pathLst>
                  <a:path extrusionOk="0" h="8036" w="4604">
                    <a:moveTo>
                      <a:pt x="586" y="0"/>
                    </a:moveTo>
                    <a:lnTo>
                      <a:pt x="440" y="63"/>
                    </a:lnTo>
                    <a:lnTo>
                      <a:pt x="419" y="189"/>
                    </a:lnTo>
                    <a:lnTo>
                      <a:pt x="314" y="419"/>
                    </a:lnTo>
                    <a:lnTo>
                      <a:pt x="335" y="565"/>
                    </a:lnTo>
                    <a:lnTo>
                      <a:pt x="335" y="795"/>
                    </a:lnTo>
                    <a:lnTo>
                      <a:pt x="251" y="1088"/>
                    </a:lnTo>
                    <a:lnTo>
                      <a:pt x="210" y="1214"/>
                    </a:lnTo>
                    <a:lnTo>
                      <a:pt x="272" y="1402"/>
                    </a:lnTo>
                    <a:lnTo>
                      <a:pt x="272" y="1465"/>
                    </a:lnTo>
                    <a:lnTo>
                      <a:pt x="210" y="1528"/>
                    </a:lnTo>
                    <a:lnTo>
                      <a:pt x="105" y="1507"/>
                    </a:lnTo>
                    <a:lnTo>
                      <a:pt x="21" y="1402"/>
                    </a:lnTo>
                    <a:lnTo>
                      <a:pt x="0" y="1528"/>
                    </a:lnTo>
                    <a:lnTo>
                      <a:pt x="21" y="1653"/>
                    </a:lnTo>
                    <a:lnTo>
                      <a:pt x="105" y="1653"/>
                    </a:lnTo>
                    <a:lnTo>
                      <a:pt x="126" y="1716"/>
                    </a:lnTo>
                    <a:lnTo>
                      <a:pt x="63" y="1779"/>
                    </a:lnTo>
                    <a:lnTo>
                      <a:pt x="126" y="1946"/>
                    </a:lnTo>
                    <a:lnTo>
                      <a:pt x="210" y="2093"/>
                    </a:lnTo>
                    <a:lnTo>
                      <a:pt x="210" y="2302"/>
                    </a:lnTo>
                    <a:lnTo>
                      <a:pt x="251" y="2344"/>
                    </a:lnTo>
                    <a:lnTo>
                      <a:pt x="314" y="2302"/>
                    </a:lnTo>
                    <a:lnTo>
                      <a:pt x="356" y="2344"/>
                    </a:lnTo>
                    <a:lnTo>
                      <a:pt x="356" y="2448"/>
                    </a:lnTo>
                    <a:lnTo>
                      <a:pt x="461" y="2595"/>
                    </a:lnTo>
                    <a:lnTo>
                      <a:pt x="544" y="2595"/>
                    </a:lnTo>
                    <a:lnTo>
                      <a:pt x="628" y="2511"/>
                    </a:lnTo>
                    <a:lnTo>
                      <a:pt x="565" y="2448"/>
                    </a:lnTo>
                    <a:lnTo>
                      <a:pt x="565" y="2365"/>
                    </a:lnTo>
                    <a:lnTo>
                      <a:pt x="691" y="2365"/>
                    </a:lnTo>
                    <a:lnTo>
                      <a:pt x="795" y="2448"/>
                    </a:lnTo>
                    <a:lnTo>
                      <a:pt x="670" y="2595"/>
                    </a:lnTo>
                    <a:lnTo>
                      <a:pt x="628" y="2679"/>
                    </a:lnTo>
                    <a:lnTo>
                      <a:pt x="628" y="2762"/>
                    </a:lnTo>
                    <a:lnTo>
                      <a:pt x="628" y="2888"/>
                    </a:lnTo>
                    <a:lnTo>
                      <a:pt x="691" y="3013"/>
                    </a:lnTo>
                    <a:lnTo>
                      <a:pt x="733" y="2909"/>
                    </a:lnTo>
                    <a:lnTo>
                      <a:pt x="795" y="2888"/>
                    </a:lnTo>
                    <a:lnTo>
                      <a:pt x="858" y="2992"/>
                    </a:lnTo>
                    <a:lnTo>
                      <a:pt x="795" y="3097"/>
                    </a:lnTo>
                    <a:lnTo>
                      <a:pt x="795" y="3097"/>
                    </a:lnTo>
                    <a:lnTo>
                      <a:pt x="879" y="3076"/>
                    </a:lnTo>
                    <a:lnTo>
                      <a:pt x="963" y="3013"/>
                    </a:lnTo>
                    <a:cubicBezTo>
                      <a:pt x="963" y="3097"/>
                      <a:pt x="963" y="3181"/>
                      <a:pt x="984" y="3244"/>
                    </a:cubicBezTo>
                    <a:lnTo>
                      <a:pt x="900" y="3181"/>
                    </a:lnTo>
                    <a:lnTo>
                      <a:pt x="775" y="3202"/>
                    </a:lnTo>
                    <a:lnTo>
                      <a:pt x="649" y="3139"/>
                    </a:lnTo>
                    <a:lnTo>
                      <a:pt x="544" y="3202"/>
                    </a:lnTo>
                    <a:lnTo>
                      <a:pt x="565" y="3244"/>
                    </a:lnTo>
                    <a:lnTo>
                      <a:pt x="649" y="3244"/>
                    </a:lnTo>
                    <a:lnTo>
                      <a:pt x="670" y="3390"/>
                    </a:lnTo>
                    <a:lnTo>
                      <a:pt x="754" y="3411"/>
                    </a:lnTo>
                    <a:lnTo>
                      <a:pt x="816" y="3516"/>
                    </a:lnTo>
                    <a:lnTo>
                      <a:pt x="816" y="3704"/>
                    </a:lnTo>
                    <a:lnTo>
                      <a:pt x="900" y="3746"/>
                    </a:lnTo>
                    <a:lnTo>
                      <a:pt x="900" y="3850"/>
                    </a:lnTo>
                    <a:lnTo>
                      <a:pt x="1005" y="3976"/>
                    </a:lnTo>
                    <a:lnTo>
                      <a:pt x="1109" y="4018"/>
                    </a:lnTo>
                    <a:lnTo>
                      <a:pt x="1214" y="3934"/>
                    </a:lnTo>
                    <a:lnTo>
                      <a:pt x="1214" y="3850"/>
                    </a:lnTo>
                    <a:lnTo>
                      <a:pt x="1277" y="3829"/>
                    </a:lnTo>
                    <a:lnTo>
                      <a:pt x="1277" y="3725"/>
                    </a:lnTo>
                    <a:lnTo>
                      <a:pt x="1214" y="3641"/>
                    </a:lnTo>
                    <a:lnTo>
                      <a:pt x="1277" y="3557"/>
                    </a:lnTo>
                    <a:lnTo>
                      <a:pt x="1277" y="3453"/>
                    </a:lnTo>
                    <a:lnTo>
                      <a:pt x="1172" y="3411"/>
                    </a:lnTo>
                    <a:lnTo>
                      <a:pt x="1109" y="3348"/>
                    </a:lnTo>
                    <a:cubicBezTo>
                      <a:pt x="1130" y="3306"/>
                      <a:pt x="1130" y="3223"/>
                      <a:pt x="1130" y="3181"/>
                    </a:cubicBezTo>
                    <a:lnTo>
                      <a:pt x="1235" y="3097"/>
                    </a:lnTo>
                    <a:lnTo>
                      <a:pt x="1214" y="3013"/>
                    </a:lnTo>
                    <a:lnTo>
                      <a:pt x="1277" y="2930"/>
                    </a:lnTo>
                    <a:lnTo>
                      <a:pt x="1402" y="2930"/>
                    </a:lnTo>
                    <a:lnTo>
                      <a:pt x="1632" y="3034"/>
                    </a:lnTo>
                    <a:lnTo>
                      <a:pt x="1695" y="3118"/>
                    </a:lnTo>
                    <a:lnTo>
                      <a:pt x="1821" y="3202"/>
                    </a:lnTo>
                    <a:lnTo>
                      <a:pt x="1904" y="3327"/>
                    </a:lnTo>
                    <a:lnTo>
                      <a:pt x="1863" y="3306"/>
                    </a:lnTo>
                    <a:cubicBezTo>
                      <a:pt x="1800" y="3264"/>
                      <a:pt x="1716" y="3264"/>
                      <a:pt x="1632" y="3264"/>
                    </a:cubicBezTo>
                    <a:lnTo>
                      <a:pt x="1653" y="3244"/>
                    </a:lnTo>
                    <a:lnTo>
                      <a:pt x="1611" y="3139"/>
                    </a:lnTo>
                    <a:lnTo>
                      <a:pt x="1507" y="3097"/>
                    </a:lnTo>
                    <a:lnTo>
                      <a:pt x="1444" y="3181"/>
                    </a:lnTo>
                    <a:lnTo>
                      <a:pt x="1486" y="3244"/>
                    </a:lnTo>
                    <a:lnTo>
                      <a:pt x="1528" y="3285"/>
                    </a:lnTo>
                    <a:cubicBezTo>
                      <a:pt x="1507" y="3285"/>
                      <a:pt x="1486" y="3306"/>
                      <a:pt x="1444" y="3306"/>
                    </a:cubicBezTo>
                    <a:lnTo>
                      <a:pt x="1444" y="3327"/>
                    </a:lnTo>
                    <a:lnTo>
                      <a:pt x="1591" y="3327"/>
                    </a:lnTo>
                    <a:lnTo>
                      <a:pt x="1611" y="3348"/>
                    </a:lnTo>
                    <a:lnTo>
                      <a:pt x="1611" y="3327"/>
                    </a:lnTo>
                    <a:cubicBezTo>
                      <a:pt x="1695" y="3327"/>
                      <a:pt x="1758" y="3348"/>
                      <a:pt x="1842" y="3390"/>
                    </a:cubicBezTo>
                    <a:cubicBezTo>
                      <a:pt x="1850" y="3393"/>
                      <a:pt x="1858" y="3394"/>
                      <a:pt x="1866" y="3394"/>
                    </a:cubicBezTo>
                    <a:cubicBezTo>
                      <a:pt x="1915" y="3394"/>
                      <a:pt x="1946" y="3342"/>
                      <a:pt x="1946" y="3306"/>
                    </a:cubicBezTo>
                    <a:lnTo>
                      <a:pt x="1967" y="3327"/>
                    </a:lnTo>
                    <a:lnTo>
                      <a:pt x="2030" y="3327"/>
                    </a:lnTo>
                    <a:lnTo>
                      <a:pt x="2009" y="3139"/>
                    </a:lnTo>
                    <a:lnTo>
                      <a:pt x="1863" y="2930"/>
                    </a:lnTo>
                    <a:lnTo>
                      <a:pt x="1904" y="2888"/>
                    </a:lnTo>
                    <a:lnTo>
                      <a:pt x="1946" y="2888"/>
                    </a:lnTo>
                    <a:lnTo>
                      <a:pt x="2030" y="2971"/>
                    </a:lnTo>
                    <a:lnTo>
                      <a:pt x="2114" y="2992"/>
                    </a:lnTo>
                    <a:lnTo>
                      <a:pt x="2176" y="3118"/>
                    </a:lnTo>
                    <a:lnTo>
                      <a:pt x="2344" y="3181"/>
                    </a:lnTo>
                    <a:lnTo>
                      <a:pt x="2386" y="3285"/>
                    </a:lnTo>
                    <a:lnTo>
                      <a:pt x="2386" y="3411"/>
                    </a:lnTo>
                    <a:lnTo>
                      <a:pt x="2469" y="3432"/>
                    </a:lnTo>
                    <a:lnTo>
                      <a:pt x="2595" y="3599"/>
                    </a:lnTo>
                    <a:lnTo>
                      <a:pt x="2699" y="3557"/>
                    </a:lnTo>
                    <a:lnTo>
                      <a:pt x="2699" y="3516"/>
                    </a:lnTo>
                    <a:lnTo>
                      <a:pt x="2804" y="3536"/>
                    </a:lnTo>
                    <a:lnTo>
                      <a:pt x="2804" y="3599"/>
                    </a:lnTo>
                    <a:lnTo>
                      <a:pt x="2741" y="3641"/>
                    </a:lnTo>
                    <a:cubicBezTo>
                      <a:pt x="2741" y="3641"/>
                      <a:pt x="2699" y="3641"/>
                      <a:pt x="2699" y="3662"/>
                    </a:cubicBezTo>
                    <a:cubicBezTo>
                      <a:pt x="2783" y="3913"/>
                      <a:pt x="2992" y="4060"/>
                      <a:pt x="3223" y="4122"/>
                    </a:cubicBezTo>
                    <a:lnTo>
                      <a:pt x="3285" y="4122"/>
                    </a:lnTo>
                    <a:lnTo>
                      <a:pt x="3411" y="4269"/>
                    </a:lnTo>
                    <a:lnTo>
                      <a:pt x="3432" y="4290"/>
                    </a:lnTo>
                    <a:lnTo>
                      <a:pt x="3432" y="4332"/>
                    </a:lnTo>
                    <a:cubicBezTo>
                      <a:pt x="3432" y="4352"/>
                      <a:pt x="3411" y="4394"/>
                      <a:pt x="3411" y="4436"/>
                    </a:cubicBezTo>
                    <a:lnTo>
                      <a:pt x="3411" y="4436"/>
                    </a:lnTo>
                    <a:cubicBezTo>
                      <a:pt x="3411" y="4436"/>
                      <a:pt x="3411" y="4394"/>
                      <a:pt x="3453" y="4394"/>
                    </a:cubicBezTo>
                    <a:lnTo>
                      <a:pt x="3495" y="4436"/>
                    </a:lnTo>
                    <a:lnTo>
                      <a:pt x="3599" y="4478"/>
                    </a:lnTo>
                    <a:lnTo>
                      <a:pt x="3620" y="4562"/>
                    </a:lnTo>
                    <a:lnTo>
                      <a:pt x="3808" y="4562"/>
                    </a:lnTo>
                    <a:lnTo>
                      <a:pt x="3829" y="4583"/>
                    </a:lnTo>
                    <a:lnTo>
                      <a:pt x="3871" y="4562"/>
                    </a:lnTo>
                    <a:lnTo>
                      <a:pt x="3913" y="4583"/>
                    </a:lnTo>
                    <a:lnTo>
                      <a:pt x="3871" y="4499"/>
                    </a:lnTo>
                    <a:lnTo>
                      <a:pt x="3829" y="4394"/>
                    </a:lnTo>
                    <a:lnTo>
                      <a:pt x="3788" y="4352"/>
                    </a:lnTo>
                    <a:lnTo>
                      <a:pt x="3788" y="4185"/>
                    </a:lnTo>
                    <a:lnTo>
                      <a:pt x="3767" y="3976"/>
                    </a:lnTo>
                    <a:lnTo>
                      <a:pt x="3767" y="3934"/>
                    </a:lnTo>
                    <a:lnTo>
                      <a:pt x="3704" y="3913"/>
                    </a:lnTo>
                    <a:lnTo>
                      <a:pt x="3599" y="3767"/>
                    </a:lnTo>
                    <a:lnTo>
                      <a:pt x="3557" y="3662"/>
                    </a:lnTo>
                    <a:lnTo>
                      <a:pt x="3474" y="3662"/>
                    </a:lnTo>
                    <a:lnTo>
                      <a:pt x="3453" y="3704"/>
                    </a:lnTo>
                    <a:lnTo>
                      <a:pt x="3390" y="3662"/>
                    </a:lnTo>
                    <a:lnTo>
                      <a:pt x="3348" y="3662"/>
                    </a:lnTo>
                    <a:lnTo>
                      <a:pt x="3285" y="3725"/>
                    </a:lnTo>
                    <a:lnTo>
                      <a:pt x="3097" y="3725"/>
                    </a:lnTo>
                    <a:lnTo>
                      <a:pt x="3055" y="3704"/>
                    </a:lnTo>
                    <a:lnTo>
                      <a:pt x="3055" y="3767"/>
                    </a:lnTo>
                    <a:lnTo>
                      <a:pt x="3055" y="3808"/>
                    </a:lnTo>
                    <a:cubicBezTo>
                      <a:pt x="2992" y="3767"/>
                      <a:pt x="2972" y="3746"/>
                      <a:pt x="2930" y="3725"/>
                    </a:cubicBezTo>
                    <a:lnTo>
                      <a:pt x="2951" y="3620"/>
                    </a:lnTo>
                    <a:lnTo>
                      <a:pt x="2951" y="3536"/>
                    </a:lnTo>
                    <a:lnTo>
                      <a:pt x="2992" y="3495"/>
                    </a:lnTo>
                    <a:lnTo>
                      <a:pt x="2951" y="3432"/>
                    </a:lnTo>
                    <a:lnTo>
                      <a:pt x="2846" y="3432"/>
                    </a:lnTo>
                    <a:lnTo>
                      <a:pt x="2762" y="3390"/>
                    </a:lnTo>
                    <a:lnTo>
                      <a:pt x="2658" y="3390"/>
                    </a:lnTo>
                    <a:lnTo>
                      <a:pt x="2658" y="3306"/>
                    </a:lnTo>
                    <a:lnTo>
                      <a:pt x="2574" y="3097"/>
                    </a:lnTo>
                    <a:lnTo>
                      <a:pt x="2553" y="2992"/>
                    </a:lnTo>
                    <a:lnTo>
                      <a:pt x="2616" y="2971"/>
                    </a:lnTo>
                    <a:lnTo>
                      <a:pt x="2658" y="2992"/>
                    </a:lnTo>
                    <a:lnTo>
                      <a:pt x="2741" y="2992"/>
                    </a:lnTo>
                    <a:lnTo>
                      <a:pt x="2720" y="2971"/>
                    </a:lnTo>
                    <a:lnTo>
                      <a:pt x="2616" y="2888"/>
                    </a:lnTo>
                    <a:lnTo>
                      <a:pt x="2469" y="2888"/>
                    </a:lnTo>
                    <a:lnTo>
                      <a:pt x="2427" y="2783"/>
                    </a:lnTo>
                    <a:lnTo>
                      <a:pt x="2365" y="2825"/>
                    </a:lnTo>
                    <a:lnTo>
                      <a:pt x="2365" y="2930"/>
                    </a:lnTo>
                    <a:lnTo>
                      <a:pt x="2302" y="2992"/>
                    </a:lnTo>
                    <a:lnTo>
                      <a:pt x="2239" y="2930"/>
                    </a:lnTo>
                    <a:lnTo>
                      <a:pt x="2260" y="2804"/>
                    </a:lnTo>
                    <a:lnTo>
                      <a:pt x="2197" y="2679"/>
                    </a:lnTo>
                    <a:lnTo>
                      <a:pt x="2009" y="2574"/>
                    </a:lnTo>
                    <a:lnTo>
                      <a:pt x="1904" y="2574"/>
                    </a:lnTo>
                    <a:lnTo>
                      <a:pt x="1737" y="2699"/>
                    </a:lnTo>
                    <a:lnTo>
                      <a:pt x="1716" y="2783"/>
                    </a:lnTo>
                    <a:lnTo>
                      <a:pt x="1632" y="2804"/>
                    </a:lnTo>
                    <a:lnTo>
                      <a:pt x="1507" y="2762"/>
                    </a:lnTo>
                    <a:lnTo>
                      <a:pt x="1465" y="2658"/>
                    </a:lnTo>
                    <a:lnTo>
                      <a:pt x="1381" y="2574"/>
                    </a:lnTo>
                    <a:lnTo>
                      <a:pt x="1381" y="2448"/>
                    </a:lnTo>
                    <a:lnTo>
                      <a:pt x="1423" y="2365"/>
                    </a:lnTo>
                    <a:lnTo>
                      <a:pt x="1360" y="2281"/>
                    </a:lnTo>
                    <a:lnTo>
                      <a:pt x="1088" y="2239"/>
                    </a:lnTo>
                    <a:lnTo>
                      <a:pt x="1026" y="2176"/>
                    </a:lnTo>
                    <a:lnTo>
                      <a:pt x="1067" y="2051"/>
                    </a:lnTo>
                    <a:lnTo>
                      <a:pt x="1109" y="1967"/>
                    </a:lnTo>
                    <a:lnTo>
                      <a:pt x="1109" y="1842"/>
                    </a:lnTo>
                    <a:lnTo>
                      <a:pt x="1172" y="1737"/>
                    </a:lnTo>
                    <a:lnTo>
                      <a:pt x="1360" y="1549"/>
                    </a:lnTo>
                    <a:lnTo>
                      <a:pt x="1423" y="1507"/>
                    </a:lnTo>
                    <a:lnTo>
                      <a:pt x="1402" y="1570"/>
                    </a:lnTo>
                    <a:lnTo>
                      <a:pt x="1402" y="1632"/>
                    </a:lnTo>
                    <a:lnTo>
                      <a:pt x="1507" y="1465"/>
                    </a:lnTo>
                    <a:lnTo>
                      <a:pt x="1486" y="1339"/>
                    </a:lnTo>
                    <a:lnTo>
                      <a:pt x="1549" y="1193"/>
                    </a:lnTo>
                    <a:lnTo>
                      <a:pt x="1611" y="921"/>
                    </a:lnTo>
                    <a:lnTo>
                      <a:pt x="1549" y="837"/>
                    </a:lnTo>
                    <a:lnTo>
                      <a:pt x="1528" y="691"/>
                    </a:lnTo>
                    <a:lnTo>
                      <a:pt x="1465" y="649"/>
                    </a:lnTo>
                    <a:lnTo>
                      <a:pt x="1360" y="482"/>
                    </a:lnTo>
                    <a:lnTo>
                      <a:pt x="1381" y="251"/>
                    </a:lnTo>
                    <a:lnTo>
                      <a:pt x="1381" y="189"/>
                    </a:lnTo>
                    <a:lnTo>
                      <a:pt x="1381" y="105"/>
                    </a:lnTo>
                    <a:lnTo>
                      <a:pt x="1298" y="0"/>
                    </a:lnTo>
                    <a:lnTo>
                      <a:pt x="1256" y="42"/>
                    </a:lnTo>
                    <a:lnTo>
                      <a:pt x="1256" y="84"/>
                    </a:lnTo>
                    <a:lnTo>
                      <a:pt x="1172" y="168"/>
                    </a:lnTo>
                    <a:lnTo>
                      <a:pt x="1005" y="168"/>
                    </a:lnTo>
                    <a:lnTo>
                      <a:pt x="984" y="210"/>
                    </a:lnTo>
                    <a:lnTo>
                      <a:pt x="900" y="168"/>
                    </a:lnTo>
                    <a:lnTo>
                      <a:pt x="795" y="63"/>
                    </a:lnTo>
                    <a:lnTo>
                      <a:pt x="586" y="0"/>
                    </a:lnTo>
                    <a:close/>
                    <a:moveTo>
                      <a:pt x="1842" y="4060"/>
                    </a:moveTo>
                    <a:lnTo>
                      <a:pt x="1716" y="4080"/>
                    </a:lnTo>
                    <a:lnTo>
                      <a:pt x="1695" y="4164"/>
                    </a:lnTo>
                    <a:lnTo>
                      <a:pt x="1821" y="4227"/>
                    </a:lnTo>
                    <a:lnTo>
                      <a:pt x="1883" y="4248"/>
                    </a:lnTo>
                    <a:lnTo>
                      <a:pt x="1883" y="4352"/>
                    </a:lnTo>
                    <a:lnTo>
                      <a:pt x="1842" y="4457"/>
                    </a:lnTo>
                    <a:lnTo>
                      <a:pt x="1842" y="4666"/>
                    </a:lnTo>
                    <a:lnTo>
                      <a:pt x="1800" y="4792"/>
                    </a:lnTo>
                    <a:lnTo>
                      <a:pt x="1842" y="4980"/>
                    </a:lnTo>
                    <a:lnTo>
                      <a:pt x="1904" y="4959"/>
                    </a:lnTo>
                    <a:lnTo>
                      <a:pt x="1925" y="4896"/>
                    </a:lnTo>
                    <a:lnTo>
                      <a:pt x="2051" y="4813"/>
                    </a:lnTo>
                    <a:cubicBezTo>
                      <a:pt x="2093" y="4813"/>
                      <a:pt x="2114" y="4855"/>
                      <a:pt x="2135" y="4855"/>
                    </a:cubicBezTo>
                    <a:lnTo>
                      <a:pt x="2114" y="4959"/>
                    </a:lnTo>
                    <a:lnTo>
                      <a:pt x="2197" y="5001"/>
                    </a:lnTo>
                    <a:lnTo>
                      <a:pt x="2260" y="4917"/>
                    </a:lnTo>
                    <a:cubicBezTo>
                      <a:pt x="2323" y="4959"/>
                      <a:pt x="2344" y="5001"/>
                      <a:pt x="2407" y="5022"/>
                    </a:cubicBezTo>
                    <a:lnTo>
                      <a:pt x="2407" y="5106"/>
                    </a:lnTo>
                    <a:lnTo>
                      <a:pt x="2344" y="5231"/>
                    </a:lnTo>
                    <a:lnTo>
                      <a:pt x="2155" y="5294"/>
                    </a:lnTo>
                    <a:lnTo>
                      <a:pt x="2114" y="5378"/>
                    </a:lnTo>
                    <a:lnTo>
                      <a:pt x="2135" y="5545"/>
                    </a:lnTo>
                    <a:lnTo>
                      <a:pt x="2218" y="5545"/>
                    </a:lnTo>
                    <a:lnTo>
                      <a:pt x="2344" y="5629"/>
                    </a:lnTo>
                    <a:lnTo>
                      <a:pt x="2448" y="5629"/>
                    </a:lnTo>
                    <a:lnTo>
                      <a:pt x="2448" y="5754"/>
                    </a:lnTo>
                    <a:lnTo>
                      <a:pt x="2532" y="5817"/>
                    </a:lnTo>
                    <a:lnTo>
                      <a:pt x="2637" y="5754"/>
                    </a:lnTo>
                    <a:lnTo>
                      <a:pt x="2637" y="5650"/>
                    </a:lnTo>
                    <a:lnTo>
                      <a:pt x="2574" y="5587"/>
                    </a:lnTo>
                    <a:cubicBezTo>
                      <a:pt x="2616" y="5545"/>
                      <a:pt x="2637" y="5545"/>
                      <a:pt x="2658" y="5524"/>
                    </a:cubicBezTo>
                    <a:lnTo>
                      <a:pt x="2658" y="5503"/>
                    </a:lnTo>
                    <a:lnTo>
                      <a:pt x="2679" y="5587"/>
                    </a:lnTo>
                    <a:lnTo>
                      <a:pt x="2762" y="5482"/>
                    </a:lnTo>
                    <a:lnTo>
                      <a:pt x="2804" y="5231"/>
                    </a:lnTo>
                    <a:lnTo>
                      <a:pt x="2972" y="5064"/>
                    </a:lnTo>
                    <a:lnTo>
                      <a:pt x="2992" y="4959"/>
                    </a:lnTo>
                    <a:lnTo>
                      <a:pt x="2972" y="4855"/>
                    </a:lnTo>
                    <a:lnTo>
                      <a:pt x="3034" y="4771"/>
                    </a:lnTo>
                    <a:lnTo>
                      <a:pt x="3034" y="4750"/>
                    </a:lnTo>
                    <a:cubicBezTo>
                      <a:pt x="3087" y="4760"/>
                      <a:pt x="3128" y="4766"/>
                      <a:pt x="3170" y="4766"/>
                    </a:cubicBezTo>
                    <a:cubicBezTo>
                      <a:pt x="3212" y="4766"/>
                      <a:pt x="3254" y="4760"/>
                      <a:pt x="3306" y="4750"/>
                    </a:cubicBezTo>
                    <a:cubicBezTo>
                      <a:pt x="3348" y="4750"/>
                      <a:pt x="3369" y="4708"/>
                      <a:pt x="3369" y="4687"/>
                    </a:cubicBezTo>
                    <a:lnTo>
                      <a:pt x="3411" y="4750"/>
                    </a:lnTo>
                    <a:lnTo>
                      <a:pt x="3411" y="4896"/>
                    </a:lnTo>
                    <a:lnTo>
                      <a:pt x="3411" y="4917"/>
                    </a:lnTo>
                    <a:cubicBezTo>
                      <a:pt x="3390" y="4959"/>
                      <a:pt x="3390" y="4980"/>
                      <a:pt x="3411" y="4980"/>
                    </a:cubicBezTo>
                    <a:cubicBezTo>
                      <a:pt x="3453" y="5001"/>
                      <a:pt x="3453" y="5022"/>
                      <a:pt x="3474" y="5085"/>
                    </a:cubicBezTo>
                    <a:lnTo>
                      <a:pt x="3474" y="5189"/>
                    </a:lnTo>
                    <a:lnTo>
                      <a:pt x="3557" y="5231"/>
                    </a:lnTo>
                    <a:cubicBezTo>
                      <a:pt x="3599" y="5336"/>
                      <a:pt x="3683" y="5482"/>
                      <a:pt x="3704" y="5608"/>
                    </a:cubicBezTo>
                    <a:cubicBezTo>
                      <a:pt x="3716" y="5632"/>
                      <a:pt x="3750" y="5643"/>
                      <a:pt x="3780" y="5643"/>
                    </a:cubicBezTo>
                    <a:cubicBezTo>
                      <a:pt x="3801" y="5643"/>
                      <a:pt x="3821" y="5637"/>
                      <a:pt x="3829" y="5629"/>
                    </a:cubicBezTo>
                    <a:lnTo>
                      <a:pt x="3871" y="5754"/>
                    </a:lnTo>
                    <a:lnTo>
                      <a:pt x="3871" y="5838"/>
                    </a:lnTo>
                    <a:lnTo>
                      <a:pt x="3788" y="5733"/>
                    </a:lnTo>
                    <a:lnTo>
                      <a:pt x="3725" y="5733"/>
                    </a:lnTo>
                    <a:lnTo>
                      <a:pt x="3725" y="5901"/>
                    </a:lnTo>
                    <a:lnTo>
                      <a:pt x="3704" y="5943"/>
                    </a:lnTo>
                    <a:lnTo>
                      <a:pt x="3620" y="5901"/>
                    </a:lnTo>
                    <a:lnTo>
                      <a:pt x="3495" y="5838"/>
                    </a:lnTo>
                    <a:lnTo>
                      <a:pt x="3453" y="6068"/>
                    </a:lnTo>
                    <a:lnTo>
                      <a:pt x="3495" y="6110"/>
                    </a:lnTo>
                    <a:lnTo>
                      <a:pt x="3495" y="6173"/>
                    </a:lnTo>
                    <a:lnTo>
                      <a:pt x="3411" y="6215"/>
                    </a:lnTo>
                    <a:lnTo>
                      <a:pt x="3369" y="6068"/>
                    </a:lnTo>
                    <a:lnTo>
                      <a:pt x="3244" y="6131"/>
                    </a:lnTo>
                    <a:lnTo>
                      <a:pt x="3181" y="6340"/>
                    </a:lnTo>
                    <a:lnTo>
                      <a:pt x="3055" y="6424"/>
                    </a:lnTo>
                    <a:lnTo>
                      <a:pt x="2951" y="6445"/>
                    </a:lnTo>
                    <a:lnTo>
                      <a:pt x="2846" y="6549"/>
                    </a:lnTo>
                    <a:lnTo>
                      <a:pt x="2972" y="6361"/>
                    </a:lnTo>
                    <a:lnTo>
                      <a:pt x="2972" y="6173"/>
                    </a:lnTo>
                    <a:lnTo>
                      <a:pt x="2825" y="6047"/>
                    </a:lnTo>
                    <a:lnTo>
                      <a:pt x="2741" y="6047"/>
                    </a:lnTo>
                    <a:lnTo>
                      <a:pt x="2658" y="6152"/>
                    </a:lnTo>
                    <a:lnTo>
                      <a:pt x="2532" y="6215"/>
                    </a:lnTo>
                    <a:lnTo>
                      <a:pt x="2469" y="6319"/>
                    </a:lnTo>
                    <a:lnTo>
                      <a:pt x="2532" y="6424"/>
                    </a:lnTo>
                    <a:lnTo>
                      <a:pt x="2365" y="6445"/>
                    </a:lnTo>
                    <a:lnTo>
                      <a:pt x="2260" y="6424"/>
                    </a:lnTo>
                    <a:lnTo>
                      <a:pt x="2197" y="6487"/>
                    </a:lnTo>
                    <a:lnTo>
                      <a:pt x="2093" y="6529"/>
                    </a:lnTo>
                    <a:lnTo>
                      <a:pt x="1988" y="6654"/>
                    </a:lnTo>
                    <a:lnTo>
                      <a:pt x="2009" y="6738"/>
                    </a:lnTo>
                    <a:lnTo>
                      <a:pt x="1988" y="6884"/>
                    </a:lnTo>
                    <a:lnTo>
                      <a:pt x="1904" y="7052"/>
                    </a:lnTo>
                    <a:lnTo>
                      <a:pt x="2030" y="7177"/>
                    </a:lnTo>
                    <a:lnTo>
                      <a:pt x="2093" y="7093"/>
                    </a:lnTo>
                    <a:lnTo>
                      <a:pt x="2155" y="6863"/>
                    </a:lnTo>
                    <a:lnTo>
                      <a:pt x="2239" y="6801"/>
                    </a:lnTo>
                    <a:lnTo>
                      <a:pt x="2302" y="6675"/>
                    </a:lnTo>
                    <a:lnTo>
                      <a:pt x="2344" y="6654"/>
                    </a:lnTo>
                    <a:lnTo>
                      <a:pt x="2427" y="6738"/>
                    </a:lnTo>
                    <a:lnTo>
                      <a:pt x="2407" y="6863"/>
                    </a:lnTo>
                    <a:lnTo>
                      <a:pt x="2427" y="6884"/>
                    </a:lnTo>
                    <a:lnTo>
                      <a:pt x="2469" y="6863"/>
                    </a:lnTo>
                    <a:lnTo>
                      <a:pt x="2532" y="6884"/>
                    </a:lnTo>
                    <a:lnTo>
                      <a:pt x="2532" y="6780"/>
                    </a:lnTo>
                    <a:lnTo>
                      <a:pt x="2574" y="6759"/>
                    </a:lnTo>
                    <a:lnTo>
                      <a:pt x="2637" y="6780"/>
                    </a:lnTo>
                    <a:lnTo>
                      <a:pt x="2616" y="6863"/>
                    </a:lnTo>
                    <a:lnTo>
                      <a:pt x="2658" y="6863"/>
                    </a:lnTo>
                    <a:lnTo>
                      <a:pt x="2762" y="6947"/>
                    </a:lnTo>
                    <a:lnTo>
                      <a:pt x="2825" y="6947"/>
                    </a:lnTo>
                    <a:lnTo>
                      <a:pt x="2762" y="6863"/>
                    </a:lnTo>
                    <a:lnTo>
                      <a:pt x="2783" y="6801"/>
                    </a:lnTo>
                    <a:lnTo>
                      <a:pt x="2762" y="6759"/>
                    </a:lnTo>
                    <a:lnTo>
                      <a:pt x="2825" y="6696"/>
                    </a:lnTo>
                    <a:lnTo>
                      <a:pt x="2867" y="6696"/>
                    </a:lnTo>
                    <a:lnTo>
                      <a:pt x="2972" y="6801"/>
                    </a:lnTo>
                    <a:lnTo>
                      <a:pt x="3076" y="6842"/>
                    </a:lnTo>
                    <a:lnTo>
                      <a:pt x="3181" y="6905"/>
                    </a:lnTo>
                    <a:lnTo>
                      <a:pt x="3202" y="7010"/>
                    </a:lnTo>
                    <a:lnTo>
                      <a:pt x="3306" y="7093"/>
                    </a:lnTo>
                    <a:lnTo>
                      <a:pt x="3202" y="7073"/>
                    </a:lnTo>
                    <a:lnTo>
                      <a:pt x="3160" y="7093"/>
                    </a:lnTo>
                    <a:lnTo>
                      <a:pt x="3160" y="7156"/>
                    </a:lnTo>
                    <a:lnTo>
                      <a:pt x="3097" y="7219"/>
                    </a:lnTo>
                    <a:lnTo>
                      <a:pt x="3160" y="7282"/>
                    </a:lnTo>
                    <a:lnTo>
                      <a:pt x="3160" y="7365"/>
                    </a:lnTo>
                    <a:lnTo>
                      <a:pt x="3139" y="7428"/>
                    </a:lnTo>
                    <a:lnTo>
                      <a:pt x="3202" y="7533"/>
                    </a:lnTo>
                    <a:lnTo>
                      <a:pt x="3244" y="7637"/>
                    </a:lnTo>
                    <a:lnTo>
                      <a:pt x="3348" y="7784"/>
                    </a:lnTo>
                    <a:lnTo>
                      <a:pt x="3474" y="7784"/>
                    </a:lnTo>
                    <a:lnTo>
                      <a:pt x="3578" y="7847"/>
                    </a:lnTo>
                    <a:lnTo>
                      <a:pt x="3704" y="7909"/>
                    </a:lnTo>
                    <a:lnTo>
                      <a:pt x="3808" y="7847"/>
                    </a:lnTo>
                    <a:lnTo>
                      <a:pt x="3829" y="7805"/>
                    </a:lnTo>
                    <a:lnTo>
                      <a:pt x="3892" y="7742"/>
                    </a:lnTo>
                    <a:lnTo>
                      <a:pt x="3913" y="7805"/>
                    </a:lnTo>
                    <a:lnTo>
                      <a:pt x="3871" y="7889"/>
                    </a:lnTo>
                    <a:lnTo>
                      <a:pt x="3892" y="7993"/>
                    </a:lnTo>
                    <a:lnTo>
                      <a:pt x="3913" y="8035"/>
                    </a:lnTo>
                    <a:lnTo>
                      <a:pt x="3997" y="7993"/>
                    </a:lnTo>
                    <a:lnTo>
                      <a:pt x="4143" y="7784"/>
                    </a:lnTo>
                    <a:lnTo>
                      <a:pt x="4143" y="7637"/>
                    </a:lnTo>
                    <a:lnTo>
                      <a:pt x="4101" y="7575"/>
                    </a:lnTo>
                    <a:lnTo>
                      <a:pt x="4039" y="7407"/>
                    </a:lnTo>
                    <a:lnTo>
                      <a:pt x="3934" y="7324"/>
                    </a:lnTo>
                    <a:lnTo>
                      <a:pt x="3976" y="7219"/>
                    </a:lnTo>
                    <a:lnTo>
                      <a:pt x="4101" y="6989"/>
                    </a:lnTo>
                    <a:lnTo>
                      <a:pt x="4185" y="6947"/>
                    </a:lnTo>
                    <a:lnTo>
                      <a:pt x="4248" y="7052"/>
                    </a:lnTo>
                    <a:lnTo>
                      <a:pt x="4290" y="7156"/>
                    </a:lnTo>
                    <a:lnTo>
                      <a:pt x="4332" y="7219"/>
                    </a:lnTo>
                    <a:lnTo>
                      <a:pt x="4332" y="7324"/>
                    </a:lnTo>
                    <a:lnTo>
                      <a:pt x="4394" y="7512"/>
                    </a:lnTo>
                    <a:lnTo>
                      <a:pt x="4415" y="7596"/>
                    </a:lnTo>
                    <a:lnTo>
                      <a:pt x="4415" y="7512"/>
                    </a:lnTo>
                    <a:lnTo>
                      <a:pt x="4415" y="7386"/>
                    </a:lnTo>
                    <a:lnTo>
                      <a:pt x="4352" y="7219"/>
                    </a:lnTo>
                    <a:lnTo>
                      <a:pt x="4394" y="7156"/>
                    </a:lnTo>
                    <a:lnTo>
                      <a:pt x="4436" y="7156"/>
                    </a:lnTo>
                    <a:lnTo>
                      <a:pt x="4499" y="7219"/>
                    </a:lnTo>
                    <a:lnTo>
                      <a:pt x="4499" y="7156"/>
                    </a:lnTo>
                    <a:lnTo>
                      <a:pt x="4541" y="7156"/>
                    </a:lnTo>
                    <a:lnTo>
                      <a:pt x="4604" y="6989"/>
                    </a:lnTo>
                    <a:lnTo>
                      <a:pt x="4562" y="6801"/>
                    </a:lnTo>
                    <a:lnTo>
                      <a:pt x="4499" y="6696"/>
                    </a:lnTo>
                    <a:lnTo>
                      <a:pt x="4436" y="6591"/>
                    </a:lnTo>
                    <a:lnTo>
                      <a:pt x="4436" y="6466"/>
                    </a:lnTo>
                    <a:lnTo>
                      <a:pt x="4415" y="6340"/>
                    </a:lnTo>
                    <a:lnTo>
                      <a:pt x="4352" y="6424"/>
                    </a:lnTo>
                    <a:lnTo>
                      <a:pt x="4352" y="6277"/>
                    </a:lnTo>
                    <a:lnTo>
                      <a:pt x="4352" y="6215"/>
                    </a:lnTo>
                    <a:lnTo>
                      <a:pt x="4311" y="6215"/>
                    </a:lnTo>
                    <a:lnTo>
                      <a:pt x="4227" y="6131"/>
                    </a:lnTo>
                    <a:lnTo>
                      <a:pt x="4248" y="6068"/>
                    </a:lnTo>
                    <a:lnTo>
                      <a:pt x="4332" y="6068"/>
                    </a:lnTo>
                    <a:lnTo>
                      <a:pt x="4332" y="5922"/>
                    </a:lnTo>
                    <a:lnTo>
                      <a:pt x="4248" y="5796"/>
                    </a:lnTo>
                    <a:lnTo>
                      <a:pt x="4248" y="5712"/>
                    </a:lnTo>
                    <a:lnTo>
                      <a:pt x="4185" y="5796"/>
                    </a:lnTo>
                    <a:lnTo>
                      <a:pt x="4080" y="5692"/>
                    </a:lnTo>
                    <a:lnTo>
                      <a:pt x="3913" y="5545"/>
                    </a:lnTo>
                    <a:lnTo>
                      <a:pt x="3892" y="5440"/>
                    </a:lnTo>
                    <a:lnTo>
                      <a:pt x="3871" y="5440"/>
                    </a:lnTo>
                    <a:lnTo>
                      <a:pt x="3767" y="5420"/>
                    </a:lnTo>
                    <a:lnTo>
                      <a:pt x="3767" y="5503"/>
                    </a:lnTo>
                    <a:cubicBezTo>
                      <a:pt x="3725" y="5482"/>
                      <a:pt x="3725" y="5420"/>
                      <a:pt x="3704" y="5399"/>
                    </a:cubicBezTo>
                    <a:lnTo>
                      <a:pt x="3704" y="5315"/>
                    </a:lnTo>
                    <a:lnTo>
                      <a:pt x="3662" y="5210"/>
                    </a:lnTo>
                    <a:lnTo>
                      <a:pt x="3662" y="5273"/>
                    </a:lnTo>
                    <a:cubicBezTo>
                      <a:pt x="3620" y="5231"/>
                      <a:pt x="3620" y="5210"/>
                      <a:pt x="3599" y="5189"/>
                    </a:cubicBezTo>
                    <a:lnTo>
                      <a:pt x="3683" y="5168"/>
                    </a:lnTo>
                    <a:lnTo>
                      <a:pt x="3683" y="5085"/>
                    </a:lnTo>
                    <a:lnTo>
                      <a:pt x="3578" y="4896"/>
                    </a:lnTo>
                    <a:lnTo>
                      <a:pt x="3495" y="4855"/>
                    </a:lnTo>
                    <a:lnTo>
                      <a:pt x="3474" y="4666"/>
                    </a:lnTo>
                    <a:lnTo>
                      <a:pt x="3411" y="4562"/>
                    </a:lnTo>
                    <a:cubicBezTo>
                      <a:pt x="3411" y="4541"/>
                      <a:pt x="3411" y="4541"/>
                      <a:pt x="3453" y="4499"/>
                    </a:cubicBezTo>
                    <a:cubicBezTo>
                      <a:pt x="3474" y="4478"/>
                      <a:pt x="3453" y="4457"/>
                      <a:pt x="3411" y="4436"/>
                    </a:cubicBezTo>
                    <a:lnTo>
                      <a:pt x="3390" y="4457"/>
                    </a:lnTo>
                    <a:lnTo>
                      <a:pt x="3411" y="4457"/>
                    </a:lnTo>
                    <a:lnTo>
                      <a:pt x="3411" y="4478"/>
                    </a:lnTo>
                    <a:cubicBezTo>
                      <a:pt x="3411" y="4478"/>
                      <a:pt x="3390" y="4478"/>
                      <a:pt x="3390" y="4499"/>
                    </a:cubicBezTo>
                    <a:lnTo>
                      <a:pt x="3390" y="4541"/>
                    </a:lnTo>
                    <a:lnTo>
                      <a:pt x="3306" y="4562"/>
                    </a:lnTo>
                    <a:lnTo>
                      <a:pt x="3202" y="4499"/>
                    </a:lnTo>
                    <a:lnTo>
                      <a:pt x="3139" y="4499"/>
                    </a:lnTo>
                    <a:lnTo>
                      <a:pt x="3181" y="4604"/>
                    </a:lnTo>
                    <a:lnTo>
                      <a:pt x="3181" y="4666"/>
                    </a:lnTo>
                    <a:cubicBezTo>
                      <a:pt x="3097" y="4687"/>
                      <a:pt x="3055" y="4708"/>
                      <a:pt x="2972" y="4750"/>
                    </a:cubicBezTo>
                    <a:lnTo>
                      <a:pt x="2972" y="4583"/>
                    </a:lnTo>
                    <a:lnTo>
                      <a:pt x="2930" y="4604"/>
                    </a:lnTo>
                    <a:lnTo>
                      <a:pt x="2888" y="4750"/>
                    </a:lnTo>
                    <a:lnTo>
                      <a:pt x="2888" y="4792"/>
                    </a:lnTo>
                    <a:lnTo>
                      <a:pt x="2783" y="4980"/>
                    </a:lnTo>
                    <a:lnTo>
                      <a:pt x="2783" y="5106"/>
                    </a:lnTo>
                    <a:lnTo>
                      <a:pt x="2741" y="5273"/>
                    </a:lnTo>
                    <a:lnTo>
                      <a:pt x="2658" y="5378"/>
                    </a:lnTo>
                    <a:lnTo>
                      <a:pt x="2658" y="5482"/>
                    </a:lnTo>
                    <a:cubicBezTo>
                      <a:pt x="2646" y="5459"/>
                      <a:pt x="2622" y="5443"/>
                      <a:pt x="2599" y="5443"/>
                    </a:cubicBezTo>
                    <a:cubicBezTo>
                      <a:pt x="2580" y="5443"/>
                      <a:pt x="2562" y="5454"/>
                      <a:pt x="2553" y="5482"/>
                    </a:cubicBezTo>
                    <a:lnTo>
                      <a:pt x="2553" y="5315"/>
                    </a:lnTo>
                    <a:lnTo>
                      <a:pt x="2637" y="4980"/>
                    </a:lnTo>
                    <a:lnTo>
                      <a:pt x="2741" y="4876"/>
                    </a:lnTo>
                    <a:lnTo>
                      <a:pt x="2741" y="4771"/>
                    </a:lnTo>
                    <a:lnTo>
                      <a:pt x="2658" y="4687"/>
                    </a:lnTo>
                    <a:lnTo>
                      <a:pt x="2616" y="4708"/>
                    </a:lnTo>
                    <a:lnTo>
                      <a:pt x="2532" y="4687"/>
                    </a:lnTo>
                    <a:lnTo>
                      <a:pt x="2448" y="4750"/>
                    </a:lnTo>
                    <a:lnTo>
                      <a:pt x="2448" y="4855"/>
                    </a:lnTo>
                    <a:cubicBezTo>
                      <a:pt x="2427" y="4792"/>
                      <a:pt x="2365" y="4708"/>
                      <a:pt x="2323" y="4666"/>
                    </a:cubicBezTo>
                    <a:lnTo>
                      <a:pt x="2427" y="4583"/>
                    </a:lnTo>
                    <a:lnTo>
                      <a:pt x="2469" y="4457"/>
                    </a:lnTo>
                    <a:lnTo>
                      <a:pt x="2532" y="4394"/>
                    </a:lnTo>
                    <a:lnTo>
                      <a:pt x="2553" y="4290"/>
                    </a:lnTo>
                    <a:lnTo>
                      <a:pt x="2511" y="4227"/>
                    </a:lnTo>
                    <a:lnTo>
                      <a:pt x="2427" y="4269"/>
                    </a:lnTo>
                    <a:lnTo>
                      <a:pt x="2344" y="4373"/>
                    </a:lnTo>
                    <a:lnTo>
                      <a:pt x="2260" y="4269"/>
                    </a:lnTo>
                    <a:lnTo>
                      <a:pt x="2197" y="4248"/>
                    </a:lnTo>
                    <a:lnTo>
                      <a:pt x="2009" y="4248"/>
                    </a:lnTo>
                    <a:lnTo>
                      <a:pt x="2030" y="4185"/>
                    </a:lnTo>
                    <a:lnTo>
                      <a:pt x="1946" y="4164"/>
                    </a:lnTo>
                    <a:lnTo>
                      <a:pt x="1842" y="406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" name="Google Shape;556;p23"/>
              <p:cNvSpPr/>
              <p:nvPr/>
            </p:nvSpPr>
            <p:spPr>
              <a:xfrm>
                <a:off x="5472625" y="3375600"/>
                <a:ext cx="56000" cy="29325"/>
              </a:xfrm>
              <a:custGeom>
                <a:rect b="b" l="l" r="r" t="t"/>
                <a:pathLst>
                  <a:path extrusionOk="0" h="1173" w="2240">
                    <a:moveTo>
                      <a:pt x="2177" y="1"/>
                    </a:moveTo>
                    <a:lnTo>
                      <a:pt x="1968" y="43"/>
                    </a:lnTo>
                    <a:lnTo>
                      <a:pt x="1821" y="43"/>
                    </a:lnTo>
                    <a:lnTo>
                      <a:pt x="1675" y="64"/>
                    </a:lnTo>
                    <a:lnTo>
                      <a:pt x="1570" y="64"/>
                    </a:lnTo>
                    <a:lnTo>
                      <a:pt x="1424" y="105"/>
                    </a:lnTo>
                    <a:lnTo>
                      <a:pt x="1193" y="105"/>
                    </a:lnTo>
                    <a:lnTo>
                      <a:pt x="1005" y="252"/>
                    </a:lnTo>
                    <a:lnTo>
                      <a:pt x="880" y="315"/>
                    </a:lnTo>
                    <a:lnTo>
                      <a:pt x="817" y="336"/>
                    </a:lnTo>
                    <a:lnTo>
                      <a:pt x="712" y="357"/>
                    </a:lnTo>
                    <a:lnTo>
                      <a:pt x="628" y="377"/>
                    </a:lnTo>
                    <a:lnTo>
                      <a:pt x="482" y="419"/>
                    </a:lnTo>
                    <a:lnTo>
                      <a:pt x="398" y="482"/>
                    </a:lnTo>
                    <a:lnTo>
                      <a:pt x="377" y="524"/>
                    </a:lnTo>
                    <a:lnTo>
                      <a:pt x="252" y="587"/>
                    </a:lnTo>
                    <a:lnTo>
                      <a:pt x="210" y="733"/>
                    </a:lnTo>
                    <a:lnTo>
                      <a:pt x="105" y="880"/>
                    </a:lnTo>
                    <a:lnTo>
                      <a:pt x="84" y="942"/>
                    </a:lnTo>
                    <a:lnTo>
                      <a:pt x="147" y="984"/>
                    </a:lnTo>
                    <a:lnTo>
                      <a:pt x="147" y="1047"/>
                    </a:lnTo>
                    <a:lnTo>
                      <a:pt x="84" y="1047"/>
                    </a:lnTo>
                    <a:lnTo>
                      <a:pt x="43" y="1005"/>
                    </a:lnTo>
                    <a:lnTo>
                      <a:pt x="1" y="1110"/>
                    </a:lnTo>
                    <a:lnTo>
                      <a:pt x="63" y="1173"/>
                    </a:lnTo>
                    <a:lnTo>
                      <a:pt x="252" y="1152"/>
                    </a:lnTo>
                    <a:lnTo>
                      <a:pt x="419" y="1047"/>
                    </a:lnTo>
                    <a:lnTo>
                      <a:pt x="503" y="1005"/>
                    </a:lnTo>
                    <a:lnTo>
                      <a:pt x="608" y="1005"/>
                    </a:lnTo>
                    <a:lnTo>
                      <a:pt x="712" y="942"/>
                    </a:lnTo>
                    <a:lnTo>
                      <a:pt x="796" y="838"/>
                    </a:lnTo>
                    <a:lnTo>
                      <a:pt x="1005" y="670"/>
                    </a:lnTo>
                    <a:lnTo>
                      <a:pt x="1047" y="587"/>
                    </a:lnTo>
                    <a:lnTo>
                      <a:pt x="1110" y="566"/>
                    </a:lnTo>
                    <a:lnTo>
                      <a:pt x="1131" y="566"/>
                    </a:lnTo>
                    <a:lnTo>
                      <a:pt x="1235" y="461"/>
                    </a:lnTo>
                    <a:lnTo>
                      <a:pt x="1340" y="440"/>
                    </a:lnTo>
                    <a:lnTo>
                      <a:pt x="1444" y="440"/>
                    </a:lnTo>
                    <a:lnTo>
                      <a:pt x="1675" y="419"/>
                    </a:lnTo>
                    <a:lnTo>
                      <a:pt x="1842" y="315"/>
                    </a:lnTo>
                    <a:lnTo>
                      <a:pt x="2030" y="252"/>
                    </a:lnTo>
                    <a:lnTo>
                      <a:pt x="2051" y="168"/>
                    </a:lnTo>
                    <a:lnTo>
                      <a:pt x="2135" y="168"/>
                    </a:lnTo>
                    <a:lnTo>
                      <a:pt x="2240" y="105"/>
                    </a:lnTo>
                    <a:lnTo>
                      <a:pt x="2240" y="43"/>
                    </a:lnTo>
                    <a:lnTo>
                      <a:pt x="217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57" name="Google Shape;557;p23"/>
              <p:cNvGrpSpPr/>
              <p:nvPr/>
            </p:nvGrpSpPr>
            <p:grpSpPr>
              <a:xfrm>
                <a:off x="5068275" y="3161675"/>
                <a:ext cx="664875" cy="222850"/>
                <a:chOff x="5068275" y="3161675"/>
                <a:chExt cx="664875" cy="222850"/>
              </a:xfrm>
            </p:grpSpPr>
            <p:sp>
              <p:nvSpPr>
                <p:cNvPr id="558" name="Google Shape;558;p23"/>
                <p:cNvSpPr/>
                <p:nvPr/>
              </p:nvSpPr>
              <p:spPr>
                <a:xfrm>
                  <a:off x="5408300" y="3224425"/>
                  <a:ext cx="96775" cy="107800"/>
                </a:xfrm>
                <a:custGeom>
                  <a:rect b="b" l="l" r="r" t="t"/>
                  <a:pathLst>
                    <a:path extrusionOk="0" h="4312" w="3871">
                      <a:moveTo>
                        <a:pt x="3620" y="1"/>
                      </a:moveTo>
                      <a:lnTo>
                        <a:pt x="3515" y="43"/>
                      </a:lnTo>
                      <a:lnTo>
                        <a:pt x="3494" y="147"/>
                      </a:lnTo>
                      <a:lnTo>
                        <a:pt x="3390" y="231"/>
                      </a:lnTo>
                      <a:lnTo>
                        <a:pt x="3390" y="294"/>
                      </a:lnTo>
                      <a:lnTo>
                        <a:pt x="3285" y="357"/>
                      </a:lnTo>
                      <a:lnTo>
                        <a:pt x="3181" y="398"/>
                      </a:lnTo>
                      <a:lnTo>
                        <a:pt x="3139" y="461"/>
                      </a:lnTo>
                      <a:lnTo>
                        <a:pt x="2992" y="503"/>
                      </a:lnTo>
                      <a:lnTo>
                        <a:pt x="2720" y="440"/>
                      </a:lnTo>
                      <a:lnTo>
                        <a:pt x="2469" y="419"/>
                      </a:lnTo>
                      <a:lnTo>
                        <a:pt x="2448" y="503"/>
                      </a:lnTo>
                      <a:lnTo>
                        <a:pt x="2406" y="503"/>
                      </a:lnTo>
                      <a:lnTo>
                        <a:pt x="2260" y="398"/>
                      </a:lnTo>
                      <a:lnTo>
                        <a:pt x="2092" y="398"/>
                      </a:lnTo>
                      <a:lnTo>
                        <a:pt x="1988" y="357"/>
                      </a:lnTo>
                      <a:lnTo>
                        <a:pt x="1820" y="336"/>
                      </a:lnTo>
                      <a:lnTo>
                        <a:pt x="1737" y="398"/>
                      </a:lnTo>
                      <a:lnTo>
                        <a:pt x="1674" y="336"/>
                      </a:lnTo>
                      <a:lnTo>
                        <a:pt x="1569" y="231"/>
                      </a:lnTo>
                      <a:lnTo>
                        <a:pt x="1381" y="210"/>
                      </a:lnTo>
                      <a:lnTo>
                        <a:pt x="1276" y="210"/>
                      </a:lnTo>
                      <a:lnTo>
                        <a:pt x="1276" y="336"/>
                      </a:lnTo>
                      <a:lnTo>
                        <a:pt x="1193" y="398"/>
                      </a:lnTo>
                      <a:lnTo>
                        <a:pt x="1151" y="503"/>
                      </a:lnTo>
                      <a:lnTo>
                        <a:pt x="1067" y="566"/>
                      </a:lnTo>
                      <a:lnTo>
                        <a:pt x="900" y="524"/>
                      </a:lnTo>
                      <a:lnTo>
                        <a:pt x="774" y="545"/>
                      </a:lnTo>
                      <a:lnTo>
                        <a:pt x="712" y="608"/>
                      </a:lnTo>
                      <a:lnTo>
                        <a:pt x="753" y="650"/>
                      </a:lnTo>
                      <a:lnTo>
                        <a:pt x="586" y="775"/>
                      </a:lnTo>
                      <a:lnTo>
                        <a:pt x="586" y="942"/>
                      </a:lnTo>
                      <a:lnTo>
                        <a:pt x="628" y="1047"/>
                      </a:lnTo>
                      <a:lnTo>
                        <a:pt x="628" y="1235"/>
                      </a:lnTo>
                      <a:lnTo>
                        <a:pt x="586" y="1298"/>
                      </a:lnTo>
                      <a:lnTo>
                        <a:pt x="649" y="1445"/>
                      </a:lnTo>
                      <a:lnTo>
                        <a:pt x="670" y="1549"/>
                      </a:lnTo>
                      <a:lnTo>
                        <a:pt x="628" y="1486"/>
                      </a:lnTo>
                      <a:lnTo>
                        <a:pt x="565" y="1403"/>
                      </a:lnTo>
                      <a:lnTo>
                        <a:pt x="523" y="1445"/>
                      </a:lnTo>
                      <a:lnTo>
                        <a:pt x="440" y="1507"/>
                      </a:lnTo>
                      <a:lnTo>
                        <a:pt x="335" y="1570"/>
                      </a:lnTo>
                      <a:lnTo>
                        <a:pt x="314" y="1675"/>
                      </a:lnTo>
                      <a:lnTo>
                        <a:pt x="335" y="1800"/>
                      </a:lnTo>
                      <a:lnTo>
                        <a:pt x="314" y="1905"/>
                      </a:lnTo>
                      <a:lnTo>
                        <a:pt x="335" y="2135"/>
                      </a:lnTo>
                      <a:lnTo>
                        <a:pt x="314" y="2198"/>
                      </a:lnTo>
                      <a:lnTo>
                        <a:pt x="272" y="2303"/>
                      </a:lnTo>
                      <a:lnTo>
                        <a:pt x="188" y="2323"/>
                      </a:lnTo>
                      <a:lnTo>
                        <a:pt x="188" y="2449"/>
                      </a:lnTo>
                      <a:lnTo>
                        <a:pt x="63" y="2554"/>
                      </a:lnTo>
                      <a:lnTo>
                        <a:pt x="42" y="2721"/>
                      </a:lnTo>
                      <a:lnTo>
                        <a:pt x="42" y="2763"/>
                      </a:lnTo>
                      <a:lnTo>
                        <a:pt x="0" y="2826"/>
                      </a:lnTo>
                      <a:lnTo>
                        <a:pt x="63" y="3035"/>
                      </a:lnTo>
                      <a:lnTo>
                        <a:pt x="126" y="3139"/>
                      </a:lnTo>
                      <a:lnTo>
                        <a:pt x="168" y="3119"/>
                      </a:lnTo>
                      <a:lnTo>
                        <a:pt x="251" y="3119"/>
                      </a:lnTo>
                      <a:lnTo>
                        <a:pt x="335" y="3056"/>
                      </a:lnTo>
                      <a:lnTo>
                        <a:pt x="377" y="3077"/>
                      </a:lnTo>
                      <a:lnTo>
                        <a:pt x="419" y="3223"/>
                      </a:lnTo>
                      <a:lnTo>
                        <a:pt x="523" y="3495"/>
                      </a:lnTo>
                      <a:lnTo>
                        <a:pt x="481" y="3558"/>
                      </a:lnTo>
                      <a:lnTo>
                        <a:pt x="440" y="3704"/>
                      </a:lnTo>
                      <a:lnTo>
                        <a:pt x="356" y="3851"/>
                      </a:lnTo>
                      <a:lnTo>
                        <a:pt x="356" y="4081"/>
                      </a:lnTo>
                      <a:lnTo>
                        <a:pt x="356" y="4269"/>
                      </a:lnTo>
                      <a:lnTo>
                        <a:pt x="440" y="4269"/>
                      </a:lnTo>
                      <a:lnTo>
                        <a:pt x="523" y="4311"/>
                      </a:lnTo>
                      <a:lnTo>
                        <a:pt x="628" y="4311"/>
                      </a:lnTo>
                      <a:lnTo>
                        <a:pt x="670" y="4269"/>
                      </a:lnTo>
                      <a:lnTo>
                        <a:pt x="774" y="4290"/>
                      </a:lnTo>
                      <a:lnTo>
                        <a:pt x="879" y="4269"/>
                      </a:lnTo>
                      <a:lnTo>
                        <a:pt x="963" y="4311"/>
                      </a:lnTo>
                      <a:lnTo>
                        <a:pt x="984" y="4227"/>
                      </a:lnTo>
                      <a:lnTo>
                        <a:pt x="963" y="4102"/>
                      </a:lnTo>
                      <a:lnTo>
                        <a:pt x="879" y="4060"/>
                      </a:lnTo>
                      <a:lnTo>
                        <a:pt x="858" y="3914"/>
                      </a:lnTo>
                      <a:lnTo>
                        <a:pt x="942" y="3809"/>
                      </a:lnTo>
                      <a:lnTo>
                        <a:pt x="963" y="3600"/>
                      </a:lnTo>
                      <a:lnTo>
                        <a:pt x="942" y="3432"/>
                      </a:lnTo>
                      <a:lnTo>
                        <a:pt x="879" y="3391"/>
                      </a:lnTo>
                      <a:lnTo>
                        <a:pt x="1004" y="3223"/>
                      </a:lnTo>
                      <a:lnTo>
                        <a:pt x="1046" y="3056"/>
                      </a:lnTo>
                      <a:lnTo>
                        <a:pt x="1004" y="2909"/>
                      </a:lnTo>
                      <a:lnTo>
                        <a:pt x="942" y="2826"/>
                      </a:lnTo>
                      <a:lnTo>
                        <a:pt x="942" y="2763"/>
                      </a:lnTo>
                      <a:lnTo>
                        <a:pt x="1067" y="2700"/>
                      </a:lnTo>
                      <a:lnTo>
                        <a:pt x="1088" y="2616"/>
                      </a:lnTo>
                      <a:lnTo>
                        <a:pt x="1214" y="2595"/>
                      </a:lnTo>
                      <a:lnTo>
                        <a:pt x="1318" y="2637"/>
                      </a:lnTo>
                      <a:lnTo>
                        <a:pt x="1318" y="2700"/>
                      </a:lnTo>
                      <a:lnTo>
                        <a:pt x="1381" y="2763"/>
                      </a:lnTo>
                      <a:lnTo>
                        <a:pt x="1381" y="2909"/>
                      </a:lnTo>
                      <a:lnTo>
                        <a:pt x="1276" y="3014"/>
                      </a:lnTo>
                      <a:lnTo>
                        <a:pt x="1276" y="3119"/>
                      </a:lnTo>
                      <a:lnTo>
                        <a:pt x="1318" y="3223"/>
                      </a:lnTo>
                      <a:lnTo>
                        <a:pt x="1402" y="3244"/>
                      </a:lnTo>
                      <a:lnTo>
                        <a:pt x="1486" y="3328"/>
                      </a:lnTo>
                      <a:lnTo>
                        <a:pt x="1611" y="3391"/>
                      </a:lnTo>
                      <a:lnTo>
                        <a:pt x="1632" y="3495"/>
                      </a:lnTo>
                      <a:lnTo>
                        <a:pt x="1590" y="3495"/>
                      </a:lnTo>
                      <a:lnTo>
                        <a:pt x="1569" y="3704"/>
                      </a:lnTo>
                      <a:lnTo>
                        <a:pt x="1590" y="3851"/>
                      </a:lnTo>
                      <a:lnTo>
                        <a:pt x="1674" y="3872"/>
                      </a:lnTo>
                      <a:lnTo>
                        <a:pt x="1737" y="3851"/>
                      </a:lnTo>
                      <a:lnTo>
                        <a:pt x="1883" y="3893"/>
                      </a:lnTo>
                      <a:lnTo>
                        <a:pt x="1946" y="3872"/>
                      </a:lnTo>
                      <a:lnTo>
                        <a:pt x="1946" y="3851"/>
                      </a:lnTo>
                      <a:lnTo>
                        <a:pt x="1925" y="3746"/>
                      </a:lnTo>
                      <a:lnTo>
                        <a:pt x="2030" y="3663"/>
                      </a:lnTo>
                      <a:lnTo>
                        <a:pt x="2113" y="3642"/>
                      </a:lnTo>
                      <a:lnTo>
                        <a:pt x="2260" y="3558"/>
                      </a:lnTo>
                      <a:lnTo>
                        <a:pt x="2427" y="3579"/>
                      </a:lnTo>
                      <a:lnTo>
                        <a:pt x="2511" y="3495"/>
                      </a:lnTo>
                      <a:lnTo>
                        <a:pt x="2532" y="3537"/>
                      </a:lnTo>
                      <a:lnTo>
                        <a:pt x="2616" y="3537"/>
                      </a:lnTo>
                      <a:lnTo>
                        <a:pt x="2657" y="3453"/>
                      </a:lnTo>
                      <a:lnTo>
                        <a:pt x="2657" y="3391"/>
                      </a:lnTo>
                      <a:lnTo>
                        <a:pt x="2511" y="3370"/>
                      </a:lnTo>
                      <a:lnTo>
                        <a:pt x="2448" y="3391"/>
                      </a:lnTo>
                      <a:lnTo>
                        <a:pt x="2281" y="3391"/>
                      </a:lnTo>
                      <a:lnTo>
                        <a:pt x="2281" y="3328"/>
                      </a:lnTo>
                      <a:lnTo>
                        <a:pt x="2239" y="3328"/>
                      </a:lnTo>
                      <a:lnTo>
                        <a:pt x="2239" y="3244"/>
                      </a:lnTo>
                      <a:lnTo>
                        <a:pt x="2197" y="3244"/>
                      </a:lnTo>
                      <a:lnTo>
                        <a:pt x="2134" y="3265"/>
                      </a:lnTo>
                      <a:lnTo>
                        <a:pt x="2134" y="3223"/>
                      </a:lnTo>
                      <a:lnTo>
                        <a:pt x="2030" y="3181"/>
                      </a:lnTo>
                      <a:lnTo>
                        <a:pt x="2009" y="3119"/>
                      </a:lnTo>
                      <a:lnTo>
                        <a:pt x="2051" y="3035"/>
                      </a:lnTo>
                      <a:lnTo>
                        <a:pt x="2092" y="2972"/>
                      </a:lnTo>
                      <a:lnTo>
                        <a:pt x="2134" y="3014"/>
                      </a:lnTo>
                      <a:lnTo>
                        <a:pt x="2134" y="3014"/>
                      </a:lnTo>
                      <a:lnTo>
                        <a:pt x="2113" y="2930"/>
                      </a:lnTo>
                      <a:lnTo>
                        <a:pt x="2155" y="2930"/>
                      </a:lnTo>
                      <a:lnTo>
                        <a:pt x="2197" y="2867"/>
                      </a:lnTo>
                      <a:lnTo>
                        <a:pt x="2134" y="2826"/>
                      </a:lnTo>
                      <a:lnTo>
                        <a:pt x="2051" y="2805"/>
                      </a:lnTo>
                      <a:lnTo>
                        <a:pt x="2092" y="2742"/>
                      </a:lnTo>
                      <a:lnTo>
                        <a:pt x="2051" y="2658"/>
                      </a:lnTo>
                      <a:lnTo>
                        <a:pt x="1988" y="2616"/>
                      </a:lnTo>
                      <a:lnTo>
                        <a:pt x="1904" y="2616"/>
                      </a:lnTo>
                      <a:lnTo>
                        <a:pt x="1883" y="2491"/>
                      </a:lnTo>
                      <a:lnTo>
                        <a:pt x="1716" y="2323"/>
                      </a:lnTo>
                      <a:lnTo>
                        <a:pt x="1611" y="2240"/>
                      </a:lnTo>
                      <a:lnTo>
                        <a:pt x="1569" y="2135"/>
                      </a:lnTo>
                      <a:lnTo>
                        <a:pt x="1569" y="2093"/>
                      </a:lnTo>
                      <a:lnTo>
                        <a:pt x="1611" y="2093"/>
                      </a:lnTo>
                      <a:lnTo>
                        <a:pt x="1632" y="2177"/>
                      </a:lnTo>
                      <a:lnTo>
                        <a:pt x="1737" y="2177"/>
                      </a:lnTo>
                      <a:lnTo>
                        <a:pt x="1841" y="2093"/>
                      </a:lnTo>
                      <a:lnTo>
                        <a:pt x="1883" y="2010"/>
                      </a:lnTo>
                      <a:lnTo>
                        <a:pt x="2092" y="1926"/>
                      </a:lnTo>
                      <a:lnTo>
                        <a:pt x="2260" y="1800"/>
                      </a:lnTo>
                      <a:lnTo>
                        <a:pt x="2344" y="1675"/>
                      </a:lnTo>
                      <a:lnTo>
                        <a:pt x="2448" y="1612"/>
                      </a:lnTo>
                      <a:lnTo>
                        <a:pt x="2448" y="1549"/>
                      </a:lnTo>
                      <a:lnTo>
                        <a:pt x="2574" y="1507"/>
                      </a:lnTo>
                      <a:lnTo>
                        <a:pt x="2678" y="1570"/>
                      </a:lnTo>
                      <a:lnTo>
                        <a:pt x="2762" y="1591"/>
                      </a:lnTo>
                      <a:lnTo>
                        <a:pt x="2867" y="1445"/>
                      </a:lnTo>
                      <a:lnTo>
                        <a:pt x="2867" y="1361"/>
                      </a:lnTo>
                      <a:lnTo>
                        <a:pt x="2741" y="1298"/>
                      </a:lnTo>
                      <a:lnTo>
                        <a:pt x="2469" y="1340"/>
                      </a:lnTo>
                      <a:lnTo>
                        <a:pt x="2364" y="1403"/>
                      </a:lnTo>
                      <a:lnTo>
                        <a:pt x="2197" y="1403"/>
                      </a:lnTo>
                      <a:lnTo>
                        <a:pt x="2113" y="1445"/>
                      </a:lnTo>
                      <a:lnTo>
                        <a:pt x="2009" y="1549"/>
                      </a:lnTo>
                      <a:lnTo>
                        <a:pt x="1820" y="1549"/>
                      </a:lnTo>
                      <a:lnTo>
                        <a:pt x="1716" y="1486"/>
                      </a:lnTo>
                      <a:lnTo>
                        <a:pt x="1611" y="1466"/>
                      </a:lnTo>
                      <a:lnTo>
                        <a:pt x="1507" y="1591"/>
                      </a:lnTo>
                      <a:lnTo>
                        <a:pt x="1423" y="1800"/>
                      </a:lnTo>
                      <a:lnTo>
                        <a:pt x="1297" y="1863"/>
                      </a:lnTo>
                      <a:lnTo>
                        <a:pt x="1193" y="1821"/>
                      </a:lnTo>
                      <a:lnTo>
                        <a:pt x="1172" y="1779"/>
                      </a:lnTo>
                      <a:lnTo>
                        <a:pt x="1004" y="1612"/>
                      </a:lnTo>
                      <a:lnTo>
                        <a:pt x="858" y="1486"/>
                      </a:lnTo>
                      <a:lnTo>
                        <a:pt x="774" y="1277"/>
                      </a:lnTo>
                      <a:lnTo>
                        <a:pt x="795" y="1047"/>
                      </a:lnTo>
                      <a:lnTo>
                        <a:pt x="879" y="838"/>
                      </a:lnTo>
                      <a:lnTo>
                        <a:pt x="984" y="733"/>
                      </a:lnTo>
                      <a:lnTo>
                        <a:pt x="1109" y="670"/>
                      </a:lnTo>
                      <a:lnTo>
                        <a:pt x="1276" y="754"/>
                      </a:lnTo>
                      <a:lnTo>
                        <a:pt x="1465" y="775"/>
                      </a:lnTo>
                      <a:lnTo>
                        <a:pt x="1674" y="670"/>
                      </a:lnTo>
                      <a:lnTo>
                        <a:pt x="1820" y="670"/>
                      </a:lnTo>
                      <a:lnTo>
                        <a:pt x="1883" y="754"/>
                      </a:lnTo>
                      <a:lnTo>
                        <a:pt x="1988" y="754"/>
                      </a:lnTo>
                      <a:lnTo>
                        <a:pt x="2051" y="712"/>
                      </a:lnTo>
                      <a:lnTo>
                        <a:pt x="2281" y="733"/>
                      </a:lnTo>
                      <a:lnTo>
                        <a:pt x="2427" y="733"/>
                      </a:lnTo>
                      <a:lnTo>
                        <a:pt x="2448" y="712"/>
                      </a:lnTo>
                      <a:lnTo>
                        <a:pt x="2574" y="712"/>
                      </a:lnTo>
                      <a:lnTo>
                        <a:pt x="2678" y="754"/>
                      </a:lnTo>
                      <a:lnTo>
                        <a:pt x="2720" y="817"/>
                      </a:lnTo>
                      <a:lnTo>
                        <a:pt x="2825" y="859"/>
                      </a:lnTo>
                      <a:lnTo>
                        <a:pt x="3264" y="754"/>
                      </a:lnTo>
                      <a:lnTo>
                        <a:pt x="3453" y="629"/>
                      </a:lnTo>
                      <a:lnTo>
                        <a:pt x="3494" y="524"/>
                      </a:lnTo>
                      <a:lnTo>
                        <a:pt x="3578" y="524"/>
                      </a:lnTo>
                      <a:lnTo>
                        <a:pt x="3620" y="440"/>
                      </a:lnTo>
                      <a:lnTo>
                        <a:pt x="3704" y="398"/>
                      </a:lnTo>
                      <a:lnTo>
                        <a:pt x="3766" y="294"/>
                      </a:lnTo>
                      <a:lnTo>
                        <a:pt x="3808" y="210"/>
                      </a:lnTo>
                      <a:lnTo>
                        <a:pt x="3871" y="147"/>
                      </a:lnTo>
                      <a:lnTo>
                        <a:pt x="3808" y="106"/>
                      </a:lnTo>
                      <a:lnTo>
                        <a:pt x="3787" y="43"/>
                      </a:lnTo>
                      <a:lnTo>
                        <a:pt x="3620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9" name="Google Shape;559;p23"/>
                <p:cNvSpPr/>
                <p:nvPr/>
              </p:nvSpPr>
              <p:spPr>
                <a:xfrm>
                  <a:off x="5587700" y="3253200"/>
                  <a:ext cx="145450" cy="131325"/>
                </a:xfrm>
                <a:custGeom>
                  <a:rect b="b" l="l" r="r" t="t"/>
                  <a:pathLst>
                    <a:path extrusionOk="0" h="5253" w="5818">
                      <a:moveTo>
                        <a:pt x="922" y="1"/>
                      </a:moveTo>
                      <a:lnTo>
                        <a:pt x="775" y="22"/>
                      </a:lnTo>
                      <a:lnTo>
                        <a:pt x="712" y="84"/>
                      </a:lnTo>
                      <a:lnTo>
                        <a:pt x="566" y="189"/>
                      </a:lnTo>
                      <a:lnTo>
                        <a:pt x="482" y="210"/>
                      </a:lnTo>
                      <a:lnTo>
                        <a:pt x="398" y="294"/>
                      </a:lnTo>
                      <a:lnTo>
                        <a:pt x="252" y="294"/>
                      </a:lnTo>
                      <a:lnTo>
                        <a:pt x="147" y="356"/>
                      </a:lnTo>
                      <a:lnTo>
                        <a:pt x="189" y="440"/>
                      </a:lnTo>
                      <a:lnTo>
                        <a:pt x="168" y="524"/>
                      </a:lnTo>
                      <a:lnTo>
                        <a:pt x="43" y="608"/>
                      </a:lnTo>
                      <a:lnTo>
                        <a:pt x="1" y="670"/>
                      </a:lnTo>
                      <a:lnTo>
                        <a:pt x="147" y="712"/>
                      </a:lnTo>
                      <a:lnTo>
                        <a:pt x="252" y="649"/>
                      </a:lnTo>
                      <a:lnTo>
                        <a:pt x="273" y="608"/>
                      </a:lnTo>
                      <a:lnTo>
                        <a:pt x="315" y="670"/>
                      </a:lnTo>
                      <a:lnTo>
                        <a:pt x="503" y="754"/>
                      </a:lnTo>
                      <a:lnTo>
                        <a:pt x="566" y="859"/>
                      </a:lnTo>
                      <a:lnTo>
                        <a:pt x="524" y="921"/>
                      </a:lnTo>
                      <a:lnTo>
                        <a:pt x="566" y="1047"/>
                      </a:lnTo>
                      <a:lnTo>
                        <a:pt x="691" y="1131"/>
                      </a:lnTo>
                      <a:lnTo>
                        <a:pt x="796" y="1152"/>
                      </a:lnTo>
                      <a:lnTo>
                        <a:pt x="901" y="1131"/>
                      </a:lnTo>
                      <a:lnTo>
                        <a:pt x="984" y="1172"/>
                      </a:lnTo>
                      <a:lnTo>
                        <a:pt x="1026" y="1131"/>
                      </a:lnTo>
                      <a:lnTo>
                        <a:pt x="1110" y="1152"/>
                      </a:lnTo>
                      <a:lnTo>
                        <a:pt x="1298" y="1131"/>
                      </a:lnTo>
                      <a:lnTo>
                        <a:pt x="1340" y="1152"/>
                      </a:lnTo>
                      <a:lnTo>
                        <a:pt x="1424" y="1131"/>
                      </a:lnTo>
                      <a:lnTo>
                        <a:pt x="1361" y="1068"/>
                      </a:lnTo>
                      <a:lnTo>
                        <a:pt x="1654" y="1089"/>
                      </a:lnTo>
                      <a:lnTo>
                        <a:pt x="1717" y="1172"/>
                      </a:lnTo>
                      <a:lnTo>
                        <a:pt x="1675" y="1298"/>
                      </a:lnTo>
                      <a:lnTo>
                        <a:pt x="1633" y="1277"/>
                      </a:lnTo>
                      <a:lnTo>
                        <a:pt x="1549" y="1361"/>
                      </a:lnTo>
                      <a:lnTo>
                        <a:pt x="1507" y="1465"/>
                      </a:lnTo>
                      <a:lnTo>
                        <a:pt x="1445" y="1361"/>
                      </a:lnTo>
                      <a:lnTo>
                        <a:pt x="1256" y="1277"/>
                      </a:lnTo>
                      <a:lnTo>
                        <a:pt x="1194" y="1298"/>
                      </a:lnTo>
                      <a:lnTo>
                        <a:pt x="1131" y="1465"/>
                      </a:lnTo>
                      <a:lnTo>
                        <a:pt x="1026" y="1507"/>
                      </a:lnTo>
                      <a:lnTo>
                        <a:pt x="922" y="1465"/>
                      </a:lnTo>
                      <a:lnTo>
                        <a:pt x="817" y="1465"/>
                      </a:lnTo>
                      <a:lnTo>
                        <a:pt x="775" y="1403"/>
                      </a:lnTo>
                      <a:lnTo>
                        <a:pt x="629" y="1444"/>
                      </a:lnTo>
                      <a:lnTo>
                        <a:pt x="566" y="1507"/>
                      </a:lnTo>
                      <a:lnTo>
                        <a:pt x="608" y="1570"/>
                      </a:lnTo>
                      <a:lnTo>
                        <a:pt x="733" y="1591"/>
                      </a:lnTo>
                      <a:lnTo>
                        <a:pt x="838" y="1654"/>
                      </a:lnTo>
                      <a:lnTo>
                        <a:pt x="901" y="1779"/>
                      </a:lnTo>
                      <a:lnTo>
                        <a:pt x="942" y="1821"/>
                      </a:lnTo>
                      <a:lnTo>
                        <a:pt x="1005" y="1800"/>
                      </a:lnTo>
                      <a:lnTo>
                        <a:pt x="1026" y="1884"/>
                      </a:lnTo>
                      <a:lnTo>
                        <a:pt x="1026" y="1968"/>
                      </a:lnTo>
                      <a:lnTo>
                        <a:pt x="984" y="1988"/>
                      </a:lnTo>
                      <a:lnTo>
                        <a:pt x="942" y="2072"/>
                      </a:lnTo>
                      <a:lnTo>
                        <a:pt x="1047" y="2240"/>
                      </a:lnTo>
                      <a:lnTo>
                        <a:pt x="1152" y="2281"/>
                      </a:lnTo>
                      <a:lnTo>
                        <a:pt x="1256" y="2240"/>
                      </a:lnTo>
                      <a:lnTo>
                        <a:pt x="1403" y="2114"/>
                      </a:lnTo>
                      <a:lnTo>
                        <a:pt x="1361" y="2009"/>
                      </a:lnTo>
                      <a:lnTo>
                        <a:pt x="1466" y="1863"/>
                      </a:lnTo>
                      <a:lnTo>
                        <a:pt x="1507" y="1821"/>
                      </a:lnTo>
                      <a:lnTo>
                        <a:pt x="1528" y="1758"/>
                      </a:lnTo>
                      <a:lnTo>
                        <a:pt x="1570" y="1612"/>
                      </a:lnTo>
                      <a:lnTo>
                        <a:pt x="1633" y="1507"/>
                      </a:lnTo>
                      <a:lnTo>
                        <a:pt x="1633" y="1654"/>
                      </a:lnTo>
                      <a:lnTo>
                        <a:pt x="1549" y="1716"/>
                      </a:lnTo>
                      <a:lnTo>
                        <a:pt x="1612" y="1863"/>
                      </a:lnTo>
                      <a:lnTo>
                        <a:pt x="1654" y="1988"/>
                      </a:lnTo>
                      <a:lnTo>
                        <a:pt x="1717" y="2072"/>
                      </a:lnTo>
                      <a:lnTo>
                        <a:pt x="1738" y="2009"/>
                      </a:lnTo>
                      <a:lnTo>
                        <a:pt x="1779" y="2009"/>
                      </a:lnTo>
                      <a:lnTo>
                        <a:pt x="1842" y="2030"/>
                      </a:lnTo>
                      <a:lnTo>
                        <a:pt x="1842" y="2135"/>
                      </a:lnTo>
                      <a:lnTo>
                        <a:pt x="1884" y="2093"/>
                      </a:lnTo>
                      <a:lnTo>
                        <a:pt x="1947" y="2093"/>
                      </a:lnTo>
                      <a:lnTo>
                        <a:pt x="1968" y="2135"/>
                      </a:lnTo>
                      <a:lnTo>
                        <a:pt x="2051" y="2177"/>
                      </a:lnTo>
                      <a:lnTo>
                        <a:pt x="2156" y="2135"/>
                      </a:lnTo>
                      <a:lnTo>
                        <a:pt x="2240" y="2135"/>
                      </a:lnTo>
                      <a:lnTo>
                        <a:pt x="2240" y="2177"/>
                      </a:lnTo>
                      <a:lnTo>
                        <a:pt x="2093" y="2177"/>
                      </a:lnTo>
                      <a:lnTo>
                        <a:pt x="2093" y="2281"/>
                      </a:lnTo>
                      <a:lnTo>
                        <a:pt x="2240" y="2302"/>
                      </a:lnTo>
                      <a:lnTo>
                        <a:pt x="2240" y="2323"/>
                      </a:lnTo>
                      <a:lnTo>
                        <a:pt x="2261" y="2386"/>
                      </a:lnTo>
                      <a:lnTo>
                        <a:pt x="2407" y="2449"/>
                      </a:lnTo>
                      <a:lnTo>
                        <a:pt x="2575" y="2449"/>
                      </a:lnTo>
                      <a:lnTo>
                        <a:pt x="2930" y="2553"/>
                      </a:lnTo>
                      <a:lnTo>
                        <a:pt x="3286" y="2658"/>
                      </a:lnTo>
                      <a:lnTo>
                        <a:pt x="3391" y="2658"/>
                      </a:lnTo>
                      <a:lnTo>
                        <a:pt x="3537" y="2721"/>
                      </a:lnTo>
                      <a:lnTo>
                        <a:pt x="3558" y="2825"/>
                      </a:lnTo>
                      <a:lnTo>
                        <a:pt x="3725" y="2867"/>
                      </a:lnTo>
                      <a:lnTo>
                        <a:pt x="3830" y="2867"/>
                      </a:lnTo>
                      <a:lnTo>
                        <a:pt x="3914" y="2825"/>
                      </a:lnTo>
                      <a:lnTo>
                        <a:pt x="3914" y="2825"/>
                      </a:lnTo>
                      <a:lnTo>
                        <a:pt x="3830" y="2951"/>
                      </a:lnTo>
                      <a:lnTo>
                        <a:pt x="3851" y="2972"/>
                      </a:lnTo>
                      <a:lnTo>
                        <a:pt x="3935" y="2951"/>
                      </a:lnTo>
                      <a:lnTo>
                        <a:pt x="3955" y="3014"/>
                      </a:lnTo>
                      <a:lnTo>
                        <a:pt x="4081" y="2972"/>
                      </a:lnTo>
                      <a:lnTo>
                        <a:pt x="4018" y="3035"/>
                      </a:lnTo>
                      <a:lnTo>
                        <a:pt x="4060" y="3076"/>
                      </a:lnTo>
                      <a:lnTo>
                        <a:pt x="4039" y="3139"/>
                      </a:lnTo>
                      <a:lnTo>
                        <a:pt x="4081" y="3181"/>
                      </a:lnTo>
                      <a:lnTo>
                        <a:pt x="4186" y="3160"/>
                      </a:lnTo>
                      <a:lnTo>
                        <a:pt x="4081" y="3265"/>
                      </a:lnTo>
                      <a:lnTo>
                        <a:pt x="4081" y="3328"/>
                      </a:lnTo>
                      <a:lnTo>
                        <a:pt x="4227" y="3453"/>
                      </a:lnTo>
                      <a:lnTo>
                        <a:pt x="4186" y="3558"/>
                      </a:lnTo>
                      <a:lnTo>
                        <a:pt x="4227" y="3641"/>
                      </a:lnTo>
                      <a:lnTo>
                        <a:pt x="4332" y="3704"/>
                      </a:lnTo>
                      <a:lnTo>
                        <a:pt x="4479" y="3809"/>
                      </a:lnTo>
                      <a:lnTo>
                        <a:pt x="4499" y="3872"/>
                      </a:lnTo>
                      <a:lnTo>
                        <a:pt x="4374" y="3872"/>
                      </a:lnTo>
                      <a:lnTo>
                        <a:pt x="4353" y="3955"/>
                      </a:lnTo>
                      <a:lnTo>
                        <a:pt x="4437" y="4018"/>
                      </a:lnTo>
                      <a:lnTo>
                        <a:pt x="4541" y="4081"/>
                      </a:lnTo>
                      <a:lnTo>
                        <a:pt x="4667" y="4060"/>
                      </a:lnTo>
                      <a:lnTo>
                        <a:pt x="4751" y="4081"/>
                      </a:lnTo>
                      <a:lnTo>
                        <a:pt x="4688" y="4081"/>
                      </a:lnTo>
                      <a:lnTo>
                        <a:pt x="4562" y="4123"/>
                      </a:lnTo>
                      <a:lnTo>
                        <a:pt x="4499" y="4102"/>
                      </a:lnTo>
                      <a:lnTo>
                        <a:pt x="4458" y="4123"/>
                      </a:lnTo>
                      <a:lnTo>
                        <a:pt x="4499" y="4206"/>
                      </a:lnTo>
                      <a:lnTo>
                        <a:pt x="4583" y="4227"/>
                      </a:lnTo>
                      <a:lnTo>
                        <a:pt x="4562" y="4395"/>
                      </a:lnTo>
                      <a:lnTo>
                        <a:pt x="4541" y="4416"/>
                      </a:lnTo>
                      <a:lnTo>
                        <a:pt x="4541" y="4499"/>
                      </a:lnTo>
                      <a:lnTo>
                        <a:pt x="4499" y="4583"/>
                      </a:lnTo>
                      <a:lnTo>
                        <a:pt x="4458" y="4604"/>
                      </a:lnTo>
                      <a:lnTo>
                        <a:pt x="4541" y="4709"/>
                      </a:lnTo>
                      <a:lnTo>
                        <a:pt x="4667" y="4625"/>
                      </a:lnTo>
                      <a:lnTo>
                        <a:pt x="4709" y="4688"/>
                      </a:lnTo>
                      <a:lnTo>
                        <a:pt x="4792" y="4688"/>
                      </a:lnTo>
                      <a:lnTo>
                        <a:pt x="4897" y="4625"/>
                      </a:lnTo>
                      <a:lnTo>
                        <a:pt x="5064" y="4625"/>
                      </a:lnTo>
                      <a:lnTo>
                        <a:pt x="5127" y="4583"/>
                      </a:lnTo>
                      <a:lnTo>
                        <a:pt x="5169" y="4478"/>
                      </a:lnTo>
                      <a:lnTo>
                        <a:pt x="5169" y="4583"/>
                      </a:lnTo>
                      <a:lnTo>
                        <a:pt x="5106" y="4688"/>
                      </a:lnTo>
                      <a:lnTo>
                        <a:pt x="5127" y="4750"/>
                      </a:lnTo>
                      <a:lnTo>
                        <a:pt x="5190" y="4792"/>
                      </a:lnTo>
                      <a:lnTo>
                        <a:pt x="5316" y="4897"/>
                      </a:lnTo>
                      <a:lnTo>
                        <a:pt x="5295" y="4939"/>
                      </a:lnTo>
                      <a:lnTo>
                        <a:pt x="5336" y="5022"/>
                      </a:lnTo>
                      <a:lnTo>
                        <a:pt x="5504" y="5211"/>
                      </a:lnTo>
                      <a:lnTo>
                        <a:pt x="5629" y="5232"/>
                      </a:lnTo>
                      <a:lnTo>
                        <a:pt x="5692" y="5253"/>
                      </a:lnTo>
                      <a:lnTo>
                        <a:pt x="5713" y="3851"/>
                      </a:lnTo>
                      <a:lnTo>
                        <a:pt x="5713" y="3788"/>
                      </a:lnTo>
                      <a:lnTo>
                        <a:pt x="5713" y="3704"/>
                      </a:lnTo>
                      <a:lnTo>
                        <a:pt x="5734" y="3537"/>
                      </a:lnTo>
                      <a:lnTo>
                        <a:pt x="5818" y="1382"/>
                      </a:lnTo>
                      <a:lnTo>
                        <a:pt x="5713" y="1403"/>
                      </a:lnTo>
                      <a:lnTo>
                        <a:pt x="5629" y="1382"/>
                      </a:lnTo>
                      <a:lnTo>
                        <a:pt x="5629" y="1298"/>
                      </a:lnTo>
                      <a:lnTo>
                        <a:pt x="5650" y="1256"/>
                      </a:lnTo>
                      <a:lnTo>
                        <a:pt x="5546" y="1193"/>
                      </a:lnTo>
                      <a:lnTo>
                        <a:pt x="5441" y="1193"/>
                      </a:lnTo>
                      <a:lnTo>
                        <a:pt x="5316" y="1172"/>
                      </a:lnTo>
                      <a:lnTo>
                        <a:pt x="5232" y="1152"/>
                      </a:lnTo>
                      <a:lnTo>
                        <a:pt x="5169" y="1172"/>
                      </a:lnTo>
                      <a:lnTo>
                        <a:pt x="4813" y="1026"/>
                      </a:lnTo>
                      <a:lnTo>
                        <a:pt x="4667" y="984"/>
                      </a:lnTo>
                      <a:lnTo>
                        <a:pt x="4562" y="963"/>
                      </a:lnTo>
                      <a:lnTo>
                        <a:pt x="4458" y="880"/>
                      </a:lnTo>
                      <a:lnTo>
                        <a:pt x="4248" y="838"/>
                      </a:lnTo>
                      <a:lnTo>
                        <a:pt x="4060" y="754"/>
                      </a:lnTo>
                      <a:lnTo>
                        <a:pt x="3976" y="670"/>
                      </a:lnTo>
                      <a:lnTo>
                        <a:pt x="3830" y="649"/>
                      </a:lnTo>
                      <a:lnTo>
                        <a:pt x="3537" y="838"/>
                      </a:lnTo>
                      <a:lnTo>
                        <a:pt x="3537" y="880"/>
                      </a:lnTo>
                      <a:lnTo>
                        <a:pt x="3600" y="984"/>
                      </a:lnTo>
                      <a:lnTo>
                        <a:pt x="3558" y="1068"/>
                      </a:lnTo>
                      <a:lnTo>
                        <a:pt x="3391" y="1089"/>
                      </a:lnTo>
                      <a:lnTo>
                        <a:pt x="3286" y="1131"/>
                      </a:lnTo>
                      <a:lnTo>
                        <a:pt x="3223" y="1131"/>
                      </a:lnTo>
                      <a:lnTo>
                        <a:pt x="3181" y="1089"/>
                      </a:lnTo>
                      <a:lnTo>
                        <a:pt x="3119" y="1172"/>
                      </a:lnTo>
                      <a:lnTo>
                        <a:pt x="3119" y="1277"/>
                      </a:lnTo>
                      <a:lnTo>
                        <a:pt x="2993" y="1340"/>
                      </a:lnTo>
                      <a:lnTo>
                        <a:pt x="2888" y="1361"/>
                      </a:lnTo>
                      <a:lnTo>
                        <a:pt x="2805" y="1465"/>
                      </a:lnTo>
                      <a:lnTo>
                        <a:pt x="2805" y="1612"/>
                      </a:lnTo>
                      <a:lnTo>
                        <a:pt x="2763" y="1654"/>
                      </a:lnTo>
                      <a:lnTo>
                        <a:pt x="2700" y="1696"/>
                      </a:lnTo>
                      <a:lnTo>
                        <a:pt x="2658" y="1800"/>
                      </a:lnTo>
                      <a:lnTo>
                        <a:pt x="2554" y="1821"/>
                      </a:lnTo>
                      <a:lnTo>
                        <a:pt x="2449" y="1821"/>
                      </a:lnTo>
                      <a:lnTo>
                        <a:pt x="2386" y="1779"/>
                      </a:lnTo>
                      <a:lnTo>
                        <a:pt x="2261" y="1675"/>
                      </a:lnTo>
                      <a:lnTo>
                        <a:pt x="2240" y="1570"/>
                      </a:lnTo>
                      <a:lnTo>
                        <a:pt x="2177" y="1591"/>
                      </a:lnTo>
                      <a:lnTo>
                        <a:pt x="2156" y="1465"/>
                      </a:lnTo>
                      <a:lnTo>
                        <a:pt x="2156" y="1361"/>
                      </a:lnTo>
                      <a:lnTo>
                        <a:pt x="2072" y="1298"/>
                      </a:lnTo>
                      <a:lnTo>
                        <a:pt x="2031" y="1382"/>
                      </a:lnTo>
                      <a:lnTo>
                        <a:pt x="2051" y="1507"/>
                      </a:lnTo>
                      <a:lnTo>
                        <a:pt x="1989" y="1507"/>
                      </a:lnTo>
                      <a:lnTo>
                        <a:pt x="1926" y="1444"/>
                      </a:lnTo>
                      <a:lnTo>
                        <a:pt x="1863" y="1298"/>
                      </a:lnTo>
                      <a:lnTo>
                        <a:pt x="1842" y="1047"/>
                      </a:lnTo>
                      <a:lnTo>
                        <a:pt x="1821" y="880"/>
                      </a:lnTo>
                      <a:lnTo>
                        <a:pt x="1863" y="775"/>
                      </a:lnTo>
                      <a:lnTo>
                        <a:pt x="1947" y="670"/>
                      </a:lnTo>
                      <a:lnTo>
                        <a:pt x="1884" y="566"/>
                      </a:lnTo>
                      <a:lnTo>
                        <a:pt x="1821" y="503"/>
                      </a:lnTo>
                      <a:lnTo>
                        <a:pt x="1821" y="335"/>
                      </a:lnTo>
                      <a:lnTo>
                        <a:pt x="1842" y="294"/>
                      </a:lnTo>
                      <a:lnTo>
                        <a:pt x="1779" y="231"/>
                      </a:lnTo>
                      <a:lnTo>
                        <a:pt x="1612" y="210"/>
                      </a:lnTo>
                      <a:lnTo>
                        <a:pt x="1424" y="231"/>
                      </a:lnTo>
                      <a:lnTo>
                        <a:pt x="1235" y="105"/>
                      </a:lnTo>
                      <a:lnTo>
                        <a:pt x="922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0" name="Google Shape;560;p23"/>
                <p:cNvSpPr/>
                <p:nvPr/>
              </p:nvSpPr>
              <p:spPr>
                <a:xfrm>
                  <a:off x="5268100" y="3181025"/>
                  <a:ext cx="143350" cy="129750"/>
                </a:xfrm>
                <a:custGeom>
                  <a:rect b="b" l="l" r="r" t="t"/>
                  <a:pathLst>
                    <a:path extrusionOk="0" h="5190" w="5734">
                      <a:moveTo>
                        <a:pt x="4060" y="0"/>
                      </a:moveTo>
                      <a:lnTo>
                        <a:pt x="3955" y="147"/>
                      </a:lnTo>
                      <a:lnTo>
                        <a:pt x="3955" y="209"/>
                      </a:lnTo>
                      <a:lnTo>
                        <a:pt x="3892" y="314"/>
                      </a:lnTo>
                      <a:lnTo>
                        <a:pt x="3892" y="398"/>
                      </a:lnTo>
                      <a:lnTo>
                        <a:pt x="3767" y="837"/>
                      </a:lnTo>
                      <a:lnTo>
                        <a:pt x="3579" y="1109"/>
                      </a:lnTo>
                      <a:lnTo>
                        <a:pt x="3516" y="1360"/>
                      </a:lnTo>
                      <a:lnTo>
                        <a:pt x="3265" y="1716"/>
                      </a:lnTo>
                      <a:lnTo>
                        <a:pt x="3307" y="1779"/>
                      </a:lnTo>
                      <a:lnTo>
                        <a:pt x="3014" y="1842"/>
                      </a:lnTo>
                      <a:lnTo>
                        <a:pt x="2783" y="1967"/>
                      </a:lnTo>
                      <a:lnTo>
                        <a:pt x="2637" y="1967"/>
                      </a:lnTo>
                      <a:lnTo>
                        <a:pt x="2595" y="1883"/>
                      </a:lnTo>
                      <a:lnTo>
                        <a:pt x="2470" y="1842"/>
                      </a:lnTo>
                      <a:lnTo>
                        <a:pt x="2177" y="1842"/>
                      </a:lnTo>
                      <a:lnTo>
                        <a:pt x="2093" y="1925"/>
                      </a:lnTo>
                      <a:lnTo>
                        <a:pt x="1758" y="2051"/>
                      </a:lnTo>
                      <a:lnTo>
                        <a:pt x="1444" y="2030"/>
                      </a:lnTo>
                      <a:lnTo>
                        <a:pt x="1361" y="2072"/>
                      </a:lnTo>
                      <a:lnTo>
                        <a:pt x="1235" y="2051"/>
                      </a:lnTo>
                      <a:lnTo>
                        <a:pt x="1214" y="2134"/>
                      </a:lnTo>
                      <a:lnTo>
                        <a:pt x="1047" y="2176"/>
                      </a:lnTo>
                      <a:lnTo>
                        <a:pt x="942" y="2155"/>
                      </a:lnTo>
                      <a:lnTo>
                        <a:pt x="921" y="2051"/>
                      </a:lnTo>
                      <a:lnTo>
                        <a:pt x="796" y="1946"/>
                      </a:lnTo>
                      <a:lnTo>
                        <a:pt x="754" y="1883"/>
                      </a:lnTo>
                      <a:lnTo>
                        <a:pt x="566" y="1758"/>
                      </a:lnTo>
                      <a:lnTo>
                        <a:pt x="440" y="1549"/>
                      </a:lnTo>
                      <a:lnTo>
                        <a:pt x="377" y="1570"/>
                      </a:lnTo>
                      <a:lnTo>
                        <a:pt x="314" y="1653"/>
                      </a:lnTo>
                      <a:lnTo>
                        <a:pt x="168" y="1842"/>
                      </a:lnTo>
                      <a:lnTo>
                        <a:pt x="84" y="1988"/>
                      </a:lnTo>
                      <a:lnTo>
                        <a:pt x="84" y="2072"/>
                      </a:lnTo>
                      <a:lnTo>
                        <a:pt x="105" y="2155"/>
                      </a:lnTo>
                      <a:lnTo>
                        <a:pt x="84" y="2239"/>
                      </a:lnTo>
                      <a:lnTo>
                        <a:pt x="1" y="2281"/>
                      </a:lnTo>
                      <a:lnTo>
                        <a:pt x="22" y="2490"/>
                      </a:lnTo>
                      <a:lnTo>
                        <a:pt x="210" y="2699"/>
                      </a:lnTo>
                      <a:lnTo>
                        <a:pt x="231" y="2804"/>
                      </a:lnTo>
                      <a:lnTo>
                        <a:pt x="189" y="2762"/>
                      </a:lnTo>
                      <a:lnTo>
                        <a:pt x="168" y="2804"/>
                      </a:lnTo>
                      <a:lnTo>
                        <a:pt x="210" y="2930"/>
                      </a:lnTo>
                      <a:lnTo>
                        <a:pt x="335" y="2971"/>
                      </a:lnTo>
                      <a:lnTo>
                        <a:pt x="419" y="2971"/>
                      </a:lnTo>
                      <a:lnTo>
                        <a:pt x="607" y="2909"/>
                      </a:lnTo>
                      <a:lnTo>
                        <a:pt x="733" y="2825"/>
                      </a:lnTo>
                      <a:lnTo>
                        <a:pt x="838" y="2867"/>
                      </a:lnTo>
                      <a:lnTo>
                        <a:pt x="733" y="2867"/>
                      </a:lnTo>
                      <a:lnTo>
                        <a:pt x="607" y="2971"/>
                      </a:lnTo>
                      <a:lnTo>
                        <a:pt x="398" y="3013"/>
                      </a:lnTo>
                      <a:lnTo>
                        <a:pt x="314" y="3097"/>
                      </a:lnTo>
                      <a:lnTo>
                        <a:pt x="210" y="3097"/>
                      </a:lnTo>
                      <a:lnTo>
                        <a:pt x="210" y="3139"/>
                      </a:lnTo>
                      <a:lnTo>
                        <a:pt x="335" y="3181"/>
                      </a:lnTo>
                      <a:lnTo>
                        <a:pt x="503" y="3243"/>
                      </a:lnTo>
                      <a:lnTo>
                        <a:pt x="649" y="3411"/>
                      </a:lnTo>
                      <a:lnTo>
                        <a:pt x="712" y="3515"/>
                      </a:lnTo>
                      <a:lnTo>
                        <a:pt x="733" y="3620"/>
                      </a:lnTo>
                      <a:lnTo>
                        <a:pt x="649" y="3746"/>
                      </a:lnTo>
                      <a:lnTo>
                        <a:pt x="566" y="3829"/>
                      </a:lnTo>
                      <a:lnTo>
                        <a:pt x="607" y="3871"/>
                      </a:lnTo>
                      <a:lnTo>
                        <a:pt x="712" y="3955"/>
                      </a:lnTo>
                      <a:lnTo>
                        <a:pt x="733" y="4227"/>
                      </a:lnTo>
                      <a:lnTo>
                        <a:pt x="733" y="4352"/>
                      </a:lnTo>
                      <a:lnTo>
                        <a:pt x="817" y="4499"/>
                      </a:lnTo>
                      <a:lnTo>
                        <a:pt x="858" y="4499"/>
                      </a:lnTo>
                      <a:lnTo>
                        <a:pt x="963" y="4436"/>
                      </a:lnTo>
                      <a:lnTo>
                        <a:pt x="1005" y="4499"/>
                      </a:lnTo>
                      <a:lnTo>
                        <a:pt x="1130" y="4499"/>
                      </a:lnTo>
                      <a:lnTo>
                        <a:pt x="1214" y="4541"/>
                      </a:lnTo>
                      <a:lnTo>
                        <a:pt x="1361" y="4541"/>
                      </a:lnTo>
                      <a:lnTo>
                        <a:pt x="1444" y="4457"/>
                      </a:lnTo>
                      <a:lnTo>
                        <a:pt x="1528" y="4499"/>
                      </a:lnTo>
                      <a:lnTo>
                        <a:pt x="1591" y="4457"/>
                      </a:lnTo>
                      <a:lnTo>
                        <a:pt x="1654" y="4352"/>
                      </a:lnTo>
                      <a:lnTo>
                        <a:pt x="1654" y="4290"/>
                      </a:lnTo>
                      <a:lnTo>
                        <a:pt x="1674" y="4373"/>
                      </a:lnTo>
                      <a:lnTo>
                        <a:pt x="1654" y="4478"/>
                      </a:lnTo>
                      <a:lnTo>
                        <a:pt x="1695" y="4603"/>
                      </a:lnTo>
                      <a:lnTo>
                        <a:pt x="1737" y="4792"/>
                      </a:lnTo>
                      <a:lnTo>
                        <a:pt x="1695" y="4896"/>
                      </a:lnTo>
                      <a:lnTo>
                        <a:pt x="1779" y="4896"/>
                      </a:lnTo>
                      <a:lnTo>
                        <a:pt x="1905" y="4750"/>
                      </a:lnTo>
                      <a:lnTo>
                        <a:pt x="1988" y="4708"/>
                      </a:lnTo>
                      <a:lnTo>
                        <a:pt x="2051" y="4771"/>
                      </a:lnTo>
                      <a:lnTo>
                        <a:pt x="2114" y="4750"/>
                      </a:lnTo>
                      <a:lnTo>
                        <a:pt x="2135" y="4687"/>
                      </a:lnTo>
                      <a:lnTo>
                        <a:pt x="2302" y="4687"/>
                      </a:lnTo>
                      <a:lnTo>
                        <a:pt x="2386" y="4583"/>
                      </a:lnTo>
                      <a:lnTo>
                        <a:pt x="2428" y="4583"/>
                      </a:lnTo>
                      <a:lnTo>
                        <a:pt x="2532" y="4645"/>
                      </a:lnTo>
                      <a:lnTo>
                        <a:pt x="2616" y="4583"/>
                      </a:lnTo>
                      <a:lnTo>
                        <a:pt x="2658" y="4645"/>
                      </a:lnTo>
                      <a:lnTo>
                        <a:pt x="2658" y="4750"/>
                      </a:lnTo>
                      <a:lnTo>
                        <a:pt x="2721" y="4792"/>
                      </a:lnTo>
                      <a:lnTo>
                        <a:pt x="2825" y="4813"/>
                      </a:lnTo>
                      <a:lnTo>
                        <a:pt x="2804" y="4750"/>
                      </a:lnTo>
                      <a:lnTo>
                        <a:pt x="2825" y="4666"/>
                      </a:lnTo>
                      <a:lnTo>
                        <a:pt x="2888" y="4750"/>
                      </a:lnTo>
                      <a:lnTo>
                        <a:pt x="2993" y="4771"/>
                      </a:lnTo>
                      <a:lnTo>
                        <a:pt x="3035" y="4750"/>
                      </a:lnTo>
                      <a:lnTo>
                        <a:pt x="3097" y="4813"/>
                      </a:lnTo>
                      <a:lnTo>
                        <a:pt x="3139" y="4792"/>
                      </a:lnTo>
                      <a:lnTo>
                        <a:pt x="3160" y="4855"/>
                      </a:lnTo>
                      <a:lnTo>
                        <a:pt x="3223" y="4917"/>
                      </a:lnTo>
                      <a:lnTo>
                        <a:pt x="3181" y="5022"/>
                      </a:lnTo>
                      <a:lnTo>
                        <a:pt x="3244" y="5189"/>
                      </a:lnTo>
                      <a:lnTo>
                        <a:pt x="3348" y="5168"/>
                      </a:lnTo>
                      <a:lnTo>
                        <a:pt x="3579" y="5064"/>
                      </a:lnTo>
                      <a:lnTo>
                        <a:pt x="3746" y="5022"/>
                      </a:lnTo>
                      <a:lnTo>
                        <a:pt x="3955" y="4896"/>
                      </a:lnTo>
                      <a:lnTo>
                        <a:pt x="4060" y="4666"/>
                      </a:lnTo>
                      <a:lnTo>
                        <a:pt x="4060" y="4583"/>
                      </a:lnTo>
                      <a:lnTo>
                        <a:pt x="4102" y="4457"/>
                      </a:lnTo>
                      <a:lnTo>
                        <a:pt x="4143" y="4478"/>
                      </a:lnTo>
                      <a:lnTo>
                        <a:pt x="4185" y="4478"/>
                      </a:lnTo>
                      <a:lnTo>
                        <a:pt x="4269" y="4290"/>
                      </a:lnTo>
                      <a:lnTo>
                        <a:pt x="4227" y="4269"/>
                      </a:lnTo>
                      <a:lnTo>
                        <a:pt x="4185" y="4227"/>
                      </a:lnTo>
                      <a:lnTo>
                        <a:pt x="4185" y="4164"/>
                      </a:lnTo>
                      <a:lnTo>
                        <a:pt x="4206" y="4185"/>
                      </a:lnTo>
                      <a:lnTo>
                        <a:pt x="4290" y="4227"/>
                      </a:lnTo>
                      <a:lnTo>
                        <a:pt x="4353" y="4143"/>
                      </a:lnTo>
                      <a:lnTo>
                        <a:pt x="4311" y="4059"/>
                      </a:lnTo>
                      <a:lnTo>
                        <a:pt x="4269" y="4059"/>
                      </a:lnTo>
                      <a:lnTo>
                        <a:pt x="4206" y="4039"/>
                      </a:lnTo>
                      <a:lnTo>
                        <a:pt x="4290" y="3976"/>
                      </a:lnTo>
                      <a:lnTo>
                        <a:pt x="4290" y="3871"/>
                      </a:lnTo>
                      <a:lnTo>
                        <a:pt x="4143" y="3871"/>
                      </a:lnTo>
                      <a:lnTo>
                        <a:pt x="4185" y="3808"/>
                      </a:lnTo>
                      <a:lnTo>
                        <a:pt x="4164" y="3746"/>
                      </a:lnTo>
                      <a:lnTo>
                        <a:pt x="4164" y="3746"/>
                      </a:lnTo>
                      <a:lnTo>
                        <a:pt x="4227" y="3767"/>
                      </a:lnTo>
                      <a:lnTo>
                        <a:pt x="4353" y="3725"/>
                      </a:lnTo>
                      <a:lnTo>
                        <a:pt x="4374" y="3620"/>
                      </a:lnTo>
                      <a:lnTo>
                        <a:pt x="4457" y="3515"/>
                      </a:lnTo>
                      <a:lnTo>
                        <a:pt x="4478" y="3390"/>
                      </a:lnTo>
                      <a:lnTo>
                        <a:pt x="4457" y="3306"/>
                      </a:lnTo>
                      <a:lnTo>
                        <a:pt x="4499" y="3348"/>
                      </a:lnTo>
                      <a:lnTo>
                        <a:pt x="4562" y="3453"/>
                      </a:lnTo>
                      <a:lnTo>
                        <a:pt x="4625" y="3348"/>
                      </a:lnTo>
                      <a:lnTo>
                        <a:pt x="4708" y="3243"/>
                      </a:lnTo>
                      <a:lnTo>
                        <a:pt x="4667" y="3097"/>
                      </a:lnTo>
                      <a:lnTo>
                        <a:pt x="4813" y="2971"/>
                      </a:lnTo>
                      <a:lnTo>
                        <a:pt x="4834" y="2783"/>
                      </a:lnTo>
                      <a:lnTo>
                        <a:pt x="4897" y="2699"/>
                      </a:lnTo>
                      <a:lnTo>
                        <a:pt x="4918" y="2469"/>
                      </a:lnTo>
                      <a:lnTo>
                        <a:pt x="4980" y="2406"/>
                      </a:lnTo>
                      <a:lnTo>
                        <a:pt x="4980" y="2344"/>
                      </a:lnTo>
                      <a:lnTo>
                        <a:pt x="5106" y="2197"/>
                      </a:lnTo>
                      <a:lnTo>
                        <a:pt x="5148" y="2281"/>
                      </a:lnTo>
                      <a:lnTo>
                        <a:pt x="5190" y="2239"/>
                      </a:lnTo>
                      <a:lnTo>
                        <a:pt x="5148" y="2072"/>
                      </a:lnTo>
                      <a:lnTo>
                        <a:pt x="5148" y="2072"/>
                      </a:lnTo>
                      <a:lnTo>
                        <a:pt x="5336" y="2260"/>
                      </a:lnTo>
                      <a:lnTo>
                        <a:pt x="5462" y="2260"/>
                      </a:lnTo>
                      <a:lnTo>
                        <a:pt x="5545" y="2197"/>
                      </a:lnTo>
                      <a:lnTo>
                        <a:pt x="5629" y="2239"/>
                      </a:lnTo>
                      <a:lnTo>
                        <a:pt x="5713" y="2197"/>
                      </a:lnTo>
                      <a:lnTo>
                        <a:pt x="5734" y="2093"/>
                      </a:lnTo>
                      <a:lnTo>
                        <a:pt x="5629" y="2072"/>
                      </a:lnTo>
                      <a:lnTo>
                        <a:pt x="5608" y="2030"/>
                      </a:lnTo>
                      <a:lnTo>
                        <a:pt x="5503" y="1883"/>
                      </a:lnTo>
                      <a:lnTo>
                        <a:pt x="5420" y="1883"/>
                      </a:lnTo>
                      <a:lnTo>
                        <a:pt x="5190" y="1674"/>
                      </a:lnTo>
                      <a:lnTo>
                        <a:pt x="5106" y="1632"/>
                      </a:lnTo>
                      <a:lnTo>
                        <a:pt x="5085" y="1528"/>
                      </a:lnTo>
                      <a:lnTo>
                        <a:pt x="5022" y="1465"/>
                      </a:lnTo>
                      <a:lnTo>
                        <a:pt x="5043" y="1423"/>
                      </a:lnTo>
                      <a:lnTo>
                        <a:pt x="5190" y="1360"/>
                      </a:lnTo>
                      <a:lnTo>
                        <a:pt x="5231" y="1256"/>
                      </a:lnTo>
                      <a:lnTo>
                        <a:pt x="5148" y="1193"/>
                      </a:lnTo>
                      <a:lnTo>
                        <a:pt x="4980" y="1005"/>
                      </a:lnTo>
                      <a:lnTo>
                        <a:pt x="4918" y="879"/>
                      </a:lnTo>
                      <a:lnTo>
                        <a:pt x="4834" y="795"/>
                      </a:lnTo>
                      <a:lnTo>
                        <a:pt x="4876" y="712"/>
                      </a:lnTo>
                      <a:lnTo>
                        <a:pt x="4918" y="691"/>
                      </a:lnTo>
                      <a:lnTo>
                        <a:pt x="4918" y="628"/>
                      </a:lnTo>
                      <a:lnTo>
                        <a:pt x="4876" y="607"/>
                      </a:lnTo>
                      <a:lnTo>
                        <a:pt x="4750" y="482"/>
                      </a:lnTo>
                      <a:lnTo>
                        <a:pt x="4813" y="461"/>
                      </a:lnTo>
                      <a:lnTo>
                        <a:pt x="4939" y="482"/>
                      </a:lnTo>
                      <a:lnTo>
                        <a:pt x="5085" y="461"/>
                      </a:lnTo>
                      <a:lnTo>
                        <a:pt x="4980" y="314"/>
                      </a:lnTo>
                      <a:lnTo>
                        <a:pt x="4834" y="272"/>
                      </a:lnTo>
                      <a:lnTo>
                        <a:pt x="4897" y="209"/>
                      </a:lnTo>
                      <a:lnTo>
                        <a:pt x="4876" y="168"/>
                      </a:lnTo>
                      <a:lnTo>
                        <a:pt x="4939" y="147"/>
                      </a:lnTo>
                      <a:lnTo>
                        <a:pt x="4939" y="105"/>
                      </a:lnTo>
                      <a:lnTo>
                        <a:pt x="4813" y="84"/>
                      </a:lnTo>
                      <a:lnTo>
                        <a:pt x="4667" y="84"/>
                      </a:lnTo>
                      <a:lnTo>
                        <a:pt x="4604" y="42"/>
                      </a:lnTo>
                      <a:lnTo>
                        <a:pt x="4164" y="42"/>
                      </a:lnTo>
                      <a:lnTo>
                        <a:pt x="406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1" name="Google Shape;561;p23"/>
                <p:cNvSpPr/>
                <p:nvPr/>
              </p:nvSpPr>
              <p:spPr>
                <a:xfrm>
                  <a:off x="5068275" y="3161675"/>
                  <a:ext cx="431050" cy="221800"/>
                </a:xfrm>
                <a:custGeom>
                  <a:rect b="b" l="l" r="r" t="t"/>
                  <a:pathLst>
                    <a:path extrusionOk="0" h="8872" w="17242">
                      <a:moveTo>
                        <a:pt x="16991" y="8202"/>
                      </a:moveTo>
                      <a:lnTo>
                        <a:pt x="16886" y="8265"/>
                      </a:lnTo>
                      <a:lnTo>
                        <a:pt x="16928" y="8286"/>
                      </a:lnTo>
                      <a:lnTo>
                        <a:pt x="16907" y="8307"/>
                      </a:lnTo>
                      <a:cubicBezTo>
                        <a:pt x="16886" y="8307"/>
                        <a:pt x="16823" y="8349"/>
                        <a:pt x="16802" y="8349"/>
                      </a:cubicBezTo>
                      <a:lnTo>
                        <a:pt x="16802" y="8307"/>
                      </a:lnTo>
                      <a:lnTo>
                        <a:pt x="16782" y="8349"/>
                      </a:lnTo>
                      <a:cubicBezTo>
                        <a:pt x="16677" y="8370"/>
                        <a:pt x="16572" y="8370"/>
                        <a:pt x="16489" y="8390"/>
                      </a:cubicBezTo>
                      <a:lnTo>
                        <a:pt x="16593" y="8286"/>
                      </a:lnTo>
                      <a:lnTo>
                        <a:pt x="16551" y="8265"/>
                      </a:lnTo>
                      <a:lnTo>
                        <a:pt x="16468" y="8307"/>
                      </a:lnTo>
                      <a:lnTo>
                        <a:pt x="16384" y="8307"/>
                      </a:lnTo>
                      <a:lnTo>
                        <a:pt x="16342" y="8349"/>
                      </a:lnTo>
                      <a:lnTo>
                        <a:pt x="16363" y="8390"/>
                      </a:lnTo>
                      <a:lnTo>
                        <a:pt x="16300" y="8453"/>
                      </a:lnTo>
                      <a:lnTo>
                        <a:pt x="16196" y="8453"/>
                      </a:lnTo>
                      <a:lnTo>
                        <a:pt x="16258" y="8495"/>
                      </a:lnTo>
                      <a:lnTo>
                        <a:pt x="16384" y="8474"/>
                      </a:lnTo>
                      <a:lnTo>
                        <a:pt x="16447" y="8411"/>
                      </a:lnTo>
                      <a:cubicBezTo>
                        <a:pt x="16489" y="8411"/>
                        <a:pt x="16551" y="8411"/>
                        <a:pt x="16614" y="8390"/>
                      </a:cubicBezTo>
                      <a:lnTo>
                        <a:pt x="16614" y="8390"/>
                      </a:lnTo>
                      <a:lnTo>
                        <a:pt x="16593" y="8411"/>
                      </a:lnTo>
                      <a:lnTo>
                        <a:pt x="16677" y="8411"/>
                      </a:lnTo>
                      <a:lnTo>
                        <a:pt x="16719" y="8474"/>
                      </a:lnTo>
                      <a:lnTo>
                        <a:pt x="16802" y="8370"/>
                      </a:lnTo>
                      <a:cubicBezTo>
                        <a:pt x="16823" y="8370"/>
                        <a:pt x="16886" y="8349"/>
                        <a:pt x="16907" y="8349"/>
                      </a:cubicBezTo>
                      <a:lnTo>
                        <a:pt x="16907" y="8370"/>
                      </a:lnTo>
                      <a:lnTo>
                        <a:pt x="17012" y="8390"/>
                      </a:lnTo>
                      <a:lnTo>
                        <a:pt x="17200" y="8307"/>
                      </a:lnTo>
                      <a:lnTo>
                        <a:pt x="17242" y="8244"/>
                      </a:lnTo>
                      <a:lnTo>
                        <a:pt x="17200" y="8202"/>
                      </a:lnTo>
                      <a:lnTo>
                        <a:pt x="17033" y="8244"/>
                      </a:lnTo>
                      <a:lnTo>
                        <a:pt x="16991" y="8202"/>
                      </a:lnTo>
                      <a:close/>
                      <a:moveTo>
                        <a:pt x="16070" y="8411"/>
                      </a:moveTo>
                      <a:lnTo>
                        <a:pt x="16007" y="8443"/>
                      </a:lnTo>
                      <a:lnTo>
                        <a:pt x="16007" y="8443"/>
                      </a:lnTo>
                      <a:cubicBezTo>
                        <a:pt x="16026" y="8475"/>
                        <a:pt x="16037" y="8501"/>
                        <a:pt x="16036" y="8525"/>
                      </a:cubicBezTo>
                      <a:lnTo>
                        <a:pt x="16036" y="8525"/>
                      </a:lnTo>
                      <a:lnTo>
                        <a:pt x="16049" y="8474"/>
                      </a:lnTo>
                      <a:lnTo>
                        <a:pt x="16133" y="8453"/>
                      </a:lnTo>
                      <a:lnTo>
                        <a:pt x="16196" y="8453"/>
                      </a:lnTo>
                      <a:lnTo>
                        <a:pt x="16237" y="8411"/>
                      </a:lnTo>
                      <a:close/>
                      <a:moveTo>
                        <a:pt x="16036" y="8525"/>
                      </a:moveTo>
                      <a:lnTo>
                        <a:pt x="16028" y="8558"/>
                      </a:lnTo>
                      <a:cubicBezTo>
                        <a:pt x="16034" y="8547"/>
                        <a:pt x="16036" y="8536"/>
                        <a:pt x="16036" y="8525"/>
                      </a:cubicBezTo>
                      <a:close/>
                      <a:moveTo>
                        <a:pt x="105" y="0"/>
                      </a:moveTo>
                      <a:lnTo>
                        <a:pt x="22" y="42"/>
                      </a:lnTo>
                      <a:lnTo>
                        <a:pt x="1" y="105"/>
                      </a:lnTo>
                      <a:lnTo>
                        <a:pt x="22" y="251"/>
                      </a:lnTo>
                      <a:lnTo>
                        <a:pt x="168" y="565"/>
                      </a:lnTo>
                      <a:lnTo>
                        <a:pt x="252" y="628"/>
                      </a:lnTo>
                      <a:lnTo>
                        <a:pt x="524" y="879"/>
                      </a:lnTo>
                      <a:lnTo>
                        <a:pt x="587" y="879"/>
                      </a:lnTo>
                      <a:lnTo>
                        <a:pt x="754" y="1067"/>
                      </a:lnTo>
                      <a:lnTo>
                        <a:pt x="838" y="1088"/>
                      </a:lnTo>
                      <a:lnTo>
                        <a:pt x="900" y="1067"/>
                      </a:lnTo>
                      <a:lnTo>
                        <a:pt x="1089" y="1214"/>
                      </a:lnTo>
                      <a:lnTo>
                        <a:pt x="1298" y="1528"/>
                      </a:lnTo>
                      <a:lnTo>
                        <a:pt x="1507" y="1716"/>
                      </a:lnTo>
                      <a:lnTo>
                        <a:pt x="1570" y="1716"/>
                      </a:lnTo>
                      <a:lnTo>
                        <a:pt x="1570" y="1883"/>
                      </a:lnTo>
                      <a:lnTo>
                        <a:pt x="1612" y="1925"/>
                      </a:lnTo>
                      <a:lnTo>
                        <a:pt x="1633" y="2092"/>
                      </a:lnTo>
                      <a:lnTo>
                        <a:pt x="1716" y="2155"/>
                      </a:lnTo>
                      <a:lnTo>
                        <a:pt x="1842" y="2155"/>
                      </a:lnTo>
                      <a:lnTo>
                        <a:pt x="2009" y="2344"/>
                      </a:lnTo>
                      <a:lnTo>
                        <a:pt x="2093" y="2406"/>
                      </a:lnTo>
                      <a:lnTo>
                        <a:pt x="2156" y="2406"/>
                      </a:lnTo>
                      <a:lnTo>
                        <a:pt x="2198" y="2448"/>
                      </a:lnTo>
                      <a:lnTo>
                        <a:pt x="2135" y="2532"/>
                      </a:lnTo>
                      <a:lnTo>
                        <a:pt x="2219" y="2616"/>
                      </a:lnTo>
                      <a:lnTo>
                        <a:pt x="2261" y="2762"/>
                      </a:lnTo>
                      <a:lnTo>
                        <a:pt x="2261" y="2783"/>
                      </a:lnTo>
                      <a:lnTo>
                        <a:pt x="2365" y="3097"/>
                      </a:lnTo>
                      <a:lnTo>
                        <a:pt x="2428" y="3264"/>
                      </a:lnTo>
                      <a:lnTo>
                        <a:pt x="2574" y="3306"/>
                      </a:lnTo>
                      <a:lnTo>
                        <a:pt x="2763" y="3411"/>
                      </a:lnTo>
                      <a:lnTo>
                        <a:pt x="2763" y="3515"/>
                      </a:lnTo>
                      <a:lnTo>
                        <a:pt x="2888" y="3787"/>
                      </a:lnTo>
                      <a:lnTo>
                        <a:pt x="3035" y="3892"/>
                      </a:lnTo>
                      <a:lnTo>
                        <a:pt x="3056" y="4185"/>
                      </a:lnTo>
                      <a:lnTo>
                        <a:pt x="3265" y="4561"/>
                      </a:lnTo>
                      <a:lnTo>
                        <a:pt x="3265" y="4729"/>
                      </a:lnTo>
                      <a:lnTo>
                        <a:pt x="3307" y="4875"/>
                      </a:lnTo>
                      <a:lnTo>
                        <a:pt x="3516" y="5043"/>
                      </a:lnTo>
                      <a:lnTo>
                        <a:pt x="3725" y="5294"/>
                      </a:lnTo>
                      <a:lnTo>
                        <a:pt x="3788" y="5440"/>
                      </a:lnTo>
                      <a:lnTo>
                        <a:pt x="3934" y="5461"/>
                      </a:lnTo>
                      <a:lnTo>
                        <a:pt x="3997" y="5545"/>
                      </a:lnTo>
                      <a:lnTo>
                        <a:pt x="4123" y="5608"/>
                      </a:lnTo>
                      <a:lnTo>
                        <a:pt x="4144" y="5775"/>
                      </a:lnTo>
                      <a:lnTo>
                        <a:pt x="4290" y="5859"/>
                      </a:lnTo>
                      <a:lnTo>
                        <a:pt x="4437" y="6005"/>
                      </a:lnTo>
                      <a:lnTo>
                        <a:pt x="4709" y="6173"/>
                      </a:lnTo>
                      <a:lnTo>
                        <a:pt x="4750" y="6298"/>
                      </a:lnTo>
                      <a:lnTo>
                        <a:pt x="4918" y="6361"/>
                      </a:lnTo>
                      <a:lnTo>
                        <a:pt x="5253" y="6633"/>
                      </a:lnTo>
                      <a:lnTo>
                        <a:pt x="5274" y="6779"/>
                      </a:lnTo>
                      <a:lnTo>
                        <a:pt x="5357" y="6800"/>
                      </a:lnTo>
                      <a:lnTo>
                        <a:pt x="5441" y="6926"/>
                      </a:lnTo>
                      <a:lnTo>
                        <a:pt x="5483" y="6884"/>
                      </a:lnTo>
                      <a:lnTo>
                        <a:pt x="5483" y="6779"/>
                      </a:lnTo>
                      <a:lnTo>
                        <a:pt x="5462" y="6717"/>
                      </a:lnTo>
                      <a:lnTo>
                        <a:pt x="5462" y="6675"/>
                      </a:lnTo>
                      <a:lnTo>
                        <a:pt x="5566" y="6696"/>
                      </a:lnTo>
                      <a:lnTo>
                        <a:pt x="5797" y="6905"/>
                      </a:lnTo>
                      <a:lnTo>
                        <a:pt x="5859" y="6884"/>
                      </a:lnTo>
                      <a:lnTo>
                        <a:pt x="5859" y="6717"/>
                      </a:lnTo>
                      <a:lnTo>
                        <a:pt x="5901" y="6633"/>
                      </a:lnTo>
                      <a:lnTo>
                        <a:pt x="5985" y="6675"/>
                      </a:lnTo>
                      <a:cubicBezTo>
                        <a:pt x="5985" y="6696"/>
                        <a:pt x="6006" y="6696"/>
                        <a:pt x="6006" y="6717"/>
                      </a:cubicBezTo>
                      <a:lnTo>
                        <a:pt x="6090" y="6842"/>
                      </a:lnTo>
                      <a:lnTo>
                        <a:pt x="6110" y="6842"/>
                      </a:lnTo>
                      <a:cubicBezTo>
                        <a:pt x="6173" y="6905"/>
                        <a:pt x="6215" y="6989"/>
                        <a:pt x="6278" y="7030"/>
                      </a:cubicBezTo>
                      <a:lnTo>
                        <a:pt x="6236" y="7051"/>
                      </a:lnTo>
                      <a:lnTo>
                        <a:pt x="6236" y="7198"/>
                      </a:lnTo>
                      <a:lnTo>
                        <a:pt x="6194" y="7323"/>
                      </a:lnTo>
                      <a:lnTo>
                        <a:pt x="6069" y="7344"/>
                      </a:lnTo>
                      <a:lnTo>
                        <a:pt x="6069" y="7449"/>
                      </a:lnTo>
                      <a:lnTo>
                        <a:pt x="5985" y="7470"/>
                      </a:lnTo>
                      <a:lnTo>
                        <a:pt x="5922" y="7428"/>
                      </a:lnTo>
                      <a:lnTo>
                        <a:pt x="5880" y="7428"/>
                      </a:lnTo>
                      <a:lnTo>
                        <a:pt x="5880" y="7512"/>
                      </a:lnTo>
                      <a:lnTo>
                        <a:pt x="5964" y="7554"/>
                      </a:lnTo>
                      <a:lnTo>
                        <a:pt x="6194" y="7554"/>
                      </a:lnTo>
                      <a:lnTo>
                        <a:pt x="6320" y="7512"/>
                      </a:lnTo>
                      <a:lnTo>
                        <a:pt x="6382" y="7616"/>
                      </a:lnTo>
                      <a:lnTo>
                        <a:pt x="6445" y="7658"/>
                      </a:lnTo>
                      <a:lnTo>
                        <a:pt x="6529" y="7637"/>
                      </a:lnTo>
                      <a:lnTo>
                        <a:pt x="6613" y="7637"/>
                      </a:lnTo>
                      <a:lnTo>
                        <a:pt x="6550" y="7679"/>
                      </a:lnTo>
                      <a:lnTo>
                        <a:pt x="6466" y="7826"/>
                      </a:lnTo>
                      <a:lnTo>
                        <a:pt x="6529" y="7867"/>
                      </a:lnTo>
                      <a:lnTo>
                        <a:pt x="6696" y="7888"/>
                      </a:lnTo>
                      <a:lnTo>
                        <a:pt x="6822" y="7951"/>
                      </a:lnTo>
                      <a:lnTo>
                        <a:pt x="6926" y="7888"/>
                      </a:lnTo>
                      <a:lnTo>
                        <a:pt x="6989" y="7951"/>
                      </a:lnTo>
                      <a:lnTo>
                        <a:pt x="7178" y="7951"/>
                      </a:lnTo>
                      <a:lnTo>
                        <a:pt x="7366" y="8077"/>
                      </a:lnTo>
                      <a:lnTo>
                        <a:pt x="7638" y="8160"/>
                      </a:lnTo>
                      <a:lnTo>
                        <a:pt x="7743" y="8035"/>
                      </a:lnTo>
                      <a:lnTo>
                        <a:pt x="7805" y="8035"/>
                      </a:lnTo>
                      <a:lnTo>
                        <a:pt x="7889" y="8139"/>
                      </a:lnTo>
                      <a:lnTo>
                        <a:pt x="7994" y="8160"/>
                      </a:lnTo>
                      <a:lnTo>
                        <a:pt x="8077" y="8077"/>
                      </a:lnTo>
                      <a:lnTo>
                        <a:pt x="8140" y="8077"/>
                      </a:lnTo>
                      <a:lnTo>
                        <a:pt x="8287" y="8181"/>
                      </a:lnTo>
                      <a:lnTo>
                        <a:pt x="8454" y="8181"/>
                      </a:lnTo>
                      <a:lnTo>
                        <a:pt x="8747" y="8370"/>
                      </a:lnTo>
                      <a:lnTo>
                        <a:pt x="9061" y="8474"/>
                      </a:lnTo>
                      <a:lnTo>
                        <a:pt x="9186" y="8390"/>
                      </a:lnTo>
                      <a:lnTo>
                        <a:pt x="9395" y="8390"/>
                      </a:lnTo>
                      <a:lnTo>
                        <a:pt x="9521" y="8495"/>
                      </a:lnTo>
                      <a:lnTo>
                        <a:pt x="9647" y="8390"/>
                      </a:lnTo>
                      <a:lnTo>
                        <a:pt x="9793" y="8411"/>
                      </a:lnTo>
                      <a:lnTo>
                        <a:pt x="9960" y="8495"/>
                      </a:lnTo>
                      <a:lnTo>
                        <a:pt x="10149" y="8495"/>
                      </a:lnTo>
                      <a:lnTo>
                        <a:pt x="10295" y="8411"/>
                      </a:lnTo>
                      <a:lnTo>
                        <a:pt x="10379" y="8411"/>
                      </a:lnTo>
                      <a:lnTo>
                        <a:pt x="10483" y="8516"/>
                      </a:lnTo>
                      <a:lnTo>
                        <a:pt x="10609" y="8558"/>
                      </a:lnTo>
                      <a:lnTo>
                        <a:pt x="10776" y="8683"/>
                      </a:lnTo>
                      <a:lnTo>
                        <a:pt x="10902" y="8662"/>
                      </a:lnTo>
                      <a:lnTo>
                        <a:pt x="10986" y="8725"/>
                      </a:lnTo>
                      <a:lnTo>
                        <a:pt x="11048" y="8704"/>
                      </a:lnTo>
                      <a:lnTo>
                        <a:pt x="11028" y="8516"/>
                      </a:lnTo>
                      <a:lnTo>
                        <a:pt x="10965" y="8474"/>
                      </a:lnTo>
                      <a:lnTo>
                        <a:pt x="11007" y="8453"/>
                      </a:lnTo>
                      <a:cubicBezTo>
                        <a:pt x="11132" y="8453"/>
                        <a:pt x="11237" y="8474"/>
                        <a:pt x="11341" y="8495"/>
                      </a:cubicBezTo>
                      <a:lnTo>
                        <a:pt x="11467" y="8579"/>
                      </a:lnTo>
                      <a:lnTo>
                        <a:pt x="11488" y="8662"/>
                      </a:lnTo>
                      <a:lnTo>
                        <a:pt x="11551" y="8579"/>
                      </a:lnTo>
                      <a:lnTo>
                        <a:pt x="11634" y="8516"/>
                      </a:lnTo>
                      <a:cubicBezTo>
                        <a:pt x="11697" y="8579"/>
                        <a:pt x="11781" y="8600"/>
                        <a:pt x="11864" y="8621"/>
                      </a:cubicBezTo>
                      <a:lnTo>
                        <a:pt x="11844" y="8662"/>
                      </a:lnTo>
                      <a:lnTo>
                        <a:pt x="11864" y="8704"/>
                      </a:lnTo>
                      <a:lnTo>
                        <a:pt x="12053" y="8767"/>
                      </a:lnTo>
                      <a:lnTo>
                        <a:pt x="12157" y="8704"/>
                      </a:lnTo>
                      <a:lnTo>
                        <a:pt x="12220" y="8725"/>
                      </a:lnTo>
                      <a:lnTo>
                        <a:pt x="12220" y="8704"/>
                      </a:lnTo>
                      <a:cubicBezTo>
                        <a:pt x="12262" y="8725"/>
                        <a:pt x="12304" y="8725"/>
                        <a:pt x="12325" y="8767"/>
                      </a:cubicBezTo>
                      <a:lnTo>
                        <a:pt x="12388" y="8809"/>
                      </a:lnTo>
                      <a:lnTo>
                        <a:pt x="12492" y="8872"/>
                      </a:lnTo>
                      <a:lnTo>
                        <a:pt x="12597" y="8830"/>
                      </a:lnTo>
                      <a:lnTo>
                        <a:pt x="12680" y="8830"/>
                      </a:lnTo>
                      <a:lnTo>
                        <a:pt x="12722" y="8872"/>
                      </a:lnTo>
                      <a:lnTo>
                        <a:pt x="12848" y="8809"/>
                      </a:lnTo>
                      <a:lnTo>
                        <a:pt x="12911" y="8725"/>
                      </a:lnTo>
                      <a:lnTo>
                        <a:pt x="13015" y="8767"/>
                      </a:lnTo>
                      <a:lnTo>
                        <a:pt x="13141" y="8704"/>
                      </a:lnTo>
                      <a:lnTo>
                        <a:pt x="13245" y="8725"/>
                      </a:lnTo>
                      <a:lnTo>
                        <a:pt x="13371" y="8621"/>
                      </a:lnTo>
                      <a:lnTo>
                        <a:pt x="13413" y="8704"/>
                      </a:lnTo>
                      <a:lnTo>
                        <a:pt x="13517" y="8683"/>
                      </a:lnTo>
                      <a:lnTo>
                        <a:pt x="13664" y="8704"/>
                      </a:lnTo>
                      <a:lnTo>
                        <a:pt x="13580" y="8662"/>
                      </a:lnTo>
                      <a:lnTo>
                        <a:pt x="13894" y="8662"/>
                      </a:lnTo>
                      <a:lnTo>
                        <a:pt x="13936" y="8683"/>
                      </a:lnTo>
                      <a:lnTo>
                        <a:pt x="13936" y="8662"/>
                      </a:lnTo>
                      <a:lnTo>
                        <a:pt x="14166" y="8662"/>
                      </a:lnTo>
                      <a:lnTo>
                        <a:pt x="14250" y="8683"/>
                      </a:lnTo>
                      <a:lnTo>
                        <a:pt x="14313" y="8683"/>
                      </a:lnTo>
                      <a:lnTo>
                        <a:pt x="14396" y="8704"/>
                      </a:lnTo>
                      <a:lnTo>
                        <a:pt x="14480" y="8683"/>
                      </a:lnTo>
                      <a:lnTo>
                        <a:pt x="14564" y="8683"/>
                      </a:lnTo>
                      <a:lnTo>
                        <a:pt x="14626" y="8725"/>
                      </a:lnTo>
                      <a:lnTo>
                        <a:pt x="14731" y="8683"/>
                      </a:lnTo>
                      <a:lnTo>
                        <a:pt x="14794" y="8704"/>
                      </a:lnTo>
                      <a:lnTo>
                        <a:pt x="14877" y="8704"/>
                      </a:lnTo>
                      <a:lnTo>
                        <a:pt x="14898" y="8683"/>
                      </a:lnTo>
                      <a:lnTo>
                        <a:pt x="15024" y="8621"/>
                      </a:lnTo>
                      <a:lnTo>
                        <a:pt x="15212" y="8662"/>
                      </a:lnTo>
                      <a:lnTo>
                        <a:pt x="15359" y="8579"/>
                      </a:lnTo>
                      <a:lnTo>
                        <a:pt x="15547" y="8579"/>
                      </a:lnTo>
                      <a:lnTo>
                        <a:pt x="15631" y="8600"/>
                      </a:lnTo>
                      <a:lnTo>
                        <a:pt x="15652" y="8579"/>
                      </a:lnTo>
                      <a:cubicBezTo>
                        <a:pt x="15683" y="8589"/>
                        <a:pt x="15714" y="8594"/>
                        <a:pt x="15748" y="8594"/>
                      </a:cubicBezTo>
                      <a:cubicBezTo>
                        <a:pt x="15782" y="8594"/>
                        <a:pt x="15819" y="8589"/>
                        <a:pt x="15861" y="8579"/>
                      </a:cubicBezTo>
                      <a:cubicBezTo>
                        <a:pt x="15882" y="8579"/>
                        <a:pt x="15924" y="8558"/>
                        <a:pt x="15945" y="8516"/>
                      </a:cubicBezTo>
                      <a:lnTo>
                        <a:pt x="15986" y="8453"/>
                      </a:lnTo>
                      <a:lnTo>
                        <a:pt x="16007" y="8443"/>
                      </a:lnTo>
                      <a:lnTo>
                        <a:pt x="16007" y="8443"/>
                      </a:lnTo>
                      <a:cubicBezTo>
                        <a:pt x="16001" y="8433"/>
                        <a:pt x="15994" y="8423"/>
                        <a:pt x="15986" y="8411"/>
                      </a:cubicBezTo>
                      <a:lnTo>
                        <a:pt x="16049" y="8390"/>
                      </a:lnTo>
                      <a:lnTo>
                        <a:pt x="16091" y="8286"/>
                      </a:lnTo>
                      <a:lnTo>
                        <a:pt x="16091" y="8181"/>
                      </a:lnTo>
                      <a:lnTo>
                        <a:pt x="15965" y="8139"/>
                      </a:lnTo>
                      <a:lnTo>
                        <a:pt x="15861" y="8202"/>
                      </a:lnTo>
                      <a:lnTo>
                        <a:pt x="15924" y="8244"/>
                      </a:lnTo>
                      <a:lnTo>
                        <a:pt x="15840" y="8349"/>
                      </a:lnTo>
                      <a:lnTo>
                        <a:pt x="15735" y="8370"/>
                      </a:lnTo>
                      <a:lnTo>
                        <a:pt x="15714" y="8390"/>
                      </a:lnTo>
                      <a:lnTo>
                        <a:pt x="15673" y="8390"/>
                      </a:lnTo>
                      <a:cubicBezTo>
                        <a:pt x="15652" y="8390"/>
                        <a:pt x="15631" y="8411"/>
                        <a:pt x="15610" y="8453"/>
                      </a:cubicBezTo>
                      <a:lnTo>
                        <a:pt x="15526" y="8453"/>
                      </a:lnTo>
                      <a:lnTo>
                        <a:pt x="15442" y="8390"/>
                      </a:lnTo>
                      <a:lnTo>
                        <a:pt x="15296" y="8390"/>
                      </a:lnTo>
                      <a:lnTo>
                        <a:pt x="15149" y="8453"/>
                      </a:lnTo>
                      <a:lnTo>
                        <a:pt x="15003" y="8349"/>
                      </a:lnTo>
                      <a:lnTo>
                        <a:pt x="14836" y="8307"/>
                      </a:lnTo>
                      <a:lnTo>
                        <a:pt x="14773" y="8349"/>
                      </a:lnTo>
                      <a:lnTo>
                        <a:pt x="14626" y="8265"/>
                      </a:lnTo>
                      <a:lnTo>
                        <a:pt x="14354" y="8307"/>
                      </a:lnTo>
                      <a:lnTo>
                        <a:pt x="14166" y="8411"/>
                      </a:lnTo>
                      <a:lnTo>
                        <a:pt x="14166" y="8453"/>
                      </a:lnTo>
                      <a:lnTo>
                        <a:pt x="13999" y="8453"/>
                      </a:lnTo>
                      <a:lnTo>
                        <a:pt x="13894" y="8411"/>
                      </a:lnTo>
                      <a:lnTo>
                        <a:pt x="13894" y="8474"/>
                      </a:lnTo>
                      <a:cubicBezTo>
                        <a:pt x="13852" y="8474"/>
                        <a:pt x="13769" y="8474"/>
                        <a:pt x="13727" y="8495"/>
                      </a:cubicBezTo>
                      <a:lnTo>
                        <a:pt x="13685" y="8453"/>
                      </a:lnTo>
                      <a:lnTo>
                        <a:pt x="13685" y="8370"/>
                      </a:lnTo>
                      <a:lnTo>
                        <a:pt x="13559" y="8349"/>
                      </a:lnTo>
                      <a:lnTo>
                        <a:pt x="13580" y="8453"/>
                      </a:lnTo>
                      <a:lnTo>
                        <a:pt x="13538" y="8474"/>
                      </a:lnTo>
                      <a:lnTo>
                        <a:pt x="13538" y="8370"/>
                      </a:lnTo>
                      <a:lnTo>
                        <a:pt x="13434" y="8286"/>
                      </a:lnTo>
                      <a:lnTo>
                        <a:pt x="13329" y="8349"/>
                      </a:lnTo>
                      <a:lnTo>
                        <a:pt x="13224" y="8265"/>
                      </a:lnTo>
                      <a:lnTo>
                        <a:pt x="13120" y="8202"/>
                      </a:lnTo>
                      <a:lnTo>
                        <a:pt x="12994" y="8286"/>
                      </a:lnTo>
                      <a:lnTo>
                        <a:pt x="12994" y="8349"/>
                      </a:lnTo>
                      <a:lnTo>
                        <a:pt x="13224" y="8411"/>
                      </a:lnTo>
                      <a:lnTo>
                        <a:pt x="13308" y="8495"/>
                      </a:lnTo>
                      <a:lnTo>
                        <a:pt x="13162" y="8495"/>
                      </a:lnTo>
                      <a:lnTo>
                        <a:pt x="13162" y="8516"/>
                      </a:lnTo>
                      <a:lnTo>
                        <a:pt x="13099" y="8579"/>
                      </a:lnTo>
                      <a:lnTo>
                        <a:pt x="13057" y="8579"/>
                      </a:lnTo>
                      <a:cubicBezTo>
                        <a:pt x="13094" y="8560"/>
                        <a:pt x="13098" y="8492"/>
                        <a:pt x="13055" y="8492"/>
                      </a:cubicBezTo>
                      <a:cubicBezTo>
                        <a:pt x="13049" y="8492"/>
                        <a:pt x="13043" y="8493"/>
                        <a:pt x="13036" y="8495"/>
                      </a:cubicBezTo>
                      <a:lnTo>
                        <a:pt x="12952" y="8495"/>
                      </a:lnTo>
                      <a:lnTo>
                        <a:pt x="12932" y="8390"/>
                      </a:lnTo>
                      <a:lnTo>
                        <a:pt x="12848" y="8370"/>
                      </a:lnTo>
                      <a:lnTo>
                        <a:pt x="12743" y="8390"/>
                      </a:lnTo>
                      <a:lnTo>
                        <a:pt x="12639" y="8370"/>
                      </a:lnTo>
                      <a:lnTo>
                        <a:pt x="12492" y="8411"/>
                      </a:lnTo>
                      <a:lnTo>
                        <a:pt x="12408" y="8516"/>
                      </a:lnTo>
                      <a:lnTo>
                        <a:pt x="12388" y="8600"/>
                      </a:lnTo>
                      <a:lnTo>
                        <a:pt x="12283" y="8600"/>
                      </a:lnTo>
                      <a:lnTo>
                        <a:pt x="12283" y="8579"/>
                      </a:lnTo>
                      <a:lnTo>
                        <a:pt x="12283" y="8558"/>
                      </a:lnTo>
                      <a:lnTo>
                        <a:pt x="12304" y="8558"/>
                      </a:lnTo>
                      <a:cubicBezTo>
                        <a:pt x="12325" y="8558"/>
                        <a:pt x="12304" y="8516"/>
                        <a:pt x="12304" y="8516"/>
                      </a:cubicBezTo>
                      <a:lnTo>
                        <a:pt x="12325" y="8495"/>
                      </a:lnTo>
                      <a:lnTo>
                        <a:pt x="12367" y="8370"/>
                      </a:lnTo>
                      <a:lnTo>
                        <a:pt x="12178" y="8307"/>
                      </a:lnTo>
                      <a:lnTo>
                        <a:pt x="12053" y="8390"/>
                      </a:lnTo>
                      <a:lnTo>
                        <a:pt x="12011" y="8516"/>
                      </a:lnTo>
                      <a:cubicBezTo>
                        <a:pt x="11885" y="8495"/>
                        <a:pt x="11781" y="8474"/>
                        <a:pt x="11676" y="8453"/>
                      </a:cubicBezTo>
                      <a:lnTo>
                        <a:pt x="11781" y="8411"/>
                      </a:lnTo>
                      <a:lnTo>
                        <a:pt x="11802" y="8349"/>
                      </a:lnTo>
                      <a:lnTo>
                        <a:pt x="11676" y="8181"/>
                      </a:lnTo>
                      <a:lnTo>
                        <a:pt x="11530" y="8160"/>
                      </a:lnTo>
                      <a:lnTo>
                        <a:pt x="11362" y="8202"/>
                      </a:lnTo>
                      <a:lnTo>
                        <a:pt x="11237" y="8181"/>
                      </a:lnTo>
                      <a:lnTo>
                        <a:pt x="11111" y="8202"/>
                      </a:lnTo>
                      <a:lnTo>
                        <a:pt x="11111" y="8244"/>
                      </a:lnTo>
                      <a:cubicBezTo>
                        <a:pt x="11069" y="8244"/>
                        <a:pt x="11069" y="8244"/>
                        <a:pt x="11048" y="8202"/>
                      </a:cubicBezTo>
                      <a:lnTo>
                        <a:pt x="11069" y="8056"/>
                      </a:lnTo>
                      <a:lnTo>
                        <a:pt x="11028" y="7972"/>
                      </a:lnTo>
                      <a:lnTo>
                        <a:pt x="10923" y="7951"/>
                      </a:lnTo>
                      <a:lnTo>
                        <a:pt x="10902" y="7930"/>
                      </a:lnTo>
                      <a:lnTo>
                        <a:pt x="10797" y="7930"/>
                      </a:lnTo>
                      <a:lnTo>
                        <a:pt x="10714" y="7972"/>
                      </a:lnTo>
                      <a:lnTo>
                        <a:pt x="10609" y="7972"/>
                      </a:lnTo>
                      <a:lnTo>
                        <a:pt x="10525" y="7930"/>
                      </a:lnTo>
                      <a:lnTo>
                        <a:pt x="10400" y="7972"/>
                      </a:lnTo>
                      <a:lnTo>
                        <a:pt x="10274" y="7930"/>
                      </a:lnTo>
                      <a:lnTo>
                        <a:pt x="10191" y="7846"/>
                      </a:lnTo>
                      <a:lnTo>
                        <a:pt x="10191" y="7763"/>
                      </a:lnTo>
                      <a:lnTo>
                        <a:pt x="10086" y="7595"/>
                      </a:lnTo>
                      <a:lnTo>
                        <a:pt x="10086" y="7449"/>
                      </a:lnTo>
                      <a:lnTo>
                        <a:pt x="9939" y="7449"/>
                      </a:lnTo>
                      <a:lnTo>
                        <a:pt x="9856" y="7470"/>
                      </a:lnTo>
                      <a:lnTo>
                        <a:pt x="9772" y="7386"/>
                      </a:lnTo>
                      <a:lnTo>
                        <a:pt x="9667" y="7386"/>
                      </a:lnTo>
                      <a:lnTo>
                        <a:pt x="9542" y="7282"/>
                      </a:lnTo>
                      <a:lnTo>
                        <a:pt x="9458" y="7240"/>
                      </a:lnTo>
                      <a:lnTo>
                        <a:pt x="9354" y="7261"/>
                      </a:lnTo>
                      <a:lnTo>
                        <a:pt x="9270" y="7261"/>
                      </a:lnTo>
                      <a:lnTo>
                        <a:pt x="9144" y="7114"/>
                      </a:lnTo>
                      <a:lnTo>
                        <a:pt x="9040" y="7114"/>
                      </a:lnTo>
                      <a:lnTo>
                        <a:pt x="9019" y="7344"/>
                      </a:lnTo>
                      <a:lnTo>
                        <a:pt x="8935" y="7449"/>
                      </a:lnTo>
                      <a:lnTo>
                        <a:pt x="8684" y="7491"/>
                      </a:lnTo>
                      <a:lnTo>
                        <a:pt x="8370" y="7449"/>
                      </a:lnTo>
                      <a:lnTo>
                        <a:pt x="8015" y="7449"/>
                      </a:lnTo>
                      <a:lnTo>
                        <a:pt x="7805" y="7365"/>
                      </a:lnTo>
                      <a:lnTo>
                        <a:pt x="7763" y="7323"/>
                      </a:lnTo>
                      <a:lnTo>
                        <a:pt x="7784" y="7219"/>
                      </a:lnTo>
                      <a:lnTo>
                        <a:pt x="7701" y="7072"/>
                      </a:lnTo>
                      <a:lnTo>
                        <a:pt x="7450" y="7051"/>
                      </a:lnTo>
                      <a:lnTo>
                        <a:pt x="7240" y="7010"/>
                      </a:lnTo>
                      <a:lnTo>
                        <a:pt x="7136" y="6926"/>
                      </a:lnTo>
                      <a:lnTo>
                        <a:pt x="6947" y="6926"/>
                      </a:lnTo>
                      <a:lnTo>
                        <a:pt x="6906" y="6968"/>
                      </a:lnTo>
                      <a:lnTo>
                        <a:pt x="6843" y="7030"/>
                      </a:lnTo>
                      <a:lnTo>
                        <a:pt x="6759" y="6947"/>
                      </a:lnTo>
                      <a:lnTo>
                        <a:pt x="6592" y="6926"/>
                      </a:lnTo>
                      <a:lnTo>
                        <a:pt x="6487" y="6926"/>
                      </a:lnTo>
                      <a:cubicBezTo>
                        <a:pt x="6403" y="6842"/>
                        <a:pt x="6320" y="6758"/>
                        <a:pt x="6278" y="6654"/>
                      </a:cubicBezTo>
                      <a:lnTo>
                        <a:pt x="6278" y="6486"/>
                      </a:lnTo>
                      <a:lnTo>
                        <a:pt x="6320" y="6173"/>
                      </a:lnTo>
                      <a:lnTo>
                        <a:pt x="6278" y="5963"/>
                      </a:lnTo>
                      <a:lnTo>
                        <a:pt x="6382" y="5712"/>
                      </a:lnTo>
                      <a:lnTo>
                        <a:pt x="6320" y="5649"/>
                      </a:lnTo>
                      <a:lnTo>
                        <a:pt x="6320" y="5461"/>
                      </a:lnTo>
                      <a:lnTo>
                        <a:pt x="6424" y="5398"/>
                      </a:lnTo>
                      <a:lnTo>
                        <a:pt x="6487" y="5336"/>
                      </a:lnTo>
                      <a:lnTo>
                        <a:pt x="6445" y="5231"/>
                      </a:lnTo>
                      <a:lnTo>
                        <a:pt x="6382" y="5168"/>
                      </a:lnTo>
                      <a:lnTo>
                        <a:pt x="6278" y="5085"/>
                      </a:lnTo>
                      <a:lnTo>
                        <a:pt x="6215" y="4959"/>
                      </a:lnTo>
                      <a:lnTo>
                        <a:pt x="6131" y="4938"/>
                      </a:lnTo>
                      <a:lnTo>
                        <a:pt x="6110" y="4854"/>
                      </a:lnTo>
                      <a:lnTo>
                        <a:pt x="6006" y="4813"/>
                      </a:lnTo>
                      <a:lnTo>
                        <a:pt x="5818" y="4833"/>
                      </a:lnTo>
                      <a:lnTo>
                        <a:pt x="5713" y="4813"/>
                      </a:lnTo>
                      <a:lnTo>
                        <a:pt x="5692" y="4624"/>
                      </a:lnTo>
                      <a:lnTo>
                        <a:pt x="5608" y="4520"/>
                      </a:lnTo>
                      <a:lnTo>
                        <a:pt x="5546" y="4561"/>
                      </a:lnTo>
                      <a:lnTo>
                        <a:pt x="5587" y="4457"/>
                      </a:lnTo>
                      <a:lnTo>
                        <a:pt x="5483" y="4415"/>
                      </a:lnTo>
                      <a:lnTo>
                        <a:pt x="5462" y="4122"/>
                      </a:lnTo>
                      <a:lnTo>
                        <a:pt x="5336" y="4185"/>
                      </a:lnTo>
                      <a:lnTo>
                        <a:pt x="5274" y="4122"/>
                      </a:lnTo>
                      <a:lnTo>
                        <a:pt x="5043" y="4122"/>
                      </a:lnTo>
                      <a:lnTo>
                        <a:pt x="4855" y="3996"/>
                      </a:lnTo>
                      <a:lnTo>
                        <a:pt x="4855" y="3892"/>
                      </a:lnTo>
                      <a:lnTo>
                        <a:pt x="4960" y="3850"/>
                      </a:lnTo>
                      <a:lnTo>
                        <a:pt x="5085" y="3766"/>
                      </a:lnTo>
                      <a:lnTo>
                        <a:pt x="5002" y="3704"/>
                      </a:lnTo>
                      <a:lnTo>
                        <a:pt x="4876" y="3745"/>
                      </a:lnTo>
                      <a:lnTo>
                        <a:pt x="4813" y="3704"/>
                      </a:lnTo>
                      <a:lnTo>
                        <a:pt x="4667" y="3766"/>
                      </a:lnTo>
                      <a:lnTo>
                        <a:pt x="4750" y="3683"/>
                      </a:lnTo>
                      <a:lnTo>
                        <a:pt x="4876" y="3578"/>
                      </a:lnTo>
                      <a:lnTo>
                        <a:pt x="5064" y="3557"/>
                      </a:lnTo>
                      <a:lnTo>
                        <a:pt x="5043" y="3432"/>
                      </a:lnTo>
                      <a:lnTo>
                        <a:pt x="4855" y="3222"/>
                      </a:lnTo>
                      <a:lnTo>
                        <a:pt x="4750" y="3222"/>
                      </a:lnTo>
                      <a:lnTo>
                        <a:pt x="4625" y="3285"/>
                      </a:lnTo>
                      <a:lnTo>
                        <a:pt x="4478" y="3369"/>
                      </a:lnTo>
                      <a:lnTo>
                        <a:pt x="4332" y="3369"/>
                      </a:lnTo>
                      <a:lnTo>
                        <a:pt x="4416" y="3348"/>
                      </a:lnTo>
                      <a:lnTo>
                        <a:pt x="4457" y="3285"/>
                      </a:lnTo>
                      <a:lnTo>
                        <a:pt x="4520" y="3264"/>
                      </a:lnTo>
                      <a:lnTo>
                        <a:pt x="4562" y="3180"/>
                      </a:lnTo>
                      <a:lnTo>
                        <a:pt x="4541" y="3097"/>
                      </a:lnTo>
                      <a:lnTo>
                        <a:pt x="4416" y="3055"/>
                      </a:lnTo>
                      <a:lnTo>
                        <a:pt x="4206" y="3055"/>
                      </a:lnTo>
                      <a:lnTo>
                        <a:pt x="4081" y="2929"/>
                      </a:lnTo>
                      <a:lnTo>
                        <a:pt x="4081" y="2846"/>
                      </a:lnTo>
                      <a:lnTo>
                        <a:pt x="4039" y="2678"/>
                      </a:lnTo>
                      <a:lnTo>
                        <a:pt x="3809" y="2448"/>
                      </a:lnTo>
                      <a:lnTo>
                        <a:pt x="3725" y="2427"/>
                      </a:lnTo>
                      <a:lnTo>
                        <a:pt x="3662" y="2448"/>
                      </a:lnTo>
                      <a:lnTo>
                        <a:pt x="3558" y="2364"/>
                      </a:lnTo>
                      <a:lnTo>
                        <a:pt x="3516" y="2155"/>
                      </a:lnTo>
                      <a:lnTo>
                        <a:pt x="3369" y="2009"/>
                      </a:lnTo>
                      <a:lnTo>
                        <a:pt x="3160" y="1883"/>
                      </a:lnTo>
                      <a:lnTo>
                        <a:pt x="3035" y="1883"/>
                      </a:lnTo>
                      <a:lnTo>
                        <a:pt x="2993" y="1925"/>
                      </a:lnTo>
                      <a:lnTo>
                        <a:pt x="2930" y="1883"/>
                      </a:lnTo>
                      <a:lnTo>
                        <a:pt x="2888" y="1716"/>
                      </a:lnTo>
                      <a:lnTo>
                        <a:pt x="2825" y="1800"/>
                      </a:lnTo>
                      <a:lnTo>
                        <a:pt x="2763" y="1716"/>
                      </a:lnTo>
                      <a:lnTo>
                        <a:pt x="2763" y="1528"/>
                      </a:lnTo>
                      <a:lnTo>
                        <a:pt x="2658" y="1402"/>
                      </a:lnTo>
                      <a:lnTo>
                        <a:pt x="2533" y="1381"/>
                      </a:lnTo>
                      <a:lnTo>
                        <a:pt x="2470" y="1297"/>
                      </a:lnTo>
                      <a:lnTo>
                        <a:pt x="2135" y="1088"/>
                      </a:lnTo>
                      <a:lnTo>
                        <a:pt x="2030" y="1088"/>
                      </a:lnTo>
                      <a:lnTo>
                        <a:pt x="1905" y="942"/>
                      </a:lnTo>
                      <a:lnTo>
                        <a:pt x="1779" y="900"/>
                      </a:lnTo>
                      <a:lnTo>
                        <a:pt x="1737" y="837"/>
                      </a:lnTo>
                      <a:lnTo>
                        <a:pt x="1716" y="649"/>
                      </a:lnTo>
                      <a:lnTo>
                        <a:pt x="1612" y="586"/>
                      </a:lnTo>
                      <a:lnTo>
                        <a:pt x="1528" y="460"/>
                      </a:lnTo>
                      <a:lnTo>
                        <a:pt x="1486" y="439"/>
                      </a:lnTo>
                      <a:lnTo>
                        <a:pt x="1403" y="272"/>
                      </a:lnTo>
                      <a:lnTo>
                        <a:pt x="1277" y="230"/>
                      </a:lnTo>
                      <a:lnTo>
                        <a:pt x="1152" y="230"/>
                      </a:lnTo>
                      <a:lnTo>
                        <a:pt x="1068" y="251"/>
                      </a:lnTo>
                      <a:lnTo>
                        <a:pt x="1005" y="209"/>
                      </a:lnTo>
                      <a:lnTo>
                        <a:pt x="859" y="209"/>
                      </a:lnTo>
                      <a:lnTo>
                        <a:pt x="670" y="251"/>
                      </a:lnTo>
                      <a:lnTo>
                        <a:pt x="587" y="209"/>
                      </a:lnTo>
                      <a:lnTo>
                        <a:pt x="336" y="21"/>
                      </a:lnTo>
                      <a:lnTo>
                        <a:pt x="10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562" name="Google Shape;562;p23"/>
              <p:cNvSpPr/>
              <p:nvPr/>
            </p:nvSpPr>
            <p:spPr>
              <a:xfrm>
                <a:off x="5139425" y="3145975"/>
                <a:ext cx="62800" cy="82150"/>
              </a:xfrm>
              <a:custGeom>
                <a:rect b="b" l="l" r="r" t="t"/>
                <a:pathLst>
                  <a:path extrusionOk="0" h="3286" w="2512">
                    <a:moveTo>
                      <a:pt x="126" y="0"/>
                    </a:moveTo>
                    <a:lnTo>
                      <a:pt x="42" y="84"/>
                    </a:lnTo>
                    <a:lnTo>
                      <a:pt x="0" y="210"/>
                    </a:lnTo>
                    <a:lnTo>
                      <a:pt x="126" y="419"/>
                    </a:lnTo>
                    <a:lnTo>
                      <a:pt x="189" y="879"/>
                    </a:lnTo>
                    <a:lnTo>
                      <a:pt x="251" y="1047"/>
                    </a:lnTo>
                    <a:lnTo>
                      <a:pt x="314" y="1172"/>
                    </a:lnTo>
                    <a:lnTo>
                      <a:pt x="314" y="1360"/>
                    </a:lnTo>
                    <a:lnTo>
                      <a:pt x="251" y="1402"/>
                    </a:lnTo>
                    <a:lnTo>
                      <a:pt x="293" y="1507"/>
                    </a:lnTo>
                    <a:lnTo>
                      <a:pt x="356" y="1611"/>
                    </a:lnTo>
                    <a:lnTo>
                      <a:pt x="335" y="1674"/>
                    </a:lnTo>
                    <a:lnTo>
                      <a:pt x="419" y="1758"/>
                    </a:lnTo>
                    <a:lnTo>
                      <a:pt x="565" y="1863"/>
                    </a:lnTo>
                    <a:lnTo>
                      <a:pt x="649" y="2009"/>
                    </a:lnTo>
                    <a:lnTo>
                      <a:pt x="754" y="2072"/>
                    </a:lnTo>
                    <a:lnTo>
                      <a:pt x="837" y="2176"/>
                    </a:lnTo>
                    <a:lnTo>
                      <a:pt x="754" y="2281"/>
                    </a:lnTo>
                    <a:lnTo>
                      <a:pt x="733" y="2344"/>
                    </a:lnTo>
                    <a:lnTo>
                      <a:pt x="816" y="2407"/>
                    </a:lnTo>
                    <a:lnTo>
                      <a:pt x="1005" y="2490"/>
                    </a:lnTo>
                    <a:lnTo>
                      <a:pt x="1193" y="2616"/>
                    </a:lnTo>
                    <a:lnTo>
                      <a:pt x="1172" y="2720"/>
                    </a:lnTo>
                    <a:lnTo>
                      <a:pt x="1339" y="2867"/>
                    </a:lnTo>
                    <a:lnTo>
                      <a:pt x="1486" y="2867"/>
                    </a:lnTo>
                    <a:lnTo>
                      <a:pt x="1528" y="2909"/>
                    </a:lnTo>
                    <a:lnTo>
                      <a:pt x="1611" y="3013"/>
                    </a:lnTo>
                    <a:lnTo>
                      <a:pt x="1800" y="3118"/>
                    </a:lnTo>
                    <a:lnTo>
                      <a:pt x="1988" y="3139"/>
                    </a:lnTo>
                    <a:lnTo>
                      <a:pt x="2051" y="3223"/>
                    </a:lnTo>
                    <a:lnTo>
                      <a:pt x="2197" y="3264"/>
                    </a:lnTo>
                    <a:lnTo>
                      <a:pt x="2218" y="3244"/>
                    </a:lnTo>
                    <a:lnTo>
                      <a:pt x="2281" y="3285"/>
                    </a:lnTo>
                    <a:lnTo>
                      <a:pt x="2386" y="3223"/>
                    </a:lnTo>
                    <a:lnTo>
                      <a:pt x="2386" y="3181"/>
                    </a:lnTo>
                    <a:lnTo>
                      <a:pt x="2344" y="3181"/>
                    </a:lnTo>
                    <a:lnTo>
                      <a:pt x="2386" y="3118"/>
                    </a:lnTo>
                    <a:lnTo>
                      <a:pt x="2323" y="3076"/>
                    </a:lnTo>
                    <a:lnTo>
                      <a:pt x="2407" y="3118"/>
                    </a:lnTo>
                    <a:lnTo>
                      <a:pt x="2407" y="3181"/>
                    </a:lnTo>
                    <a:lnTo>
                      <a:pt x="2407" y="3223"/>
                    </a:lnTo>
                    <a:lnTo>
                      <a:pt x="2511" y="3244"/>
                    </a:lnTo>
                    <a:lnTo>
                      <a:pt x="2511" y="3118"/>
                    </a:lnTo>
                    <a:lnTo>
                      <a:pt x="2386" y="2846"/>
                    </a:lnTo>
                    <a:lnTo>
                      <a:pt x="2344" y="2846"/>
                    </a:lnTo>
                    <a:lnTo>
                      <a:pt x="2344" y="2804"/>
                    </a:lnTo>
                    <a:lnTo>
                      <a:pt x="2323" y="2762"/>
                    </a:lnTo>
                    <a:lnTo>
                      <a:pt x="2281" y="2741"/>
                    </a:lnTo>
                    <a:lnTo>
                      <a:pt x="2239" y="2553"/>
                    </a:lnTo>
                    <a:lnTo>
                      <a:pt x="2281" y="2511"/>
                    </a:lnTo>
                    <a:lnTo>
                      <a:pt x="2239" y="2448"/>
                    </a:lnTo>
                    <a:lnTo>
                      <a:pt x="2176" y="2448"/>
                    </a:lnTo>
                    <a:lnTo>
                      <a:pt x="2009" y="2344"/>
                    </a:lnTo>
                    <a:lnTo>
                      <a:pt x="1967" y="2197"/>
                    </a:lnTo>
                    <a:lnTo>
                      <a:pt x="1967" y="1904"/>
                    </a:lnTo>
                    <a:lnTo>
                      <a:pt x="1904" y="1821"/>
                    </a:lnTo>
                    <a:lnTo>
                      <a:pt x="1904" y="1716"/>
                    </a:lnTo>
                    <a:lnTo>
                      <a:pt x="1925" y="1674"/>
                    </a:lnTo>
                    <a:lnTo>
                      <a:pt x="1904" y="1381"/>
                    </a:lnTo>
                    <a:lnTo>
                      <a:pt x="1967" y="1339"/>
                    </a:lnTo>
                    <a:lnTo>
                      <a:pt x="1904" y="1088"/>
                    </a:lnTo>
                    <a:lnTo>
                      <a:pt x="1779" y="879"/>
                    </a:lnTo>
                    <a:lnTo>
                      <a:pt x="1360" y="461"/>
                    </a:lnTo>
                    <a:lnTo>
                      <a:pt x="1277" y="314"/>
                    </a:lnTo>
                    <a:lnTo>
                      <a:pt x="1235" y="335"/>
                    </a:lnTo>
                    <a:lnTo>
                      <a:pt x="1172" y="398"/>
                    </a:lnTo>
                    <a:lnTo>
                      <a:pt x="1088" y="398"/>
                    </a:lnTo>
                    <a:lnTo>
                      <a:pt x="1067" y="419"/>
                    </a:lnTo>
                    <a:lnTo>
                      <a:pt x="1067" y="523"/>
                    </a:lnTo>
                    <a:lnTo>
                      <a:pt x="984" y="565"/>
                    </a:lnTo>
                    <a:lnTo>
                      <a:pt x="921" y="523"/>
                    </a:lnTo>
                    <a:lnTo>
                      <a:pt x="816" y="523"/>
                    </a:lnTo>
                    <a:lnTo>
                      <a:pt x="670" y="628"/>
                    </a:lnTo>
                    <a:lnTo>
                      <a:pt x="523" y="607"/>
                    </a:lnTo>
                    <a:lnTo>
                      <a:pt x="523" y="523"/>
                    </a:lnTo>
                    <a:lnTo>
                      <a:pt x="607" y="440"/>
                    </a:lnTo>
                    <a:lnTo>
                      <a:pt x="607" y="251"/>
                    </a:lnTo>
                    <a:lnTo>
                      <a:pt x="544" y="189"/>
                    </a:lnTo>
                    <a:lnTo>
                      <a:pt x="419" y="189"/>
                    </a:lnTo>
                    <a:lnTo>
                      <a:pt x="398" y="126"/>
                    </a:lnTo>
                    <a:lnTo>
                      <a:pt x="231" y="84"/>
                    </a:lnTo>
                    <a:lnTo>
                      <a:pt x="12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" name="Google Shape;563;p23"/>
              <p:cNvSpPr/>
              <p:nvPr/>
            </p:nvSpPr>
            <p:spPr>
              <a:xfrm>
                <a:off x="5279075" y="3142825"/>
                <a:ext cx="137075" cy="92625"/>
              </a:xfrm>
              <a:custGeom>
                <a:rect b="b" l="l" r="r" t="t"/>
                <a:pathLst>
                  <a:path extrusionOk="0" h="3705" w="5483">
                    <a:moveTo>
                      <a:pt x="4186" y="1"/>
                    </a:moveTo>
                    <a:lnTo>
                      <a:pt x="4144" y="22"/>
                    </a:lnTo>
                    <a:lnTo>
                      <a:pt x="4165" y="126"/>
                    </a:lnTo>
                    <a:lnTo>
                      <a:pt x="4039" y="252"/>
                    </a:lnTo>
                    <a:lnTo>
                      <a:pt x="3976" y="231"/>
                    </a:lnTo>
                    <a:lnTo>
                      <a:pt x="4039" y="126"/>
                    </a:lnTo>
                    <a:lnTo>
                      <a:pt x="4018" y="43"/>
                    </a:lnTo>
                    <a:lnTo>
                      <a:pt x="3935" y="43"/>
                    </a:lnTo>
                    <a:lnTo>
                      <a:pt x="3851" y="273"/>
                    </a:lnTo>
                    <a:lnTo>
                      <a:pt x="3767" y="315"/>
                    </a:lnTo>
                    <a:lnTo>
                      <a:pt x="3642" y="587"/>
                    </a:lnTo>
                    <a:lnTo>
                      <a:pt x="3642" y="754"/>
                    </a:lnTo>
                    <a:lnTo>
                      <a:pt x="3432" y="963"/>
                    </a:lnTo>
                    <a:lnTo>
                      <a:pt x="3328" y="963"/>
                    </a:lnTo>
                    <a:lnTo>
                      <a:pt x="3140" y="1005"/>
                    </a:lnTo>
                    <a:lnTo>
                      <a:pt x="3098" y="1089"/>
                    </a:lnTo>
                    <a:lnTo>
                      <a:pt x="3181" y="1089"/>
                    </a:lnTo>
                    <a:lnTo>
                      <a:pt x="3119" y="1152"/>
                    </a:lnTo>
                    <a:lnTo>
                      <a:pt x="3181" y="1173"/>
                    </a:lnTo>
                    <a:lnTo>
                      <a:pt x="3307" y="1152"/>
                    </a:lnTo>
                    <a:lnTo>
                      <a:pt x="3244" y="1214"/>
                    </a:lnTo>
                    <a:lnTo>
                      <a:pt x="3181" y="1277"/>
                    </a:lnTo>
                    <a:lnTo>
                      <a:pt x="3140" y="1298"/>
                    </a:lnTo>
                    <a:lnTo>
                      <a:pt x="3140" y="1319"/>
                    </a:lnTo>
                    <a:lnTo>
                      <a:pt x="3223" y="1528"/>
                    </a:lnTo>
                    <a:lnTo>
                      <a:pt x="3181" y="1633"/>
                    </a:lnTo>
                    <a:lnTo>
                      <a:pt x="3098" y="1591"/>
                    </a:lnTo>
                    <a:lnTo>
                      <a:pt x="3098" y="1465"/>
                    </a:lnTo>
                    <a:lnTo>
                      <a:pt x="3077" y="1361"/>
                    </a:lnTo>
                    <a:lnTo>
                      <a:pt x="3035" y="1361"/>
                    </a:lnTo>
                    <a:lnTo>
                      <a:pt x="3035" y="1319"/>
                    </a:lnTo>
                    <a:lnTo>
                      <a:pt x="2993" y="1319"/>
                    </a:lnTo>
                    <a:lnTo>
                      <a:pt x="2930" y="1424"/>
                    </a:lnTo>
                    <a:lnTo>
                      <a:pt x="2972" y="1675"/>
                    </a:lnTo>
                    <a:lnTo>
                      <a:pt x="2909" y="1717"/>
                    </a:lnTo>
                    <a:lnTo>
                      <a:pt x="2805" y="1612"/>
                    </a:lnTo>
                    <a:lnTo>
                      <a:pt x="2700" y="1465"/>
                    </a:lnTo>
                    <a:lnTo>
                      <a:pt x="2658" y="1465"/>
                    </a:lnTo>
                    <a:lnTo>
                      <a:pt x="2554" y="1403"/>
                    </a:lnTo>
                    <a:lnTo>
                      <a:pt x="2470" y="1507"/>
                    </a:lnTo>
                    <a:lnTo>
                      <a:pt x="2470" y="1633"/>
                    </a:lnTo>
                    <a:lnTo>
                      <a:pt x="2344" y="1779"/>
                    </a:lnTo>
                    <a:lnTo>
                      <a:pt x="2261" y="1884"/>
                    </a:lnTo>
                    <a:lnTo>
                      <a:pt x="2093" y="2030"/>
                    </a:lnTo>
                    <a:lnTo>
                      <a:pt x="2072" y="2135"/>
                    </a:lnTo>
                    <a:lnTo>
                      <a:pt x="1926" y="2323"/>
                    </a:lnTo>
                    <a:lnTo>
                      <a:pt x="1779" y="2449"/>
                    </a:lnTo>
                    <a:lnTo>
                      <a:pt x="1319" y="2554"/>
                    </a:lnTo>
                    <a:lnTo>
                      <a:pt x="1256" y="2574"/>
                    </a:lnTo>
                    <a:lnTo>
                      <a:pt x="1298" y="2742"/>
                    </a:lnTo>
                    <a:lnTo>
                      <a:pt x="1340" y="2784"/>
                    </a:lnTo>
                    <a:lnTo>
                      <a:pt x="1256" y="2763"/>
                    </a:lnTo>
                    <a:lnTo>
                      <a:pt x="1173" y="2826"/>
                    </a:lnTo>
                    <a:lnTo>
                      <a:pt x="1047" y="2846"/>
                    </a:lnTo>
                    <a:lnTo>
                      <a:pt x="984" y="2888"/>
                    </a:lnTo>
                    <a:lnTo>
                      <a:pt x="943" y="3035"/>
                    </a:lnTo>
                    <a:lnTo>
                      <a:pt x="943" y="3181"/>
                    </a:lnTo>
                    <a:lnTo>
                      <a:pt x="838" y="3349"/>
                    </a:lnTo>
                    <a:lnTo>
                      <a:pt x="838" y="3370"/>
                    </a:lnTo>
                    <a:lnTo>
                      <a:pt x="629" y="3349"/>
                    </a:lnTo>
                    <a:lnTo>
                      <a:pt x="399" y="3265"/>
                    </a:lnTo>
                    <a:lnTo>
                      <a:pt x="210" y="3265"/>
                    </a:lnTo>
                    <a:lnTo>
                      <a:pt x="168" y="3181"/>
                    </a:lnTo>
                    <a:lnTo>
                      <a:pt x="64" y="3056"/>
                    </a:lnTo>
                    <a:lnTo>
                      <a:pt x="1" y="3077"/>
                    </a:lnTo>
                    <a:lnTo>
                      <a:pt x="127" y="3286"/>
                    </a:lnTo>
                    <a:lnTo>
                      <a:pt x="315" y="3411"/>
                    </a:lnTo>
                    <a:lnTo>
                      <a:pt x="357" y="3474"/>
                    </a:lnTo>
                    <a:lnTo>
                      <a:pt x="482" y="3579"/>
                    </a:lnTo>
                    <a:lnTo>
                      <a:pt x="503" y="3683"/>
                    </a:lnTo>
                    <a:lnTo>
                      <a:pt x="608" y="3704"/>
                    </a:lnTo>
                    <a:lnTo>
                      <a:pt x="775" y="3662"/>
                    </a:lnTo>
                    <a:lnTo>
                      <a:pt x="796" y="3579"/>
                    </a:lnTo>
                    <a:lnTo>
                      <a:pt x="922" y="3600"/>
                    </a:lnTo>
                    <a:lnTo>
                      <a:pt x="1005" y="3558"/>
                    </a:lnTo>
                    <a:lnTo>
                      <a:pt x="1319" y="3579"/>
                    </a:lnTo>
                    <a:lnTo>
                      <a:pt x="1654" y="3453"/>
                    </a:lnTo>
                    <a:lnTo>
                      <a:pt x="1738" y="3370"/>
                    </a:lnTo>
                    <a:lnTo>
                      <a:pt x="2031" y="3370"/>
                    </a:lnTo>
                    <a:lnTo>
                      <a:pt x="2156" y="3411"/>
                    </a:lnTo>
                    <a:lnTo>
                      <a:pt x="2198" y="3495"/>
                    </a:lnTo>
                    <a:lnTo>
                      <a:pt x="2344" y="3495"/>
                    </a:lnTo>
                    <a:lnTo>
                      <a:pt x="2575" y="3370"/>
                    </a:lnTo>
                    <a:lnTo>
                      <a:pt x="2868" y="3307"/>
                    </a:lnTo>
                    <a:lnTo>
                      <a:pt x="2826" y="3244"/>
                    </a:lnTo>
                    <a:lnTo>
                      <a:pt x="3077" y="2888"/>
                    </a:lnTo>
                    <a:lnTo>
                      <a:pt x="3140" y="2637"/>
                    </a:lnTo>
                    <a:lnTo>
                      <a:pt x="3328" y="2365"/>
                    </a:lnTo>
                    <a:lnTo>
                      <a:pt x="3453" y="1926"/>
                    </a:lnTo>
                    <a:lnTo>
                      <a:pt x="3453" y="1842"/>
                    </a:lnTo>
                    <a:lnTo>
                      <a:pt x="3516" y="1737"/>
                    </a:lnTo>
                    <a:lnTo>
                      <a:pt x="3516" y="1675"/>
                    </a:lnTo>
                    <a:lnTo>
                      <a:pt x="3621" y="1528"/>
                    </a:lnTo>
                    <a:lnTo>
                      <a:pt x="3725" y="1570"/>
                    </a:lnTo>
                    <a:lnTo>
                      <a:pt x="4165" y="1570"/>
                    </a:lnTo>
                    <a:lnTo>
                      <a:pt x="4228" y="1612"/>
                    </a:lnTo>
                    <a:lnTo>
                      <a:pt x="4374" y="1612"/>
                    </a:lnTo>
                    <a:lnTo>
                      <a:pt x="4500" y="1633"/>
                    </a:lnTo>
                    <a:lnTo>
                      <a:pt x="4500" y="1591"/>
                    </a:lnTo>
                    <a:lnTo>
                      <a:pt x="4667" y="1675"/>
                    </a:lnTo>
                    <a:lnTo>
                      <a:pt x="4751" y="1696"/>
                    </a:lnTo>
                    <a:lnTo>
                      <a:pt x="4876" y="1633"/>
                    </a:lnTo>
                    <a:lnTo>
                      <a:pt x="5023" y="1612"/>
                    </a:lnTo>
                    <a:lnTo>
                      <a:pt x="5023" y="1528"/>
                    </a:lnTo>
                    <a:lnTo>
                      <a:pt x="4876" y="1403"/>
                    </a:lnTo>
                    <a:lnTo>
                      <a:pt x="4876" y="1277"/>
                    </a:lnTo>
                    <a:lnTo>
                      <a:pt x="4918" y="1214"/>
                    </a:lnTo>
                    <a:lnTo>
                      <a:pt x="5169" y="1256"/>
                    </a:lnTo>
                    <a:lnTo>
                      <a:pt x="5357" y="1193"/>
                    </a:lnTo>
                    <a:lnTo>
                      <a:pt x="5483" y="1089"/>
                    </a:lnTo>
                    <a:lnTo>
                      <a:pt x="5441" y="1005"/>
                    </a:lnTo>
                    <a:lnTo>
                      <a:pt x="5357" y="1005"/>
                    </a:lnTo>
                    <a:lnTo>
                      <a:pt x="5232" y="984"/>
                    </a:lnTo>
                    <a:lnTo>
                      <a:pt x="5127" y="880"/>
                    </a:lnTo>
                    <a:lnTo>
                      <a:pt x="5023" y="901"/>
                    </a:lnTo>
                    <a:lnTo>
                      <a:pt x="4897" y="775"/>
                    </a:lnTo>
                    <a:lnTo>
                      <a:pt x="4813" y="775"/>
                    </a:lnTo>
                    <a:lnTo>
                      <a:pt x="4709" y="859"/>
                    </a:lnTo>
                    <a:lnTo>
                      <a:pt x="4667" y="796"/>
                    </a:lnTo>
                    <a:lnTo>
                      <a:pt x="4792" y="691"/>
                    </a:lnTo>
                    <a:lnTo>
                      <a:pt x="4709" y="629"/>
                    </a:lnTo>
                    <a:lnTo>
                      <a:pt x="4688" y="649"/>
                    </a:lnTo>
                    <a:lnTo>
                      <a:pt x="4604" y="754"/>
                    </a:lnTo>
                    <a:lnTo>
                      <a:pt x="4562" y="670"/>
                    </a:lnTo>
                    <a:lnTo>
                      <a:pt x="4500" y="670"/>
                    </a:lnTo>
                    <a:lnTo>
                      <a:pt x="4500" y="482"/>
                    </a:lnTo>
                    <a:lnTo>
                      <a:pt x="4604" y="461"/>
                    </a:lnTo>
                    <a:lnTo>
                      <a:pt x="4604" y="377"/>
                    </a:lnTo>
                    <a:lnTo>
                      <a:pt x="4458" y="273"/>
                    </a:lnTo>
                    <a:lnTo>
                      <a:pt x="4437" y="336"/>
                    </a:lnTo>
                    <a:lnTo>
                      <a:pt x="4290" y="231"/>
                    </a:lnTo>
                    <a:lnTo>
                      <a:pt x="4290" y="64"/>
                    </a:lnTo>
                    <a:lnTo>
                      <a:pt x="4186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" name="Google Shape;564;p23"/>
              <p:cNvSpPr/>
              <p:nvPr/>
            </p:nvSpPr>
            <p:spPr>
              <a:xfrm>
                <a:off x="5150925" y="2887575"/>
                <a:ext cx="119300" cy="230700"/>
              </a:xfrm>
              <a:custGeom>
                <a:rect b="b" l="l" r="r" t="t"/>
                <a:pathLst>
                  <a:path extrusionOk="0" h="9228" w="4772">
                    <a:moveTo>
                      <a:pt x="1821" y="0"/>
                    </a:moveTo>
                    <a:lnTo>
                      <a:pt x="1737" y="84"/>
                    </a:lnTo>
                    <a:lnTo>
                      <a:pt x="1591" y="84"/>
                    </a:lnTo>
                    <a:lnTo>
                      <a:pt x="1465" y="126"/>
                    </a:lnTo>
                    <a:lnTo>
                      <a:pt x="1507" y="314"/>
                    </a:lnTo>
                    <a:lnTo>
                      <a:pt x="1298" y="398"/>
                    </a:lnTo>
                    <a:lnTo>
                      <a:pt x="1193" y="314"/>
                    </a:lnTo>
                    <a:lnTo>
                      <a:pt x="1026" y="377"/>
                    </a:lnTo>
                    <a:lnTo>
                      <a:pt x="1026" y="440"/>
                    </a:lnTo>
                    <a:lnTo>
                      <a:pt x="900" y="502"/>
                    </a:lnTo>
                    <a:lnTo>
                      <a:pt x="879" y="419"/>
                    </a:lnTo>
                    <a:lnTo>
                      <a:pt x="796" y="419"/>
                    </a:lnTo>
                    <a:lnTo>
                      <a:pt x="733" y="502"/>
                    </a:lnTo>
                    <a:lnTo>
                      <a:pt x="607" y="398"/>
                    </a:lnTo>
                    <a:lnTo>
                      <a:pt x="524" y="440"/>
                    </a:lnTo>
                    <a:lnTo>
                      <a:pt x="503" y="544"/>
                    </a:lnTo>
                    <a:lnTo>
                      <a:pt x="419" y="544"/>
                    </a:lnTo>
                    <a:lnTo>
                      <a:pt x="377" y="523"/>
                    </a:lnTo>
                    <a:lnTo>
                      <a:pt x="398" y="440"/>
                    </a:lnTo>
                    <a:lnTo>
                      <a:pt x="315" y="419"/>
                    </a:lnTo>
                    <a:lnTo>
                      <a:pt x="189" y="481"/>
                    </a:lnTo>
                    <a:lnTo>
                      <a:pt x="147" y="523"/>
                    </a:lnTo>
                    <a:lnTo>
                      <a:pt x="105" y="586"/>
                    </a:lnTo>
                    <a:lnTo>
                      <a:pt x="63" y="607"/>
                    </a:lnTo>
                    <a:lnTo>
                      <a:pt x="1" y="628"/>
                    </a:lnTo>
                    <a:lnTo>
                      <a:pt x="63" y="712"/>
                    </a:lnTo>
                    <a:lnTo>
                      <a:pt x="252" y="795"/>
                    </a:lnTo>
                    <a:lnTo>
                      <a:pt x="356" y="942"/>
                    </a:lnTo>
                    <a:lnTo>
                      <a:pt x="461" y="1025"/>
                    </a:lnTo>
                    <a:lnTo>
                      <a:pt x="482" y="1151"/>
                    </a:lnTo>
                    <a:lnTo>
                      <a:pt x="419" y="1235"/>
                    </a:lnTo>
                    <a:lnTo>
                      <a:pt x="628" y="1423"/>
                    </a:lnTo>
                    <a:lnTo>
                      <a:pt x="733" y="1632"/>
                    </a:lnTo>
                    <a:lnTo>
                      <a:pt x="984" y="1632"/>
                    </a:lnTo>
                    <a:lnTo>
                      <a:pt x="1131" y="1674"/>
                    </a:lnTo>
                    <a:lnTo>
                      <a:pt x="1256" y="1590"/>
                    </a:lnTo>
                    <a:lnTo>
                      <a:pt x="1423" y="1590"/>
                    </a:lnTo>
                    <a:lnTo>
                      <a:pt x="1507" y="1695"/>
                    </a:lnTo>
                    <a:lnTo>
                      <a:pt x="1654" y="1737"/>
                    </a:lnTo>
                    <a:lnTo>
                      <a:pt x="1675" y="1841"/>
                    </a:lnTo>
                    <a:lnTo>
                      <a:pt x="1654" y="1946"/>
                    </a:lnTo>
                    <a:lnTo>
                      <a:pt x="1842" y="1988"/>
                    </a:lnTo>
                    <a:lnTo>
                      <a:pt x="1842" y="2072"/>
                    </a:lnTo>
                    <a:lnTo>
                      <a:pt x="1758" y="2092"/>
                    </a:lnTo>
                    <a:lnTo>
                      <a:pt x="1675" y="2302"/>
                    </a:lnTo>
                    <a:lnTo>
                      <a:pt x="1633" y="2385"/>
                    </a:lnTo>
                    <a:lnTo>
                      <a:pt x="1507" y="2385"/>
                    </a:lnTo>
                    <a:lnTo>
                      <a:pt x="1340" y="2469"/>
                    </a:lnTo>
                    <a:lnTo>
                      <a:pt x="1256" y="2469"/>
                    </a:lnTo>
                    <a:lnTo>
                      <a:pt x="1256" y="2532"/>
                    </a:lnTo>
                    <a:lnTo>
                      <a:pt x="1403" y="2699"/>
                    </a:lnTo>
                    <a:lnTo>
                      <a:pt x="1319" y="2783"/>
                    </a:lnTo>
                    <a:lnTo>
                      <a:pt x="1340" y="2846"/>
                    </a:lnTo>
                    <a:lnTo>
                      <a:pt x="1423" y="2846"/>
                    </a:lnTo>
                    <a:lnTo>
                      <a:pt x="1507" y="3013"/>
                    </a:lnTo>
                    <a:lnTo>
                      <a:pt x="1675" y="3013"/>
                    </a:lnTo>
                    <a:lnTo>
                      <a:pt x="1863" y="3118"/>
                    </a:lnTo>
                    <a:lnTo>
                      <a:pt x="1968" y="3118"/>
                    </a:lnTo>
                    <a:lnTo>
                      <a:pt x="2114" y="3327"/>
                    </a:lnTo>
                    <a:lnTo>
                      <a:pt x="2281" y="3411"/>
                    </a:lnTo>
                    <a:lnTo>
                      <a:pt x="2407" y="3557"/>
                    </a:lnTo>
                    <a:lnTo>
                      <a:pt x="2386" y="3641"/>
                    </a:lnTo>
                    <a:lnTo>
                      <a:pt x="2574" y="3850"/>
                    </a:lnTo>
                    <a:lnTo>
                      <a:pt x="2616" y="3976"/>
                    </a:lnTo>
                    <a:lnTo>
                      <a:pt x="2700" y="4038"/>
                    </a:lnTo>
                    <a:lnTo>
                      <a:pt x="2825" y="4038"/>
                    </a:lnTo>
                    <a:lnTo>
                      <a:pt x="2909" y="4143"/>
                    </a:lnTo>
                    <a:lnTo>
                      <a:pt x="2909" y="4206"/>
                    </a:lnTo>
                    <a:lnTo>
                      <a:pt x="2993" y="4289"/>
                    </a:lnTo>
                    <a:lnTo>
                      <a:pt x="3035" y="4289"/>
                    </a:lnTo>
                    <a:lnTo>
                      <a:pt x="3118" y="4310"/>
                    </a:lnTo>
                    <a:lnTo>
                      <a:pt x="3097" y="4415"/>
                    </a:lnTo>
                    <a:lnTo>
                      <a:pt x="3139" y="4478"/>
                    </a:lnTo>
                    <a:lnTo>
                      <a:pt x="3286" y="4478"/>
                    </a:lnTo>
                    <a:lnTo>
                      <a:pt x="3348" y="4582"/>
                    </a:lnTo>
                    <a:lnTo>
                      <a:pt x="3411" y="4603"/>
                    </a:lnTo>
                    <a:lnTo>
                      <a:pt x="3516" y="4561"/>
                    </a:lnTo>
                    <a:lnTo>
                      <a:pt x="3558" y="4624"/>
                    </a:lnTo>
                    <a:lnTo>
                      <a:pt x="3495" y="4708"/>
                    </a:lnTo>
                    <a:lnTo>
                      <a:pt x="3453" y="4875"/>
                    </a:lnTo>
                    <a:lnTo>
                      <a:pt x="3516" y="4938"/>
                    </a:lnTo>
                    <a:lnTo>
                      <a:pt x="3600" y="4938"/>
                    </a:lnTo>
                    <a:lnTo>
                      <a:pt x="3600" y="5105"/>
                    </a:lnTo>
                    <a:lnTo>
                      <a:pt x="3432" y="5231"/>
                    </a:lnTo>
                    <a:lnTo>
                      <a:pt x="3453" y="5357"/>
                    </a:lnTo>
                    <a:lnTo>
                      <a:pt x="3495" y="5440"/>
                    </a:lnTo>
                    <a:lnTo>
                      <a:pt x="3516" y="5629"/>
                    </a:lnTo>
                    <a:lnTo>
                      <a:pt x="3411" y="5670"/>
                    </a:lnTo>
                    <a:lnTo>
                      <a:pt x="3390" y="5670"/>
                    </a:lnTo>
                    <a:lnTo>
                      <a:pt x="3453" y="5859"/>
                    </a:lnTo>
                    <a:lnTo>
                      <a:pt x="3558" y="5921"/>
                    </a:lnTo>
                    <a:lnTo>
                      <a:pt x="3662" y="6152"/>
                    </a:lnTo>
                    <a:lnTo>
                      <a:pt x="3641" y="6340"/>
                    </a:lnTo>
                    <a:lnTo>
                      <a:pt x="3662" y="6445"/>
                    </a:lnTo>
                    <a:lnTo>
                      <a:pt x="3641" y="6591"/>
                    </a:lnTo>
                    <a:lnTo>
                      <a:pt x="3662" y="6717"/>
                    </a:lnTo>
                    <a:lnTo>
                      <a:pt x="3558" y="6905"/>
                    </a:lnTo>
                    <a:lnTo>
                      <a:pt x="3495" y="6926"/>
                    </a:lnTo>
                    <a:lnTo>
                      <a:pt x="3453" y="7010"/>
                    </a:lnTo>
                    <a:lnTo>
                      <a:pt x="3307" y="7072"/>
                    </a:lnTo>
                    <a:lnTo>
                      <a:pt x="3139" y="7177"/>
                    </a:lnTo>
                    <a:lnTo>
                      <a:pt x="3076" y="7282"/>
                    </a:lnTo>
                    <a:lnTo>
                      <a:pt x="2867" y="7282"/>
                    </a:lnTo>
                    <a:lnTo>
                      <a:pt x="2763" y="7344"/>
                    </a:lnTo>
                    <a:lnTo>
                      <a:pt x="2784" y="7554"/>
                    </a:lnTo>
                    <a:lnTo>
                      <a:pt x="2909" y="7595"/>
                    </a:lnTo>
                    <a:lnTo>
                      <a:pt x="3014" y="7700"/>
                    </a:lnTo>
                    <a:lnTo>
                      <a:pt x="2993" y="7763"/>
                    </a:lnTo>
                    <a:lnTo>
                      <a:pt x="3035" y="7909"/>
                    </a:lnTo>
                    <a:lnTo>
                      <a:pt x="2867" y="7909"/>
                    </a:lnTo>
                    <a:lnTo>
                      <a:pt x="2825" y="7826"/>
                    </a:lnTo>
                    <a:lnTo>
                      <a:pt x="2721" y="7763"/>
                    </a:lnTo>
                    <a:lnTo>
                      <a:pt x="2449" y="7826"/>
                    </a:lnTo>
                    <a:lnTo>
                      <a:pt x="2386" y="7805"/>
                    </a:lnTo>
                    <a:lnTo>
                      <a:pt x="2260" y="7805"/>
                    </a:lnTo>
                    <a:lnTo>
                      <a:pt x="2198" y="7951"/>
                    </a:lnTo>
                    <a:lnTo>
                      <a:pt x="2072" y="7972"/>
                    </a:lnTo>
                    <a:lnTo>
                      <a:pt x="1968" y="8118"/>
                    </a:lnTo>
                    <a:lnTo>
                      <a:pt x="1988" y="8139"/>
                    </a:lnTo>
                    <a:lnTo>
                      <a:pt x="1988" y="8244"/>
                    </a:lnTo>
                    <a:lnTo>
                      <a:pt x="1988" y="8265"/>
                    </a:lnTo>
                    <a:lnTo>
                      <a:pt x="2093" y="8286"/>
                    </a:lnTo>
                    <a:lnTo>
                      <a:pt x="2156" y="8265"/>
                    </a:lnTo>
                    <a:lnTo>
                      <a:pt x="2198" y="8286"/>
                    </a:lnTo>
                    <a:lnTo>
                      <a:pt x="2281" y="8265"/>
                    </a:lnTo>
                    <a:lnTo>
                      <a:pt x="2407" y="8286"/>
                    </a:lnTo>
                    <a:lnTo>
                      <a:pt x="2491" y="8265"/>
                    </a:lnTo>
                    <a:lnTo>
                      <a:pt x="2449" y="8328"/>
                    </a:lnTo>
                    <a:lnTo>
                      <a:pt x="2281" y="8453"/>
                    </a:lnTo>
                    <a:lnTo>
                      <a:pt x="2198" y="8579"/>
                    </a:lnTo>
                    <a:lnTo>
                      <a:pt x="2198" y="8767"/>
                    </a:lnTo>
                    <a:lnTo>
                      <a:pt x="2177" y="8851"/>
                    </a:lnTo>
                    <a:lnTo>
                      <a:pt x="2240" y="8851"/>
                    </a:lnTo>
                    <a:lnTo>
                      <a:pt x="2198" y="8872"/>
                    </a:lnTo>
                    <a:lnTo>
                      <a:pt x="2198" y="9018"/>
                    </a:lnTo>
                    <a:lnTo>
                      <a:pt x="2281" y="9081"/>
                    </a:lnTo>
                    <a:lnTo>
                      <a:pt x="2344" y="9060"/>
                    </a:lnTo>
                    <a:lnTo>
                      <a:pt x="2344" y="9060"/>
                    </a:lnTo>
                    <a:lnTo>
                      <a:pt x="2281" y="9123"/>
                    </a:lnTo>
                    <a:lnTo>
                      <a:pt x="2177" y="9165"/>
                    </a:lnTo>
                    <a:lnTo>
                      <a:pt x="2072" y="9227"/>
                    </a:lnTo>
                    <a:lnTo>
                      <a:pt x="2240" y="9227"/>
                    </a:lnTo>
                    <a:lnTo>
                      <a:pt x="2470" y="9123"/>
                    </a:lnTo>
                    <a:lnTo>
                      <a:pt x="2470" y="9102"/>
                    </a:lnTo>
                    <a:lnTo>
                      <a:pt x="2491" y="9102"/>
                    </a:lnTo>
                    <a:lnTo>
                      <a:pt x="2574" y="9018"/>
                    </a:lnTo>
                    <a:lnTo>
                      <a:pt x="2595" y="8914"/>
                    </a:lnTo>
                    <a:lnTo>
                      <a:pt x="2616" y="8851"/>
                    </a:lnTo>
                    <a:lnTo>
                      <a:pt x="2700" y="8872"/>
                    </a:lnTo>
                    <a:lnTo>
                      <a:pt x="2721" y="8851"/>
                    </a:lnTo>
                    <a:lnTo>
                      <a:pt x="2867" y="8746"/>
                    </a:lnTo>
                    <a:lnTo>
                      <a:pt x="2909" y="8746"/>
                    </a:lnTo>
                    <a:lnTo>
                      <a:pt x="2930" y="8683"/>
                    </a:lnTo>
                    <a:lnTo>
                      <a:pt x="2993" y="8662"/>
                    </a:lnTo>
                    <a:lnTo>
                      <a:pt x="2972" y="8600"/>
                    </a:lnTo>
                    <a:lnTo>
                      <a:pt x="2972" y="8579"/>
                    </a:lnTo>
                    <a:lnTo>
                      <a:pt x="2930" y="8495"/>
                    </a:lnTo>
                    <a:lnTo>
                      <a:pt x="2993" y="8495"/>
                    </a:lnTo>
                    <a:lnTo>
                      <a:pt x="3035" y="8558"/>
                    </a:lnTo>
                    <a:lnTo>
                      <a:pt x="3097" y="8579"/>
                    </a:lnTo>
                    <a:lnTo>
                      <a:pt x="3139" y="8537"/>
                    </a:lnTo>
                    <a:lnTo>
                      <a:pt x="3139" y="8453"/>
                    </a:lnTo>
                    <a:lnTo>
                      <a:pt x="3035" y="8349"/>
                    </a:lnTo>
                    <a:lnTo>
                      <a:pt x="3160" y="8453"/>
                    </a:lnTo>
                    <a:lnTo>
                      <a:pt x="3244" y="8390"/>
                    </a:lnTo>
                    <a:lnTo>
                      <a:pt x="3223" y="8286"/>
                    </a:lnTo>
                    <a:lnTo>
                      <a:pt x="3244" y="8244"/>
                    </a:lnTo>
                    <a:lnTo>
                      <a:pt x="3097" y="8181"/>
                    </a:lnTo>
                    <a:lnTo>
                      <a:pt x="3160" y="8181"/>
                    </a:lnTo>
                    <a:lnTo>
                      <a:pt x="3223" y="8160"/>
                    </a:lnTo>
                    <a:lnTo>
                      <a:pt x="3223" y="8139"/>
                    </a:lnTo>
                    <a:lnTo>
                      <a:pt x="3139" y="8077"/>
                    </a:lnTo>
                    <a:lnTo>
                      <a:pt x="3244" y="8118"/>
                    </a:lnTo>
                    <a:lnTo>
                      <a:pt x="3286" y="8077"/>
                    </a:lnTo>
                    <a:lnTo>
                      <a:pt x="3307" y="8014"/>
                    </a:lnTo>
                    <a:lnTo>
                      <a:pt x="3307" y="8077"/>
                    </a:lnTo>
                    <a:lnTo>
                      <a:pt x="3286" y="8160"/>
                    </a:lnTo>
                    <a:lnTo>
                      <a:pt x="3307" y="8160"/>
                    </a:lnTo>
                    <a:lnTo>
                      <a:pt x="3411" y="8139"/>
                    </a:lnTo>
                    <a:lnTo>
                      <a:pt x="3495" y="8181"/>
                    </a:lnTo>
                    <a:lnTo>
                      <a:pt x="3620" y="8160"/>
                    </a:lnTo>
                    <a:lnTo>
                      <a:pt x="3872" y="8014"/>
                    </a:lnTo>
                    <a:lnTo>
                      <a:pt x="3955" y="7951"/>
                    </a:lnTo>
                    <a:lnTo>
                      <a:pt x="4060" y="7951"/>
                    </a:lnTo>
                    <a:lnTo>
                      <a:pt x="4060" y="7846"/>
                    </a:lnTo>
                    <a:lnTo>
                      <a:pt x="4164" y="7763"/>
                    </a:lnTo>
                    <a:lnTo>
                      <a:pt x="4269" y="7721"/>
                    </a:lnTo>
                    <a:lnTo>
                      <a:pt x="4395" y="7595"/>
                    </a:lnTo>
                    <a:lnTo>
                      <a:pt x="4457" y="7554"/>
                    </a:lnTo>
                    <a:lnTo>
                      <a:pt x="4478" y="7428"/>
                    </a:lnTo>
                    <a:lnTo>
                      <a:pt x="4541" y="7407"/>
                    </a:lnTo>
                    <a:lnTo>
                      <a:pt x="4604" y="7323"/>
                    </a:lnTo>
                    <a:lnTo>
                      <a:pt x="4583" y="7282"/>
                    </a:lnTo>
                    <a:lnTo>
                      <a:pt x="4604" y="7177"/>
                    </a:lnTo>
                    <a:lnTo>
                      <a:pt x="4541" y="7072"/>
                    </a:lnTo>
                    <a:lnTo>
                      <a:pt x="4646" y="6989"/>
                    </a:lnTo>
                    <a:lnTo>
                      <a:pt x="4646" y="6905"/>
                    </a:lnTo>
                    <a:lnTo>
                      <a:pt x="4688" y="6884"/>
                    </a:lnTo>
                    <a:lnTo>
                      <a:pt x="4688" y="6821"/>
                    </a:lnTo>
                    <a:lnTo>
                      <a:pt x="4646" y="6758"/>
                    </a:lnTo>
                    <a:lnTo>
                      <a:pt x="4646" y="6675"/>
                    </a:lnTo>
                    <a:lnTo>
                      <a:pt x="4688" y="6654"/>
                    </a:lnTo>
                    <a:lnTo>
                      <a:pt x="4709" y="6696"/>
                    </a:lnTo>
                    <a:lnTo>
                      <a:pt x="4709" y="6717"/>
                    </a:lnTo>
                    <a:lnTo>
                      <a:pt x="4729" y="6717"/>
                    </a:lnTo>
                    <a:lnTo>
                      <a:pt x="4771" y="6654"/>
                    </a:lnTo>
                    <a:lnTo>
                      <a:pt x="4688" y="6507"/>
                    </a:lnTo>
                    <a:lnTo>
                      <a:pt x="4667" y="6445"/>
                    </a:lnTo>
                    <a:lnTo>
                      <a:pt x="4604" y="6403"/>
                    </a:lnTo>
                    <a:lnTo>
                      <a:pt x="4604" y="6361"/>
                    </a:lnTo>
                    <a:lnTo>
                      <a:pt x="4583" y="6194"/>
                    </a:lnTo>
                    <a:lnTo>
                      <a:pt x="4604" y="6173"/>
                    </a:lnTo>
                    <a:lnTo>
                      <a:pt x="4562" y="6068"/>
                    </a:lnTo>
                    <a:lnTo>
                      <a:pt x="4583" y="6026"/>
                    </a:lnTo>
                    <a:lnTo>
                      <a:pt x="4583" y="5921"/>
                    </a:lnTo>
                    <a:lnTo>
                      <a:pt x="4541" y="5859"/>
                    </a:lnTo>
                    <a:lnTo>
                      <a:pt x="4499" y="5670"/>
                    </a:lnTo>
                    <a:lnTo>
                      <a:pt x="4457" y="5649"/>
                    </a:lnTo>
                    <a:lnTo>
                      <a:pt x="4437" y="5440"/>
                    </a:lnTo>
                    <a:lnTo>
                      <a:pt x="4332" y="5315"/>
                    </a:lnTo>
                    <a:lnTo>
                      <a:pt x="4353" y="5252"/>
                    </a:lnTo>
                    <a:lnTo>
                      <a:pt x="4332" y="5210"/>
                    </a:lnTo>
                    <a:lnTo>
                      <a:pt x="4332" y="5147"/>
                    </a:lnTo>
                    <a:lnTo>
                      <a:pt x="4185" y="5022"/>
                    </a:lnTo>
                    <a:lnTo>
                      <a:pt x="4185" y="4938"/>
                    </a:lnTo>
                    <a:lnTo>
                      <a:pt x="4164" y="4938"/>
                    </a:lnTo>
                    <a:lnTo>
                      <a:pt x="4144" y="4833"/>
                    </a:lnTo>
                    <a:lnTo>
                      <a:pt x="4060" y="4708"/>
                    </a:lnTo>
                    <a:lnTo>
                      <a:pt x="3809" y="4499"/>
                    </a:lnTo>
                    <a:lnTo>
                      <a:pt x="3746" y="4394"/>
                    </a:lnTo>
                    <a:lnTo>
                      <a:pt x="3453" y="4185"/>
                    </a:lnTo>
                    <a:lnTo>
                      <a:pt x="3139" y="4038"/>
                    </a:lnTo>
                    <a:lnTo>
                      <a:pt x="3139" y="3976"/>
                    </a:lnTo>
                    <a:lnTo>
                      <a:pt x="3014" y="3934"/>
                    </a:lnTo>
                    <a:lnTo>
                      <a:pt x="2784" y="3745"/>
                    </a:lnTo>
                    <a:lnTo>
                      <a:pt x="2763" y="3662"/>
                    </a:lnTo>
                    <a:lnTo>
                      <a:pt x="2721" y="3536"/>
                    </a:lnTo>
                    <a:lnTo>
                      <a:pt x="2721" y="3473"/>
                    </a:lnTo>
                    <a:lnTo>
                      <a:pt x="2721" y="3432"/>
                    </a:lnTo>
                    <a:lnTo>
                      <a:pt x="2679" y="3306"/>
                    </a:lnTo>
                    <a:lnTo>
                      <a:pt x="2595" y="3306"/>
                    </a:lnTo>
                    <a:lnTo>
                      <a:pt x="2470" y="3139"/>
                    </a:lnTo>
                    <a:lnTo>
                      <a:pt x="2281" y="3055"/>
                    </a:lnTo>
                    <a:lnTo>
                      <a:pt x="2177" y="3034"/>
                    </a:lnTo>
                    <a:lnTo>
                      <a:pt x="2281" y="2992"/>
                    </a:lnTo>
                    <a:lnTo>
                      <a:pt x="2281" y="2929"/>
                    </a:lnTo>
                    <a:lnTo>
                      <a:pt x="2177" y="2825"/>
                    </a:lnTo>
                    <a:lnTo>
                      <a:pt x="2240" y="2720"/>
                    </a:lnTo>
                    <a:lnTo>
                      <a:pt x="2281" y="2532"/>
                    </a:lnTo>
                    <a:lnTo>
                      <a:pt x="2260" y="2490"/>
                    </a:lnTo>
                    <a:lnTo>
                      <a:pt x="2198" y="2490"/>
                    </a:lnTo>
                    <a:lnTo>
                      <a:pt x="2198" y="2385"/>
                    </a:lnTo>
                    <a:lnTo>
                      <a:pt x="2260" y="2323"/>
                    </a:lnTo>
                    <a:lnTo>
                      <a:pt x="2281" y="2218"/>
                    </a:lnTo>
                    <a:lnTo>
                      <a:pt x="2344" y="2197"/>
                    </a:lnTo>
                    <a:lnTo>
                      <a:pt x="2365" y="2155"/>
                    </a:lnTo>
                    <a:lnTo>
                      <a:pt x="2386" y="2176"/>
                    </a:lnTo>
                    <a:lnTo>
                      <a:pt x="2449" y="2176"/>
                    </a:lnTo>
                    <a:lnTo>
                      <a:pt x="2553" y="2051"/>
                    </a:lnTo>
                    <a:lnTo>
                      <a:pt x="2574" y="2051"/>
                    </a:lnTo>
                    <a:lnTo>
                      <a:pt x="2616" y="1988"/>
                    </a:lnTo>
                    <a:lnTo>
                      <a:pt x="2574" y="1904"/>
                    </a:lnTo>
                    <a:lnTo>
                      <a:pt x="2595" y="1883"/>
                    </a:lnTo>
                    <a:lnTo>
                      <a:pt x="2595" y="1800"/>
                    </a:lnTo>
                    <a:lnTo>
                      <a:pt x="2595" y="1737"/>
                    </a:lnTo>
                    <a:lnTo>
                      <a:pt x="2574" y="1674"/>
                    </a:lnTo>
                    <a:lnTo>
                      <a:pt x="2616" y="1632"/>
                    </a:lnTo>
                    <a:lnTo>
                      <a:pt x="2616" y="1548"/>
                    </a:lnTo>
                    <a:lnTo>
                      <a:pt x="2679" y="1548"/>
                    </a:lnTo>
                    <a:lnTo>
                      <a:pt x="2700" y="1590"/>
                    </a:lnTo>
                    <a:lnTo>
                      <a:pt x="2721" y="1590"/>
                    </a:lnTo>
                    <a:lnTo>
                      <a:pt x="2804" y="1548"/>
                    </a:lnTo>
                    <a:lnTo>
                      <a:pt x="2888" y="1528"/>
                    </a:lnTo>
                    <a:lnTo>
                      <a:pt x="2930" y="1548"/>
                    </a:lnTo>
                    <a:lnTo>
                      <a:pt x="2972" y="1528"/>
                    </a:lnTo>
                    <a:lnTo>
                      <a:pt x="3014" y="1465"/>
                    </a:lnTo>
                    <a:lnTo>
                      <a:pt x="2993" y="1381"/>
                    </a:lnTo>
                    <a:lnTo>
                      <a:pt x="3014" y="1339"/>
                    </a:lnTo>
                    <a:lnTo>
                      <a:pt x="3118" y="1318"/>
                    </a:lnTo>
                    <a:lnTo>
                      <a:pt x="3223" y="1339"/>
                    </a:lnTo>
                    <a:lnTo>
                      <a:pt x="3328" y="1256"/>
                    </a:lnTo>
                    <a:lnTo>
                      <a:pt x="3390" y="1256"/>
                    </a:lnTo>
                    <a:lnTo>
                      <a:pt x="3432" y="1235"/>
                    </a:lnTo>
                    <a:lnTo>
                      <a:pt x="3495" y="1172"/>
                    </a:lnTo>
                    <a:lnTo>
                      <a:pt x="3453" y="1130"/>
                    </a:lnTo>
                    <a:lnTo>
                      <a:pt x="3348" y="1067"/>
                    </a:lnTo>
                    <a:lnTo>
                      <a:pt x="3286" y="1109"/>
                    </a:lnTo>
                    <a:lnTo>
                      <a:pt x="3223" y="1046"/>
                    </a:lnTo>
                    <a:lnTo>
                      <a:pt x="3118" y="1109"/>
                    </a:lnTo>
                    <a:lnTo>
                      <a:pt x="3014" y="1025"/>
                    </a:lnTo>
                    <a:lnTo>
                      <a:pt x="2888" y="1004"/>
                    </a:lnTo>
                    <a:lnTo>
                      <a:pt x="2867" y="900"/>
                    </a:lnTo>
                    <a:lnTo>
                      <a:pt x="2616" y="816"/>
                    </a:lnTo>
                    <a:lnTo>
                      <a:pt x="2595" y="712"/>
                    </a:lnTo>
                    <a:lnTo>
                      <a:pt x="2512" y="691"/>
                    </a:lnTo>
                    <a:lnTo>
                      <a:pt x="2574" y="481"/>
                    </a:lnTo>
                    <a:lnTo>
                      <a:pt x="2679" y="440"/>
                    </a:lnTo>
                    <a:lnTo>
                      <a:pt x="2679" y="335"/>
                    </a:lnTo>
                    <a:lnTo>
                      <a:pt x="2595" y="272"/>
                    </a:lnTo>
                    <a:lnTo>
                      <a:pt x="2449" y="314"/>
                    </a:lnTo>
                    <a:lnTo>
                      <a:pt x="2386" y="272"/>
                    </a:lnTo>
                    <a:lnTo>
                      <a:pt x="2114" y="272"/>
                    </a:lnTo>
                    <a:lnTo>
                      <a:pt x="2072" y="188"/>
                    </a:lnTo>
                    <a:lnTo>
                      <a:pt x="1947" y="168"/>
                    </a:lnTo>
                    <a:lnTo>
                      <a:pt x="1947" y="84"/>
                    </a:lnTo>
                    <a:lnTo>
                      <a:pt x="182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" name="Google Shape;565;p23"/>
              <p:cNvSpPr/>
              <p:nvPr/>
            </p:nvSpPr>
            <p:spPr>
              <a:xfrm>
                <a:off x="5166625" y="3025150"/>
                <a:ext cx="75875" cy="65400"/>
              </a:xfrm>
              <a:custGeom>
                <a:rect b="b" l="l" r="r" t="t"/>
                <a:pathLst>
                  <a:path extrusionOk="0" h="2616" w="3035">
                    <a:moveTo>
                      <a:pt x="2407" y="0"/>
                    </a:moveTo>
                    <a:lnTo>
                      <a:pt x="2239" y="42"/>
                    </a:lnTo>
                    <a:lnTo>
                      <a:pt x="2135" y="126"/>
                    </a:lnTo>
                    <a:lnTo>
                      <a:pt x="2260" y="251"/>
                    </a:lnTo>
                    <a:lnTo>
                      <a:pt x="2239" y="356"/>
                    </a:lnTo>
                    <a:lnTo>
                      <a:pt x="2260" y="460"/>
                    </a:lnTo>
                    <a:lnTo>
                      <a:pt x="2260" y="544"/>
                    </a:lnTo>
                    <a:lnTo>
                      <a:pt x="2072" y="481"/>
                    </a:lnTo>
                    <a:lnTo>
                      <a:pt x="1967" y="314"/>
                    </a:lnTo>
                    <a:lnTo>
                      <a:pt x="1821" y="314"/>
                    </a:lnTo>
                    <a:lnTo>
                      <a:pt x="1758" y="230"/>
                    </a:lnTo>
                    <a:lnTo>
                      <a:pt x="1632" y="126"/>
                    </a:lnTo>
                    <a:lnTo>
                      <a:pt x="1549" y="167"/>
                    </a:lnTo>
                    <a:lnTo>
                      <a:pt x="1444" y="105"/>
                    </a:lnTo>
                    <a:lnTo>
                      <a:pt x="1298" y="126"/>
                    </a:lnTo>
                    <a:lnTo>
                      <a:pt x="1151" y="63"/>
                    </a:lnTo>
                    <a:lnTo>
                      <a:pt x="1026" y="63"/>
                    </a:lnTo>
                    <a:lnTo>
                      <a:pt x="879" y="146"/>
                    </a:lnTo>
                    <a:lnTo>
                      <a:pt x="816" y="105"/>
                    </a:lnTo>
                    <a:lnTo>
                      <a:pt x="670" y="105"/>
                    </a:lnTo>
                    <a:lnTo>
                      <a:pt x="398" y="167"/>
                    </a:lnTo>
                    <a:lnTo>
                      <a:pt x="272" y="167"/>
                    </a:lnTo>
                    <a:lnTo>
                      <a:pt x="168" y="335"/>
                    </a:lnTo>
                    <a:lnTo>
                      <a:pt x="105" y="523"/>
                    </a:lnTo>
                    <a:lnTo>
                      <a:pt x="42" y="649"/>
                    </a:lnTo>
                    <a:lnTo>
                      <a:pt x="0" y="858"/>
                    </a:lnTo>
                    <a:lnTo>
                      <a:pt x="63" y="1088"/>
                    </a:lnTo>
                    <a:lnTo>
                      <a:pt x="168" y="1151"/>
                    </a:lnTo>
                    <a:lnTo>
                      <a:pt x="210" y="1255"/>
                    </a:lnTo>
                    <a:lnTo>
                      <a:pt x="189" y="1486"/>
                    </a:lnTo>
                    <a:lnTo>
                      <a:pt x="189" y="1569"/>
                    </a:lnTo>
                    <a:lnTo>
                      <a:pt x="272" y="1632"/>
                    </a:lnTo>
                    <a:lnTo>
                      <a:pt x="272" y="1779"/>
                    </a:lnTo>
                    <a:lnTo>
                      <a:pt x="356" y="1820"/>
                    </a:lnTo>
                    <a:lnTo>
                      <a:pt x="356" y="1925"/>
                    </a:lnTo>
                    <a:lnTo>
                      <a:pt x="419" y="2051"/>
                    </a:lnTo>
                    <a:lnTo>
                      <a:pt x="482" y="2030"/>
                    </a:lnTo>
                    <a:lnTo>
                      <a:pt x="523" y="2113"/>
                    </a:lnTo>
                    <a:lnTo>
                      <a:pt x="503" y="2218"/>
                    </a:lnTo>
                    <a:lnTo>
                      <a:pt x="565" y="2260"/>
                    </a:lnTo>
                    <a:lnTo>
                      <a:pt x="565" y="2364"/>
                    </a:lnTo>
                    <a:lnTo>
                      <a:pt x="733" y="2364"/>
                    </a:lnTo>
                    <a:lnTo>
                      <a:pt x="733" y="2260"/>
                    </a:lnTo>
                    <a:lnTo>
                      <a:pt x="795" y="2218"/>
                    </a:lnTo>
                    <a:lnTo>
                      <a:pt x="837" y="2155"/>
                    </a:lnTo>
                    <a:lnTo>
                      <a:pt x="837" y="2239"/>
                    </a:lnTo>
                    <a:lnTo>
                      <a:pt x="900" y="2323"/>
                    </a:lnTo>
                    <a:lnTo>
                      <a:pt x="879" y="2406"/>
                    </a:lnTo>
                    <a:lnTo>
                      <a:pt x="816" y="2469"/>
                    </a:lnTo>
                    <a:lnTo>
                      <a:pt x="837" y="2553"/>
                    </a:lnTo>
                    <a:lnTo>
                      <a:pt x="879" y="2574"/>
                    </a:lnTo>
                    <a:lnTo>
                      <a:pt x="921" y="2574"/>
                    </a:lnTo>
                    <a:lnTo>
                      <a:pt x="1026" y="2511"/>
                    </a:lnTo>
                    <a:lnTo>
                      <a:pt x="1026" y="2469"/>
                    </a:lnTo>
                    <a:lnTo>
                      <a:pt x="1088" y="2532"/>
                    </a:lnTo>
                    <a:lnTo>
                      <a:pt x="1214" y="2553"/>
                    </a:lnTo>
                    <a:lnTo>
                      <a:pt x="1235" y="2532"/>
                    </a:lnTo>
                    <a:lnTo>
                      <a:pt x="1340" y="2615"/>
                    </a:lnTo>
                    <a:lnTo>
                      <a:pt x="1444" y="2469"/>
                    </a:lnTo>
                    <a:lnTo>
                      <a:pt x="1570" y="2448"/>
                    </a:lnTo>
                    <a:lnTo>
                      <a:pt x="1632" y="2302"/>
                    </a:lnTo>
                    <a:lnTo>
                      <a:pt x="1758" y="2302"/>
                    </a:lnTo>
                    <a:lnTo>
                      <a:pt x="1821" y="2323"/>
                    </a:lnTo>
                    <a:lnTo>
                      <a:pt x="2093" y="2260"/>
                    </a:lnTo>
                    <a:lnTo>
                      <a:pt x="2197" y="2323"/>
                    </a:lnTo>
                    <a:lnTo>
                      <a:pt x="2239" y="2406"/>
                    </a:lnTo>
                    <a:lnTo>
                      <a:pt x="2407" y="2406"/>
                    </a:lnTo>
                    <a:lnTo>
                      <a:pt x="2365" y="2260"/>
                    </a:lnTo>
                    <a:lnTo>
                      <a:pt x="2386" y="2197"/>
                    </a:lnTo>
                    <a:lnTo>
                      <a:pt x="2281" y="2092"/>
                    </a:lnTo>
                    <a:lnTo>
                      <a:pt x="2156" y="2051"/>
                    </a:lnTo>
                    <a:lnTo>
                      <a:pt x="2135" y="1841"/>
                    </a:lnTo>
                    <a:lnTo>
                      <a:pt x="2239" y="1779"/>
                    </a:lnTo>
                    <a:lnTo>
                      <a:pt x="2448" y="1779"/>
                    </a:lnTo>
                    <a:lnTo>
                      <a:pt x="2511" y="1674"/>
                    </a:lnTo>
                    <a:lnTo>
                      <a:pt x="2679" y="1569"/>
                    </a:lnTo>
                    <a:lnTo>
                      <a:pt x="2825" y="1507"/>
                    </a:lnTo>
                    <a:lnTo>
                      <a:pt x="2867" y="1423"/>
                    </a:lnTo>
                    <a:lnTo>
                      <a:pt x="2930" y="1402"/>
                    </a:lnTo>
                    <a:lnTo>
                      <a:pt x="3034" y="1214"/>
                    </a:lnTo>
                    <a:lnTo>
                      <a:pt x="3013" y="1088"/>
                    </a:lnTo>
                    <a:lnTo>
                      <a:pt x="3034" y="942"/>
                    </a:lnTo>
                    <a:lnTo>
                      <a:pt x="3013" y="837"/>
                    </a:lnTo>
                    <a:lnTo>
                      <a:pt x="3034" y="649"/>
                    </a:lnTo>
                    <a:lnTo>
                      <a:pt x="2930" y="418"/>
                    </a:lnTo>
                    <a:lnTo>
                      <a:pt x="2825" y="356"/>
                    </a:lnTo>
                    <a:lnTo>
                      <a:pt x="2762" y="167"/>
                    </a:lnTo>
                    <a:lnTo>
                      <a:pt x="2679" y="167"/>
                    </a:lnTo>
                    <a:lnTo>
                      <a:pt x="2574" y="126"/>
                    </a:lnTo>
                    <a:lnTo>
                      <a:pt x="2469" y="105"/>
                    </a:lnTo>
                    <a:lnTo>
                      <a:pt x="240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" name="Google Shape;566;p23"/>
              <p:cNvSpPr/>
              <p:nvPr/>
            </p:nvSpPr>
            <p:spPr>
              <a:xfrm>
                <a:off x="5123725" y="2903250"/>
                <a:ext cx="117200" cy="135525"/>
              </a:xfrm>
              <a:custGeom>
                <a:rect b="b" l="l" r="r" t="t"/>
                <a:pathLst>
                  <a:path extrusionOk="0" h="5421" w="4688">
                    <a:moveTo>
                      <a:pt x="879" y="1"/>
                    </a:moveTo>
                    <a:lnTo>
                      <a:pt x="879" y="85"/>
                    </a:lnTo>
                    <a:lnTo>
                      <a:pt x="817" y="126"/>
                    </a:lnTo>
                    <a:lnTo>
                      <a:pt x="817" y="336"/>
                    </a:lnTo>
                    <a:lnTo>
                      <a:pt x="859" y="440"/>
                    </a:lnTo>
                    <a:lnTo>
                      <a:pt x="859" y="587"/>
                    </a:lnTo>
                    <a:lnTo>
                      <a:pt x="879" y="733"/>
                    </a:lnTo>
                    <a:lnTo>
                      <a:pt x="775" y="712"/>
                    </a:lnTo>
                    <a:lnTo>
                      <a:pt x="649" y="754"/>
                    </a:lnTo>
                    <a:lnTo>
                      <a:pt x="587" y="649"/>
                    </a:lnTo>
                    <a:lnTo>
                      <a:pt x="524" y="608"/>
                    </a:lnTo>
                    <a:lnTo>
                      <a:pt x="419" y="712"/>
                    </a:lnTo>
                    <a:lnTo>
                      <a:pt x="252" y="733"/>
                    </a:lnTo>
                    <a:lnTo>
                      <a:pt x="231" y="838"/>
                    </a:lnTo>
                    <a:lnTo>
                      <a:pt x="189" y="942"/>
                    </a:lnTo>
                    <a:lnTo>
                      <a:pt x="231" y="1026"/>
                    </a:lnTo>
                    <a:lnTo>
                      <a:pt x="105" y="1110"/>
                    </a:lnTo>
                    <a:lnTo>
                      <a:pt x="43" y="1110"/>
                    </a:lnTo>
                    <a:lnTo>
                      <a:pt x="1" y="1256"/>
                    </a:lnTo>
                    <a:lnTo>
                      <a:pt x="43" y="1382"/>
                    </a:lnTo>
                    <a:lnTo>
                      <a:pt x="210" y="1361"/>
                    </a:lnTo>
                    <a:lnTo>
                      <a:pt x="315" y="1486"/>
                    </a:lnTo>
                    <a:lnTo>
                      <a:pt x="335" y="1675"/>
                    </a:lnTo>
                    <a:lnTo>
                      <a:pt x="252" y="1758"/>
                    </a:lnTo>
                    <a:lnTo>
                      <a:pt x="335" y="1884"/>
                    </a:lnTo>
                    <a:lnTo>
                      <a:pt x="440" y="1947"/>
                    </a:lnTo>
                    <a:lnTo>
                      <a:pt x="524" y="1863"/>
                    </a:lnTo>
                    <a:lnTo>
                      <a:pt x="733" y="1863"/>
                    </a:lnTo>
                    <a:lnTo>
                      <a:pt x="754" y="1968"/>
                    </a:lnTo>
                    <a:lnTo>
                      <a:pt x="670" y="2093"/>
                    </a:lnTo>
                    <a:lnTo>
                      <a:pt x="754" y="2198"/>
                    </a:lnTo>
                    <a:lnTo>
                      <a:pt x="733" y="2281"/>
                    </a:lnTo>
                    <a:lnTo>
                      <a:pt x="670" y="2386"/>
                    </a:lnTo>
                    <a:lnTo>
                      <a:pt x="733" y="2512"/>
                    </a:lnTo>
                    <a:lnTo>
                      <a:pt x="733" y="2721"/>
                    </a:lnTo>
                    <a:lnTo>
                      <a:pt x="733" y="3014"/>
                    </a:lnTo>
                    <a:lnTo>
                      <a:pt x="879" y="2930"/>
                    </a:lnTo>
                    <a:lnTo>
                      <a:pt x="1047" y="2909"/>
                    </a:lnTo>
                    <a:lnTo>
                      <a:pt x="1047" y="2784"/>
                    </a:lnTo>
                    <a:lnTo>
                      <a:pt x="1235" y="2700"/>
                    </a:lnTo>
                    <a:lnTo>
                      <a:pt x="1444" y="2805"/>
                    </a:lnTo>
                    <a:lnTo>
                      <a:pt x="1549" y="2805"/>
                    </a:lnTo>
                    <a:lnTo>
                      <a:pt x="1633" y="2930"/>
                    </a:lnTo>
                    <a:lnTo>
                      <a:pt x="1884" y="2909"/>
                    </a:lnTo>
                    <a:lnTo>
                      <a:pt x="2009" y="2637"/>
                    </a:lnTo>
                    <a:lnTo>
                      <a:pt x="2198" y="2595"/>
                    </a:lnTo>
                    <a:lnTo>
                      <a:pt x="2449" y="2679"/>
                    </a:lnTo>
                    <a:lnTo>
                      <a:pt x="2532" y="2826"/>
                    </a:lnTo>
                    <a:lnTo>
                      <a:pt x="2804" y="3014"/>
                    </a:lnTo>
                    <a:lnTo>
                      <a:pt x="2930" y="3118"/>
                    </a:lnTo>
                    <a:lnTo>
                      <a:pt x="2972" y="3244"/>
                    </a:lnTo>
                    <a:lnTo>
                      <a:pt x="2972" y="3328"/>
                    </a:lnTo>
                    <a:lnTo>
                      <a:pt x="2930" y="3411"/>
                    </a:lnTo>
                    <a:lnTo>
                      <a:pt x="2972" y="3537"/>
                    </a:lnTo>
                    <a:lnTo>
                      <a:pt x="2972" y="3725"/>
                    </a:lnTo>
                    <a:lnTo>
                      <a:pt x="2951" y="3788"/>
                    </a:lnTo>
                    <a:lnTo>
                      <a:pt x="3056" y="3872"/>
                    </a:lnTo>
                    <a:lnTo>
                      <a:pt x="3160" y="3997"/>
                    </a:lnTo>
                    <a:lnTo>
                      <a:pt x="3286" y="3997"/>
                    </a:lnTo>
                    <a:lnTo>
                      <a:pt x="3369" y="4060"/>
                    </a:lnTo>
                    <a:lnTo>
                      <a:pt x="3348" y="4102"/>
                    </a:lnTo>
                    <a:lnTo>
                      <a:pt x="3495" y="4206"/>
                    </a:lnTo>
                    <a:lnTo>
                      <a:pt x="3495" y="4290"/>
                    </a:lnTo>
                    <a:lnTo>
                      <a:pt x="3474" y="4416"/>
                    </a:lnTo>
                    <a:lnTo>
                      <a:pt x="3474" y="4499"/>
                    </a:lnTo>
                    <a:lnTo>
                      <a:pt x="3453" y="4604"/>
                    </a:lnTo>
                    <a:lnTo>
                      <a:pt x="3474" y="4688"/>
                    </a:lnTo>
                    <a:lnTo>
                      <a:pt x="3474" y="4897"/>
                    </a:lnTo>
                    <a:lnTo>
                      <a:pt x="3390" y="4981"/>
                    </a:lnTo>
                    <a:lnTo>
                      <a:pt x="3348" y="5002"/>
                    </a:lnTo>
                    <a:lnTo>
                      <a:pt x="3474" y="5106"/>
                    </a:lnTo>
                    <a:lnTo>
                      <a:pt x="3537" y="5190"/>
                    </a:lnTo>
                    <a:lnTo>
                      <a:pt x="3683" y="5190"/>
                    </a:lnTo>
                    <a:lnTo>
                      <a:pt x="3788" y="5357"/>
                    </a:lnTo>
                    <a:lnTo>
                      <a:pt x="3976" y="5420"/>
                    </a:lnTo>
                    <a:lnTo>
                      <a:pt x="3976" y="5336"/>
                    </a:lnTo>
                    <a:lnTo>
                      <a:pt x="3955" y="5232"/>
                    </a:lnTo>
                    <a:lnTo>
                      <a:pt x="3976" y="5127"/>
                    </a:lnTo>
                    <a:lnTo>
                      <a:pt x="3851" y="5002"/>
                    </a:lnTo>
                    <a:lnTo>
                      <a:pt x="3955" y="4918"/>
                    </a:lnTo>
                    <a:lnTo>
                      <a:pt x="4123" y="4876"/>
                    </a:lnTo>
                    <a:lnTo>
                      <a:pt x="4185" y="4981"/>
                    </a:lnTo>
                    <a:lnTo>
                      <a:pt x="4290" y="5002"/>
                    </a:lnTo>
                    <a:lnTo>
                      <a:pt x="4395" y="5043"/>
                    </a:lnTo>
                    <a:lnTo>
                      <a:pt x="4499" y="5043"/>
                    </a:lnTo>
                    <a:lnTo>
                      <a:pt x="4604" y="5002"/>
                    </a:lnTo>
                    <a:lnTo>
                      <a:pt x="4583" y="4813"/>
                    </a:lnTo>
                    <a:lnTo>
                      <a:pt x="4541" y="4730"/>
                    </a:lnTo>
                    <a:lnTo>
                      <a:pt x="4520" y="4604"/>
                    </a:lnTo>
                    <a:lnTo>
                      <a:pt x="4688" y="4478"/>
                    </a:lnTo>
                    <a:lnTo>
                      <a:pt x="4688" y="4311"/>
                    </a:lnTo>
                    <a:lnTo>
                      <a:pt x="4604" y="4311"/>
                    </a:lnTo>
                    <a:lnTo>
                      <a:pt x="4541" y="4248"/>
                    </a:lnTo>
                    <a:lnTo>
                      <a:pt x="4583" y="4081"/>
                    </a:lnTo>
                    <a:lnTo>
                      <a:pt x="4646" y="3997"/>
                    </a:lnTo>
                    <a:lnTo>
                      <a:pt x="4604" y="3934"/>
                    </a:lnTo>
                    <a:lnTo>
                      <a:pt x="4499" y="3976"/>
                    </a:lnTo>
                    <a:lnTo>
                      <a:pt x="4436" y="3955"/>
                    </a:lnTo>
                    <a:lnTo>
                      <a:pt x="4374" y="3851"/>
                    </a:lnTo>
                    <a:lnTo>
                      <a:pt x="4227" y="3851"/>
                    </a:lnTo>
                    <a:lnTo>
                      <a:pt x="4185" y="3788"/>
                    </a:lnTo>
                    <a:lnTo>
                      <a:pt x="4206" y="3683"/>
                    </a:lnTo>
                    <a:lnTo>
                      <a:pt x="4123" y="3662"/>
                    </a:lnTo>
                    <a:lnTo>
                      <a:pt x="4081" y="3662"/>
                    </a:lnTo>
                    <a:lnTo>
                      <a:pt x="3997" y="3579"/>
                    </a:lnTo>
                    <a:lnTo>
                      <a:pt x="3997" y="3516"/>
                    </a:lnTo>
                    <a:lnTo>
                      <a:pt x="3913" y="3411"/>
                    </a:lnTo>
                    <a:lnTo>
                      <a:pt x="3788" y="3411"/>
                    </a:lnTo>
                    <a:lnTo>
                      <a:pt x="3704" y="3349"/>
                    </a:lnTo>
                    <a:lnTo>
                      <a:pt x="3662" y="3223"/>
                    </a:lnTo>
                    <a:lnTo>
                      <a:pt x="3474" y="3014"/>
                    </a:lnTo>
                    <a:lnTo>
                      <a:pt x="3495" y="2930"/>
                    </a:lnTo>
                    <a:lnTo>
                      <a:pt x="3369" y="2784"/>
                    </a:lnTo>
                    <a:lnTo>
                      <a:pt x="3202" y="2700"/>
                    </a:lnTo>
                    <a:lnTo>
                      <a:pt x="3056" y="2491"/>
                    </a:lnTo>
                    <a:lnTo>
                      <a:pt x="2951" y="2491"/>
                    </a:lnTo>
                    <a:lnTo>
                      <a:pt x="2763" y="2386"/>
                    </a:lnTo>
                    <a:lnTo>
                      <a:pt x="2595" y="2386"/>
                    </a:lnTo>
                    <a:lnTo>
                      <a:pt x="2511" y="2219"/>
                    </a:lnTo>
                    <a:lnTo>
                      <a:pt x="2428" y="2219"/>
                    </a:lnTo>
                    <a:lnTo>
                      <a:pt x="2407" y="2156"/>
                    </a:lnTo>
                    <a:lnTo>
                      <a:pt x="2491" y="2072"/>
                    </a:lnTo>
                    <a:lnTo>
                      <a:pt x="2344" y="1905"/>
                    </a:lnTo>
                    <a:lnTo>
                      <a:pt x="2344" y="1842"/>
                    </a:lnTo>
                    <a:lnTo>
                      <a:pt x="2428" y="1842"/>
                    </a:lnTo>
                    <a:lnTo>
                      <a:pt x="2595" y="1758"/>
                    </a:lnTo>
                    <a:lnTo>
                      <a:pt x="2721" y="1758"/>
                    </a:lnTo>
                    <a:lnTo>
                      <a:pt x="2763" y="1675"/>
                    </a:lnTo>
                    <a:lnTo>
                      <a:pt x="2846" y="1465"/>
                    </a:lnTo>
                    <a:lnTo>
                      <a:pt x="2930" y="1445"/>
                    </a:lnTo>
                    <a:lnTo>
                      <a:pt x="2930" y="1361"/>
                    </a:lnTo>
                    <a:lnTo>
                      <a:pt x="2742" y="1319"/>
                    </a:lnTo>
                    <a:lnTo>
                      <a:pt x="2763" y="1214"/>
                    </a:lnTo>
                    <a:lnTo>
                      <a:pt x="2742" y="1110"/>
                    </a:lnTo>
                    <a:lnTo>
                      <a:pt x="2595" y="1068"/>
                    </a:lnTo>
                    <a:lnTo>
                      <a:pt x="2511" y="963"/>
                    </a:lnTo>
                    <a:lnTo>
                      <a:pt x="2344" y="963"/>
                    </a:lnTo>
                    <a:lnTo>
                      <a:pt x="2219" y="1047"/>
                    </a:lnTo>
                    <a:lnTo>
                      <a:pt x="2072" y="1005"/>
                    </a:lnTo>
                    <a:lnTo>
                      <a:pt x="1821" y="1005"/>
                    </a:lnTo>
                    <a:lnTo>
                      <a:pt x="1716" y="796"/>
                    </a:lnTo>
                    <a:lnTo>
                      <a:pt x="1507" y="608"/>
                    </a:lnTo>
                    <a:lnTo>
                      <a:pt x="1570" y="524"/>
                    </a:lnTo>
                    <a:lnTo>
                      <a:pt x="1549" y="398"/>
                    </a:lnTo>
                    <a:lnTo>
                      <a:pt x="1444" y="315"/>
                    </a:lnTo>
                    <a:lnTo>
                      <a:pt x="1340" y="168"/>
                    </a:lnTo>
                    <a:lnTo>
                      <a:pt x="1151" y="85"/>
                    </a:lnTo>
                    <a:lnTo>
                      <a:pt x="108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" name="Google Shape;567;p23"/>
              <p:cNvSpPr/>
              <p:nvPr/>
            </p:nvSpPr>
            <p:spPr>
              <a:xfrm>
                <a:off x="5089200" y="2934650"/>
                <a:ext cx="121900" cy="227050"/>
              </a:xfrm>
              <a:custGeom>
                <a:rect b="b" l="l" r="r" t="t"/>
                <a:pathLst>
                  <a:path extrusionOk="0" h="9082" w="4876">
                    <a:moveTo>
                      <a:pt x="1361" y="0"/>
                    </a:moveTo>
                    <a:lnTo>
                      <a:pt x="1193" y="21"/>
                    </a:lnTo>
                    <a:lnTo>
                      <a:pt x="1068" y="63"/>
                    </a:lnTo>
                    <a:lnTo>
                      <a:pt x="1068" y="126"/>
                    </a:lnTo>
                    <a:lnTo>
                      <a:pt x="1110" y="209"/>
                    </a:lnTo>
                    <a:lnTo>
                      <a:pt x="1089" y="293"/>
                    </a:lnTo>
                    <a:lnTo>
                      <a:pt x="921" y="272"/>
                    </a:lnTo>
                    <a:lnTo>
                      <a:pt x="859" y="314"/>
                    </a:lnTo>
                    <a:lnTo>
                      <a:pt x="859" y="481"/>
                    </a:lnTo>
                    <a:lnTo>
                      <a:pt x="838" y="523"/>
                    </a:lnTo>
                    <a:lnTo>
                      <a:pt x="691" y="523"/>
                    </a:lnTo>
                    <a:lnTo>
                      <a:pt x="566" y="628"/>
                    </a:lnTo>
                    <a:lnTo>
                      <a:pt x="335" y="544"/>
                    </a:lnTo>
                    <a:lnTo>
                      <a:pt x="252" y="691"/>
                    </a:lnTo>
                    <a:lnTo>
                      <a:pt x="273" y="858"/>
                    </a:lnTo>
                    <a:lnTo>
                      <a:pt x="210" y="942"/>
                    </a:lnTo>
                    <a:lnTo>
                      <a:pt x="210" y="1130"/>
                    </a:lnTo>
                    <a:lnTo>
                      <a:pt x="231" y="1214"/>
                    </a:lnTo>
                    <a:lnTo>
                      <a:pt x="126" y="1277"/>
                    </a:lnTo>
                    <a:lnTo>
                      <a:pt x="1" y="1360"/>
                    </a:lnTo>
                    <a:lnTo>
                      <a:pt x="1" y="1444"/>
                    </a:lnTo>
                    <a:lnTo>
                      <a:pt x="63" y="1465"/>
                    </a:lnTo>
                    <a:lnTo>
                      <a:pt x="168" y="1653"/>
                    </a:lnTo>
                    <a:lnTo>
                      <a:pt x="252" y="1737"/>
                    </a:lnTo>
                    <a:lnTo>
                      <a:pt x="315" y="1800"/>
                    </a:lnTo>
                    <a:lnTo>
                      <a:pt x="440" y="1904"/>
                    </a:lnTo>
                    <a:lnTo>
                      <a:pt x="587" y="2197"/>
                    </a:lnTo>
                    <a:lnTo>
                      <a:pt x="670" y="2260"/>
                    </a:lnTo>
                    <a:lnTo>
                      <a:pt x="754" y="2386"/>
                    </a:lnTo>
                    <a:lnTo>
                      <a:pt x="754" y="2511"/>
                    </a:lnTo>
                    <a:lnTo>
                      <a:pt x="879" y="2574"/>
                    </a:lnTo>
                    <a:lnTo>
                      <a:pt x="879" y="2699"/>
                    </a:lnTo>
                    <a:lnTo>
                      <a:pt x="775" y="2741"/>
                    </a:lnTo>
                    <a:lnTo>
                      <a:pt x="754" y="2825"/>
                    </a:lnTo>
                    <a:lnTo>
                      <a:pt x="796" y="3118"/>
                    </a:lnTo>
                    <a:lnTo>
                      <a:pt x="775" y="3222"/>
                    </a:lnTo>
                    <a:lnTo>
                      <a:pt x="670" y="3264"/>
                    </a:lnTo>
                    <a:lnTo>
                      <a:pt x="754" y="3474"/>
                    </a:lnTo>
                    <a:lnTo>
                      <a:pt x="754" y="3578"/>
                    </a:lnTo>
                    <a:lnTo>
                      <a:pt x="900" y="3766"/>
                    </a:lnTo>
                    <a:lnTo>
                      <a:pt x="1089" y="3892"/>
                    </a:lnTo>
                    <a:lnTo>
                      <a:pt x="1256" y="4059"/>
                    </a:lnTo>
                    <a:lnTo>
                      <a:pt x="1298" y="4311"/>
                    </a:lnTo>
                    <a:lnTo>
                      <a:pt x="1277" y="4394"/>
                    </a:lnTo>
                    <a:lnTo>
                      <a:pt x="1298" y="4520"/>
                    </a:lnTo>
                    <a:lnTo>
                      <a:pt x="1277" y="4624"/>
                    </a:lnTo>
                    <a:lnTo>
                      <a:pt x="1361" y="4708"/>
                    </a:lnTo>
                    <a:lnTo>
                      <a:pt x="1382" y="4896"/>
                    </a:lnTo>
                    <a:lnTo>
                      <a:pt x="1424" y="5001"/>
                    </a:lnTo>
                    <a:lnTo>
                      <a:pt x="1403" y="5147"/>
                    </a:lnTo>
                    <a:lnTo>
                      <a:pt x="1486" y="5294"/>
                    </a:lnTo>
                    <a:lnTo>
                      <a:pt x="1486" y="5461"/>
                    </a:lnTo>
                    <a:lnTo>
                      <a:pt x="1403" y="5524"/>
                    </a:lnTo>
                    <a:lnTo>
                      <a:pt x="1277" y="5880"/>
                    </a:lnTo>
                    <a:lnTo>
                      <a:pt x="1152" y="5963"/>
                    </a:lnTo>
                    <a:lnTo>
                      <a:pt x="1152" y="6131"/>
                    </a:lnTo>
                    <a:lnTo>
                      <a:pt x="1089" y="6194"/>
                    </a:lnTo>
                    <a:lnTo>
                      <a:pt x="1068" y="6298"/>
                    </a:lnTo>
                    <a:lnTo>
                      <a:pt x="1047" y="6487"/>
                    </a:lnTo>
                    <a:lnTo>
                      <a:pt x="1089" y="6487"/>
                    </a:lnTo>
                    <a:lnTo>
                      <a:pt x="1005" y="6591"/>
                    </a:lnTo>
                    <a:lnTo>
                      <a:pt x="1047" y="6654"/>
                    </a:lnTo>
                    <a:lnTo>
                      <a:pt x="963" y="6779"/>
                    </a:lnTo>
                    <a:lnTo>
                      <a:pt x="1047" y="6779"/>
                    </a:lnTo>
                    <a:lnTo>
                      <a:pt x="984" y="6863"/>
                    </a:lnTo>
                    <a:lnTo>
                      <a:pt x="921" y="6863"/>
                    </a:lnTo>
                    <a:lnTo>
                      <a:pt x="921" y="7072"/>
                    </a:lnTo>
                    <a:lnTo>
                      <a:pt x="859" y="7114"/>
                    </a:lnTo>
                    <a:lnTo>
                      <a:pt x="879" y="7282"/>
                    </a:lnTo>
                    <a:lnTo>
                      <a:pt x="859" y="7324"/>
                    </a:lnTo>
                    <a:lnTo>
                      <a:pt x="879" y="7533"/>
                    </a:lnTo>
                    <a:lnTo>
                      <a:pt x="921" y="7616"/>
                    </a:lnTo>
                    <a:lnTo>
                      <a:pt x="1005" y="7616"/>
                    </a:lnTo>
                    <a:lnTo>
                      <a:pt x="984" y="7512"/>
                    </a:lnTo>
                    <a:lnTo>
                      <a:pt x="1110" y="7449"/>
                    </a:lnTo>
                    <a:lnTo>
                      <a:pt x="1089" y="7512"/>
                    </a:lnTo>
                    <a:lnTo>
                      <a:pt x="1172" y="7554"/>
                    </a:lnTo>
                    <a:lnTo>
                      <a:pt x="1172" y="7637"/>
                    </a:lnTo>
                    <a:lnTo>
                      <a:pt x="1277" y="7658"/>
                    </a:lnTo>
                    <a:lnTo>
                      <a:pt x="1319" y="7868"/>
                    </a:lnTo>
                    <a:lnTo>
                      <a:pt x="1424" y="7868"/>
                    </a:lnTo>
                    <a:lnTo>
                      <a:pt x="1570" y="8035"/>
                    </a:lnTo>
                    <a:lnTo>
                      <a:pt x="1570" y="8119"/>
                    </a:lnTo>
                    <a:lnTo>
                      <a:pt x="1675" y="8140"/>
                    </a:lnTo>
                    <a:lnTo>
                      <a:pt x="1696" y="8244"/>
                    </a:lnTo>
                    <a:lnTo>
                      <a:pt x="1779" y="8244"/>
                    </a:lnTo>
                    <a:lnTo>
                      <a:pt x="1779" y="8286"/>
                    </a:lnTo>
                    <a:lnTo>
                      <a:pt x="1716" y="8370"/>
                    </a:lnTo>
                    <a:lnTo>
                      <a:pt x="1716" y="8391"/>
                    </a:lnTo>
                    <a:lnTo>
                      <a:pt x="1968" y="8579"/>
                    </a:lnTo>
                    <a:lnTo>
                      <a:pt x="2009" y="8663"/>
                    </a:lnTo>
                    <a:lnTo>
                      <a:pt x="2051" y="8537"/>
                    </a:lnTo>
                    <a:lnTo>
                      <a:pt x="2135" y="8453"/>
                    </a:lnTo>
                    <a:lnTo>
                      <a:pt x="2240" y="8537"/>
                    </a:lnTo>
                    <a:lnTo>
                      <a:pt x="2407" y="8579"/>
                    </a:lnTo>
                    <a:lnTo>
                      <a:pt x="2428" y="8642"/>
                    </a:lnTo>
                    <a:lnTo>
                      <a:pt x="2553" y="8642"/>
                    </a:lnTo>
                    <a:lnTo>
                      <a:pt x="2616" y="8704"/>
                    </a:lnTo>
                    <a:lnTo>
                      <a:pt x="2616" y="8893"/>
                    </a:lnTo>
                    <a:lnTo>
                      <a:pt x="2532" y="8976"/>
                    </a:lnTo>
                    <a:lnTo>
                      <a:pt x="2532" y="9060"/>
                    </a:lnTo>
                    <a:lnTo>
                      <a:pt x="2679" y="9081"/>
                    </a:lnTo>
                    <a:lnTo>
                      <a:pt x="2825" y="8976"/>
                    </a:lnTo>
                    <a:lnTo>
                      <a:pt x="2930" y="8976"/>
                    </a:lnTo>
                    <a:lnTo>
                      <a:pt x="2993" y="9018"/>
                    </a:lnTo>
                    <a:lnTo>
                      <a:pt x="3076" y="8976"/>
                    </a:lnTo>
                    <a:lnTo>
                      <a:pt x="3076" y="8872"/>
                    </a:lnTo>
                    <a:lnTo>
                      <a:pt x="3097" y="8851"/>
                    </a:lnTo>
                    <a:lnTo>
                      <a:pt x="3076" y="8788"/>
                    </a:lnTo>
                    <a:lnTo>
                      <a:pt x="2972" y="8704"/>
                    </a:lnTo>
                    <a:lnTo>
                      <a:pt x="2930" y="8642"/>
                    </a:lnTo>
                    <a:lnTo>
                      <a:pt x="2846" y="8474"/>
                    </a:lnTo>
                    <a:lnTo>
                      <a:pt x="2742" y="8432"/>
                    </a:lnTo>
                    <a:lnTo>
                      <a:pt x="2637" y="8432"/>
                    </a:lnTo>
                    <a:lnTo>
                      <a:pt x="2574" y="8453"/>
                    </a:lnTo>
                    <a:lnTo>
                      <a:pt x="2491" y="8391"/>
                    </a:lnTo>
                    <a:lnTo>
                      <a:pt x="2344" y="8244"/>
                    </a:lnTo>
                    <a:lnTo>
                      <a:pt x="2260" y="8160"/>
                    </a:lnTo>
                    <a:lnTo>
                      <a:pt x="2260" y="8056"/>
                    </a:lnTo>
                    <a:lnTo>
                      <a:pt x="2219" y="8035"/>
                    </a:lnTo>
                    <a:lnTo>
                      <a:pt x="2198" y="8140"/>
                    </a:lnTo>
                    <a:lnTo>
                      <a:pt x="2030" y="8056"/>
                    </a:lnTo>
                    <a:lnTo>
                      <a:pt x="2051" y="7972"/>
                    </a:lnTo>
                    <a:lnTo>
                      <a:pt x="2135" y="7930"/>
                    </a:lnTo>
                    <a:lnTo>
                      <a:pt x="2156" y="7951"/>
                    </a:lnTo>
                    <a:lnTo>
                      <a:pt x="2198" y="7930"/>
                    </a:lnTo>
                    <a:lnTo>
                      <a:pt x="2219" y="7868"/>
                    </a:lnTo>
                    <a:lnTo>
                      <a:pt x="2156" y="7637"/>
                    </a:lnTo>
                    <a:lnTo>
                      <a:pt x="2114" y="7616"/>
                    </a:lnTo>
                    <a:lnTo>
                      <a:pt x="2114" y="7533"/>
                    </a:lnTo>
                    <a:lnTo>
                      <a:pt x="2030" y="7428"/>
                    </a:lnTo>
                    <a:lnTo>
                      <a:pt x="2009" y="7344"/>
                    </a:lnTo>
                    <a:lnTo>
                      <a:pt x="2009" y="7386"/>
                    </a:lnTo>
                    <a:lnTo>
                      <a:pt x="2009" y="7449"/>
                    </a:lnTo>
                    <a:lnTo>
                      <a:pt x="1947" y="7449"/>
                    </a:lnTo>
                    <a:lnTo>
                      <a:pt x="1884" y="7324"/>
                    </a:lnTo>
                    <a:lnTo>
                      <a:pt x="1821" y="7303"/>
                    </a:lnTo>
                    <a:lnTo>
                      <a:pt x="1842" y="7177"/>
                    </a:lnTo>
                    <a:lnTo>
                      <a:pt x="1800" y="7114"/>
                    </a:lnTo>
                    <a:lnTo>
                      <a:pt x="1779" y="6989"/>
                    </a:lnTo>
                    <a:lnTo>
                      <a:pt x="1716" y="6926"/>
                    </a:lnTo>
                    <a:lnTo>
                      <a:pt x="1633" y="6926"/>
                    </a:lnTo>
                    <a:lnTo>
                      <a:pt x="1612" y="6905"/>
                    </a:lnTo>
                    <a:lnTo>
                      <a:pt x="1570" y="6968"/>
                    </a:lnTo>
                    <a:lnTo>
                      <a:pt x="1528" y="7010"/>
                    </a:lnTo>
                    <a:lnTo>
                      <a:pt x="1486" y="7031"/>
                    </a:lnTo>
                    <a:lnTo>
                      <a:pt x="1424" y="6989"/>
                    </a:lnTo>
                    <a:lnTo>
                      <a:pt x="1486" y="6884"/>
                    </a:lnTo>
                    <a:lnTo>
                      <a:pt x="1382" y="6717"/>
                    </a:lnTo>
                    <a:lnTo>
                      <a:pt x="1382" y="6654"/>
                    </a:lnTo>
                    <a:lnTo>
                      <a:pt x="1361" y="6507"/>
                    </a:lnTo>
                    <a:lnTo>
                      <a:pt x="1361" y="6466"/>
                    </a:lnTo>
                    <a:lnTo>
                      <a:pt x="1403" y="6382"/>
                    </a:lnTo>
                    <a:lnTo>
                      <a:pt x="1382" y="6361"/>
                    </a:lnTo>
                    <a:lnTo>
                      <a:pt x="1319" y="6361"/>
                    </a:lnTo>
                    <a:lnTo>
                      <a:pt x="1382" y="6256"/>
                    </a:lnTo>
                    <a:lnTo>
                      <a:pt x="1382" y="6131"/>
                    </a:lnTo>
                    <a:lnTo>
                      <a:pt x="1507" y="5943"/>
                    </a:lnTo>
                    <a:lnTo>
                      <a:pt x="1528" y="5503"/>
                    </a:lnTo>
                    <a:lnTo>
                      <a:pt x="1612" y="5399"/>
                    </a:lnTo>
                    <a:lnTo>
                      <a:pt x="1633" y="5252"/>
                    </a:lnTo>
                    <a:lnTo>
                      <a:pt x="1716" y="5147"/>
                    </a:lnTo>
                    <a:lnTo>
                      <a:pt x="1737" y="5001"/>
                    </a:lnTo>
                    <a:lnTo>
                      <a:pt x="1696" y="4980"/>
                    </a:lnTo>
                    <a:lnTo>
                      <a:pt x="1716" y="4896"/>
                    </a:lnTo>
                    <a:lnTo>
                      <a:pt x="1716" y="4771"/>
                    </a:lnTo>
                    <a:lnTo>
                      <a:pt x="1779" y="4666"/>
                    </a:lnTo>
                    <a:lnTo>
                      <a:pt x="1779" y="4562"/>
                    </a:lnTo>
                    <a:lnTo>
                      <a:pt x="1675" y="4520"/>
                    </a:lnTo>
                    <a:lnTo>
                      <a:pt x="1696" y="4457"/>
                    </a:lnTo>
                    <a:lnTo>
                      <a:pt x="1696" y="4415"/>
                    </a:lnTo>
                    <a:lnTo>
                      <a:pt x="1800" y="4415"/>
                    </a:lnTo>
                    <a:lnTo>
                      <a:pt x="1821" y="4394"/>
                    </a:lnTo>
                    <a:lnTo>
                      <a:pt x="1884" y="4415"/>
                    </a:lnTo>
                    <a:lnTo>
                      <a:pt x="1926" y="4415"/>
                    </a:lnTo>
                    <a:lnTo>
                      <a:pt x="2030" y="4373"/>
                    </a:lnTo>
                    <a:lnTo>
                      <a:pt x="2051" y="4394"/>
                    </a:lnTo>
                    <a:lnTo>
                      <a:pt x="2135" y="4394"/>
                    </a:lnTo>
                    <a:lnTo>
                      <a:pt x="2219" y="4415"/>
                    </a:lnTo>
                    <a:lnTo>
                      <a:pt x="2260" y="4499"/>
                    </a:lnTo>
                    <a:lnTo>
                      <a:pt x="2219" y="4520"/>
                    </a:lnTo>
                    <a:lnTo>
                      <a:pt x="2219" y="4687"/>
                    </a:lnTo>
                    <a:lnTo>
                      <a:pt x="2260" y="4792"/>
                    </a:lnTo>
                    <a:lnTo>
                      <a:pt x="2240" y="4813"/>
                    </a:lnTo>
                    <a:lnTo>
                      <a:pt x="2198" y="4917"/>
                    </a:lnTo>
                    <a:lnTo>
                      <a:pt x="2302" y="4896"/>
                    </a:lnTo>
                    <a:lnTo>
                      <a:pt x="2365" y="4917"/>
                    </a:lnTo>
                    <a:lnTo>
                      <a:pt x="2470" y="4896"/>
                    </a:lnTo>
                    <a:lnTo>
                      <a:pt x="2616" y="4917"/>
                    </a:lnTo>
                    <a:lnTo>
                      <a:pt x="2658" y="4980"/>
                    </a:lnTo>
                    <a:lnTo>
                      <a:pt x="2658" y="4938"/>
                    </a:lnTo>
                    <a:lnTo>
                      <a:pt x="2658" y="4917"/>
                    </a:lnTo>
                    <a:lnTo>
                      <a:pt x="2721" y="4875"/>
                    </a:lnTo>
                    <a:lnTo>
                      <a:pt x="2784" y="4896"/>
                    </a:lnTo>
                    <a:lnTo>
                      <a:pt x="2951" y="5043"/>
                    </a:lnTo>
                    <a:lnTo>
                      <a:pt x="3014" y="5085"/>
                    </a:lnTo>
                    <a:lnTo>
                      <a:pt x="3014" y="5127"/>
                    </a:lnTo>
                    <a:lnTo>
                      <a:pt x="3076" y="5127"/>
                    </a:lnTo>
                    <a:lnTo>
                      <a:pt x="3181" y="5231"/>
                    </a:lnTo>
                    <a:lnTo>
                      <a:pt x="3202" y="5252"/>
                    </a:lnTo>
                    <a:lnTo>
                      <a:pt x="3244" y="5252"/>
                    </a:lnTo>
                    <a:lnTo>
                      <a:pt x="3244" y="5189"/>
                    </a:lnTo>
                    <a:lnTo>
                      <a:pt x="3286" y="5189"/>
                    </a:lnTo>
                    <a:lnTo>
                      <a:pt x="3286" y="5106"/>
                    </a:lnTo>
                    <a:lnTo>
                      <a:pt x="3307" y="4875"/>
                    </a:lnTo>
                    <a:lnTo>
                      <a:pt x="3265" y="4771"/>
                    </a:lnTo>
                    <a:lnTo>
                      <a:pt x="3160" y="4708"/>
                    </a:lnTo>
                    <a:lnTo>
                      <a:pt x="3097" y="4478"/>
                    </a:lnTo>
                    <a:lnTo>
                      <a:pt x="3139" y="4269"/>
                    </a:lnTo>
                    <a:lnTo>
                      <a:pt x="3202" y="4143"/>
                    </a:lnTo>
                    <a:lnTo>
                      <a:pt x="3265" y="3955"/>
                    </a:lnTo>
                    <a:lnTo>
                      <a:pt x="3369" y="3787"/>
                    </a:lnTo>
                    <a:lnTo>
                      <a:pt x="3495" y="3787"/>
                    </a:lnTo>
                    <a:lnTo>
                      <a:pt x="3767" y="3725"/>
                    </a:lnTo>
                    <a:lnTo>
                      <a:pt x="3913" y="3725"/>
                    </a:lnTo>
                    <a:lnTo>
                      <a:pt x="3976" y="3766"/>
                    </a:lnTo>
                    <a:lnTo>
                      <a:pt x="4123" y="3683"/>
                    </a:lnTo>
                    <a:lnTo>
                      <a:pt x="4248" y="3683"/>
                    </a:lnTo>
                    <a:lnTo>
                      <a:pt x="4395" y="3746"/>
                    </a:lnTo>
                    <a:lnTo>
                      <a:pt x="4541" y="3725"/>
                    </a:lnTo>
                    <a:lnTo>
                      <a:pt x="4646" y="3787"/>
                    </a:lnTo>
                    <a:lnTo>
                      <a:pt x="4771" y="3725"/>
                    </a:lnTo>
                    <a:lnTo>
                      <a:pt x="4855" y="3641"/>
                    </a:lnTo>
                    <a:lnTo>
                      <a:pt x="4855" y="3432"/>
                    </a:lnTo>
                    <a:lnTo>
                      <a:pt x="4834" y="3348"/>
                    </a:lnTo>
                    <a:lnTo>
                      <a:pt x="4855" y="3243"/>
                    </a:lnTo>
                    <a:lnTo>
                      <a:pt x="4855" y="3160"/>
                    </a:lnTo>
                    <a:lnTo>
                      <a:pt x="4876" y="3034"/>
                    </a:lnTo>
                    <a:lnTo>
                      <a:pt x="4876" y="2950"/>
                    </a:lnTo>
                    <a:lnTo>
                      <a:pt x="4729" y="2846"/>
                    </a:lnTo>
                    <a:lnTo>
                      <a:pt x="4750" y="2804"/>
                    </a:lnTo>
                    <a:lnTo>
                      <a:pt x="4667" y="2741"/>
                    </a:lnTo>
                    <a:lnTo>
                      <a:pt x="4541" y="2741"/>
                    </a:lnTo>
                    <a:lnTo>
                      <a:pt x="4437" y="2616"/>
                    </a:lnTo>
                    <a:lnTo>
                      <a:pt x="4332" y="2532"/>
                    </a:lnTo>
                    <a:lnTo>
                      <a:pt x="4353" y="2469"/>
                    </a:lnTo>
                    <a:lnTo>
                      <a:pt x="4353" y="2281"/>
                    </a:lnTo>
                    <a:lnTo>
                      <a:pt x="4311" y="2155"/>
                    </a:lnTo>
                    <a:lnTo>
                      <a:pt x="4353" y="2072"/>
                    </a:lnTo>
                    <a:lnTo>
                      <a:pt x="4353" y="1988"/>
                    </a:lnTo>
                    <a:lnTo>
                      <a:pt x="4311" y="1862"/>
                    </a:lnTo>
                    <a:lnTo>
                      <a:pt x="4185" y="1758"/>
                    </a:lnTo>
                    <a:lnTo>
                      <a:pt x="3913" y="1570"/>
                    </a:lnTo>
                    <a:lnTo>
                      <a:pt x="3830" y="1423"/>
                    </a:lnTo>
                    <a:lnTo>
                      <a:pt x="3579" y="1339"/>
                    </a:lnTo>
                    <a:lnTo>
                      <a:pt x="3390" y="1381"/>
                    </a:lnTo>
                    <a:lnTo>
                      <a:pt x="3265" y="1653"/>
                    </a:lnTo>
                    <a:lnTo>
                      <a:pt x="3014" y="1674"/>
                    </a:lnTo>
                    <a:lnTo>
                      <a:pt x="2930" y="1549"/>
                    </a:lnTo>
                    <a:lnTo>
                      <a:pt x="2825" y="1549"/>
                    </a:lnTo>
                    <a:lnTo>
                      <a:pt x="2616" y="1444"/>
                    </a:lnTo>
                    <a:lnTo>
                      <a:pt x="2428" y="1528"/>
                    </a:lnTo>
                    <a:lnTo>
                      <a:pt x="2428" y="1653"/>
                    </a:lnTo>
                    <a:lnTo>
                      <a:pt x="2260" y="1674"/>
                    </a:lnTo>
                    <a:lnTo>
                      <a:pt x="2114" y="1758"/>
                    </a:lnTo>
                    <a:lnTo>
                      <a:pt x="2114" y="1465"/>
                    </a:lnTo>
                    <a:lnTo>
                      <a:pt x="2114" y="1256"/>
                    </a:lnTo>
                    <a:lnTo>
                      <a:pt x="2051" y="1130"/>
                    </a:lnTo>
                    <a:lnTo>
                      <a:pt x="2114" y="1025"/>
                    </a:lnTo>
                    <a:lnTo>
                      <a:pt x="2135" y="942"/>
                    </a:lnTo>
                    <a:lnTo>
                      <a:pt x="2051" y="837"/>
                    </a:lnTo>
                    <a:lnTo>
                      <a:pt x="2135" y="712"/>
                    </a:lnTo>
                    <a:lnTo>
                      <a:pt x="2114" y="607"/>
                    </a:lnTo>
                    <a:lnTo>
                      <a:pt x="1905" y="607"/>
                    </a:lnTo>
                    <a:lnTo>
                      <a:pt x="1821" y="691"/>
                    </a:lnTo>
                    <a:lnTo>
                      <a:pt x="1716" y="628"/>
                    </a:lnTo>
                    <a:lnTo>
                      <a:pt x="1633" y="502"/>
                    </a:lnTo>
                    <a:lnTo>
                      <a:pt x="1716" y="419"/>
                    </a:lnTo>
                    <a:lnTo>
                      <a:pt x="1696" y="230"/>
                    </a:lnTo>
                    <a:lnTo>
                      <a:pt x="1591" y="105"/>
                    </a:lnTo>
                    <a:lnTo>
                      <a:pt x="1424" y="126"/>
                    </a:lnTo>
                    <a:lnTo>
                      <a:pt x="138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" name="Google Shape;568;p23"/>
              <p:cNvSpPr/>
              <p:nvPr/>
            </p:nvSpPr>
            <p:spPr>
              <a:xfrm>
                <a:off x="5009700" y="2810675"/>
                <a:ext cx="128175" cy="288250"/>
              </a:xfrm>
              <a:custGeom>
                <a:rect b="b" l="l" r="r" t="t"/>
                <a:pathLst>
                  <a:path extrusionOk="0" h="11530" w="5127">
                    <a:moveTo>
                      <a:pt x="2407" y="0"/>
                    </a:moveTo>
                    <a:lnTo>
                      <a:pt x="2302" y="42"/>
                    </a:lnTo>
                    <a:lnTo>
                      <a:pt x="2344" y="63"/>
                    </a:lnTo>
                    <a:lnTo>
                      <a:pt x="2365" y="147"/>
                    </a:lnTo>
                    <a:lnTo>
                      <a:pt x="2260" y="251"/>
                    </a:lnTo>
                    <a:lnTo>
                      <a:pt x="2260" y="419"/>
                    </a:lnTo>
                    <a:lnTo>
                      <a:pt x="2281" y="523"/>
                    </a:lnTo>
                    <a:lnTo>
                      <a:pt x="2155" y="461"/>
                    </a:lnTo>
                    <a:lnTo>
                      <a:pt x="2072" y="377"/>
                    </a:lnTo>
                    <a:lnTo>
                      <a:pt x="1925" y="482"/>
                    </a:lnTo>
                    <a:lnTo>
                      <a:pt x="1716" y="544"/>
                    </a:lnTo>
                    <a:lnTo>
                      <a:pt x="1653" y="691"/>
                    </a:lnTo>
                    <a:lnTo>
                      <a:pt x="1528" y="858"/>
                    </a:lnTo>
                    <a:lnTo>
                      <a:pt x="1402" y="900"/>
                    </a:lnTo>
                    <a:lnTo>
                      <a:pt x="1214" y="1193"/>
                    </a:lnTo>
                    <a:lnTo>
                      <a:pt x="1193" y="1360"/>
                    </a:lnTo>
                    <a:lnTo>
                      <a:pt x="1235" y="1402"/>
                    </a:lnTo>
                    <a:lnTo>
                      <a:pt x="1151" y="1632"/>
                    </a:lnTo>
                    <a:lnTo>
                      <a:pt x="1005" y="1904"/>
                    </a:lnTo>
                    <a:lnTo>
                      <a:pt x="1005" y="2009"/>
                    </a:lnTo>
                    <a:lnTo>
                      <a:pt x="1130" y="2051"/>
                    </a:lnTo>
                    <a:lnTo>
                      <a:pt x="1005" y="2365"/>
                    </a:lnTo>
                    <a:lnTo>
                      <a:pt x="942" y="2616"/>
                    </a:lnTo>
                    <a:lnTo>
                      <a:pt x="879" y="2825"/>
                    </a:lnTo>
                    <a:lnTo>
                      <a:pt x="712" y="2825"/>
                    </a:lnTo>
                    <a:lnTo>
                      <a:pt x="607" y="2783"/>
                    </a:lnTo>
                    <a:lnTo>
                      <a:pt x="502" y="2783"/>
                    </a:lnTo>
                    <a:lnTo>
                      <a:pt x="565" y="3076"/>
                    </a:lnTo>
                    <a:lnTo>
                      <a:pt x="565" y="3202"/>
                    </a:lnTo>
                    <a:lnTo>
                      <a:pt x="565" y="3411"/>
                    </a:lnTo>
                    <a:lnTo>
                      <a:pt x="419" y="3411"/>
                    </a:lnTo>
                    <a:lnTo>
                      <a:pt x="440" y="3578"/>
                    </a:lnTo>
                    <a:lnTo>
                      <a:pt x="419" y="3704"/>
                    </a:lnTo>
                    <a:lnTo>
                      <a:pt x="440" y="3808"/>
                    </a:lnTo>
                    <a:lnTo>
                      <a:pt x="398" y="4018"/>
                    </a:lnTo>
                    <a:lnTo>
                      <a:pt x="314" y="4039"/>
                    </a:lnTo>
                    <a:lnTo>
                      <a:pt x="272" y="4018"/>
                    </a:lnTo>
                    <a:lnTo>
                      <a:pt x="251" y="4122"/>
                    </a:lnTo>
                    <a:lnTo>
                      <a:pt x="251" y="4206"/>
                    </a:lnTo>
                    <a:lnTo>
                      <a:pt x="251" y="4332"/>
                    </a:lnTo>
                    <a:lnTo>
                      <a:pt x="189" y="4457"/>
                    </a:lnTo>
                    <a:lnTo>
                      <a:pt x="147" y="4436"/>
                    </a:lnTo>
                    <a:lnTo>
                      <a:pt x="42" y="4562"/>
                    </a:lnTo>
                    <a:lnTo>
                      <a:pt x="0" y="4666"/>
                    </a:lnTo>
                    <a:lnTo>
                      <a:pt x="0" y="4729"/>
                    </a:lnTo>
                    <a:lnTo>
                      <a:pt x="84" y="4834"/>
                    </a:lnTo>
                    <a:lnTo>
                      <a:pt x="105" y="4980"/>
                    </a:lnTo>
                    <a:lnTo>
                      <a:pt x="377" y="5231"/>
                    </a:lnTo>
                    <a:lnTo>
                      <a:pt x="377" y="5231"/>
                    </a:lnTo>
                    <a:lnTo>
                      <a:pt x="314" y="5127"/>
                    </a:lnTo>
                    <a:lnTo>
                      <a:pt x="314" y="5064"/>
                    </a:lnTo>
                    <a:lnTo>
                      <a:pt x="398" y="5148"/>
                    </a:lnTo>
                    <a:lnTo>
                      <a:pt x="523" y="5148"/>
                    </a:lnTo>
                    <a:lnTo>
                      <a:pt x="419" y="5231"/>
                    </a:lnTo>
                    <a:lnTo>
                      <a:pt x="440" y="5273"/>
                    </a:lnTo>
                    <a:lnTo>
                      <a:pt x="565" y="5273"/>
                    </a:lnTo>
                    <a:lnTo>
                      <a:pt x="565" y="5189"/>
                    </a:lnTo>
                    <a:lnTo>
                      <a:pt x="586" y="5273"/>
                    </a:lnTo>
                    <a:lnTo>
                      <a:pt x="691" y="5273"/>
                    </a:lnTo>
                    <a:lnTo>
                      <a:pt x="733" y="5357"/>
                    </a:lnTo>
                    <a:lnTo>
                      <a:pt x="921" y="5399"/>
                    </a:lnTo>
                    <a:lnTo>
                      <a:pt x="1026" y="5566"/>
                    </a:lnTo>
                    <a:lnTo>
                      <a:pt x="1026" y="5671"/>
                    </a:lnTo>
                    <a:lnTo>
                      <a:pt x="942" y="5692"/>
                    </a:lnTo>
                    <a:lnTo>
                      <a:pt x="900" y="5608"/>
                    </a:lnTo>
                    <a:lnTo>
                      <a:pt x="816" y="5671"/>
                    </a:lnTo>
                    <a:lnTo>
                      <a:pt x="900" y="5754"/>
                    </a:lnTo>
                    <a:lnTo>
                      <a:pt x="921" y="5775"/>
                    </a:lnTo>
                    <a:lnTo>
                      <a:pt x="900" y="5796"/>
                    </a:lnTo>
                    <a:lnTo>
                      <a:pt x="795" y="5775"/>
                    </a:lnTo>
                    <a:lnTo>
                      <a:pt x="774" y="5671"/>
                    </a:lnTo>
                    <a:lnTo>
                      <a:pt x="670" y="5671"/>
                    </a:lnTo>
                    <a:lnTo>
                      <a:pt x="670" y="5712"/>
                    </a:lnTo>
                    <a:lnTo>
                      <a:pt x="795" y="5817"/>
                    </a:lnTo>
                    <a:lnTo>
                      <a:pt x="795" y="5880"/>
                    </a:lnTo>
                    <a:lnTo>
                      <a:pt x="900" y="6005"/>
                    </a:lnTo>
                    <a:lnTo>
                      <a:pt x="1109" y="6068"/>
                    </a:lnTo>
                    <a:lnTo>
                      <a:pt x="1088" y="5880"/>
                    </a:lnTo>
                    <a:lnTo>
                      <a:pt x="1026" y="5775"/>
                    </a:lnTo>
                    <a:lnTo>
                      <a:pt x="1151" y="5859"/>
                    </a:lnTo>
                    <a:lnTo>
                      <a:pt x="1151" y="5964"/>
                    </a:lnTo>
                    <a:lnTo>
                      <a:pt x="1214" y="6068"/>
                    </a:lnTo>
                    <a:lnTo>
                      <a:pt x="1298" y="6131"/>
                    </a:lnTo>
                    <a:lnTo>
                      <a:pt x="1319" y="6298"/>
                    </a:lnTo>
                    <a:lnTo>
                      <a:pt x="1402" y="6382"/>
                    </a:lnTo>
                    <a:lnTo>
                      <a:pt x="1360" y="6403"/>
                    </a:lnTo>
                    <a:lnTo>
                      <a:pt x="1402" y="6445"/>
                    </a:lnTo>
                    <a:lnTo>
                      <a:pt x="1465" y="6487"/>
                    </a:lnTo>
                    <a:lnTo>
                      <a:pt x="1465" y="6717"/>
                    </a:lnTo>
                    <a:lnTo>
                      <a:pt x="1570" y="6947"/>
                    </a:lnTo>
                    <a:lnTo>
                      <a:pt x="1632" y="7010"/>
                    </a:lnTo>
                    <a:lnTo>
                      <a:pt x="1486" y="7114"/>
                    </a:lnTo>
                    <a:lnTo>
                      <a:pt x="1402" y="7658"/>
                    </a:lnTo>
                    <a:lnTo>
                      <a:pt x="1444" y="7784"/>
                    </a:lnTo>
                    <a:lnTo>
                      <a:pt x="1423" y="7847"/>
                    </a:lnTo>
                    <a:lnTo>
                      <a:pt x="1444" y="7889"/>
                    </a:lnTo>
                    <a:lnTo>
                      <a:pt x="1528" y="7742"/>
                    </a:lnTo>
                    <a:lnTo>
                      <a:pt x="1653" y="7637"/>
                    </a:lnTo>
                    <a:lnTo>
                      <a:pt x="1716" y="7470"/>
                    </a:lnTo>
                    <a:lnTo>
                      <a:pt x="1716" y="7658"/>
                    </a:lnTo>
                    <a:lnTo>
                      <a:pt x="1549" y="7805"/>
                    </a:lnTo>
                    <a:lnTo>
                      <a:pt x="1549" y="7972"/>
                    </a:lnTo>
                    <a:lnTo>
                      <a:pt x="1632" y="7951"/>
                    </a:lnTo>
                    <a:lnTo>
                      <a:pt x="1632" y="7868"/>
                    </a:lnTo>
                    <a:lnTo>
                      <a:pt x="1779" y="7784"/>
                    </a:lnTo>
                    <a:lnTo>
                      <a:pt x="1863" y="7868"/>
                    </a:lnTo>
                    <a:lnTo>
                      <a:pt x="1925" y="7868"/>
                    </a:lnTo>
                    <a:lnTo>
                      <a:pt x="1925" y="7805"/>
                    </a:lnTo>
                    <a:lnTo>
                      <a:pt x="1946" y="7847"/>
                    </a:lnTo>
                    <a:lnTo>
                      <a:pt x="1988" y="7847"/>
                    </a:lnTo>
                    <a:lnTo>
                      <a:pt x="2009" y="7805"/>
                    </a:lnTo>
                    <a:lnTo>
                      <a:pt x="2135" y="7805"/>
                    </a:lnTo>
                    <a:lnTo>
                      <a:pt x="2365" y="7658"/>
                    </a:lnTo>
                    <a:lnTo>
                      <a:pt x="2386" y="7575"/>
                    </a:lnTo>
                    <a:lnTo>
                      <a:pt x="2448" y="7596"/>
                    </a:lnTo>
                    <a:lnTo>
                      <a:pt x="2511" y="7596"/>
                    </a:lnTo>
                    <a:lnTo>
                      <a:pt x="2658" y="7533"/>
                    </a:lnTo>
                    <a:lnTo>
                      <a:pt x="2574" y="7491"/>
                    </a:lnTo>
                    <a:lnTo>
                      <a:pt x="2574" y="7470"/>
                    </a:lnTo>
                    <a:lnTo>
                      <a:pt x="2511" y="7365"/>
                    </a:lnTo>
                    <a:lnTo>
                      <a:pt x="2574" y="7365"/>
                    </a:lnTo>
                    <a:lnTo>
                      <a:pt x="2616" y="7449"/>
                    </a:lnTo>
                    <a:lnTo>
                      <a:pt x="2720" y="7470"/>
                    </a:lnTo>
                    <a:lnTo>
                      <a:pt x="2888" y="7345"/>
                    </a:lnTo>
                    <a:lnTo>
                      <a:pt x="2867" y="7282"/>
                    </a:lnTo>
                    <a:lnTo>
                      <a:pt x="2909" y="7240"/>
                    </a:lnTo>
                    <a:lnTo>
                      <a:pt x="2909" y="7114"/>
                    </a:lnTo>
                    <a:lnTo>
                      <a:pt x="2867" y="7052"/>
                    </a:lnTo>
                    <a:lnTo>
                      <a:pt x="2867" y="7010"/>
                    </a:lnTo>
                    <a:lnTo>
                      <a:pt x="2888" y="6947"/>
                    </a:lnTo>
                    <a:lnTo>
                      <a:pt x="2804" y="6863"/>
                    </a:lnTo>
                    <a:lnTo>
                      <a:pt x="2909" y="6947"/>
                    </a:lnTo>
                    <a:lnTo>
                      <a:pt x="2909" y="7010"/>
                    </a:lnTo>
                    <a:lnTo>
                      <a:pt x="2992" y="7010"/>
                    </a:lnTo>
                    <a:lnTo>
                      <a:pt x="2992" y="7073"/>
                    </a:lnTo>
                    <a:lnTo>
                      <a:pt x="3118" y="7282"/>
                    </a:lnTo>
                    <a:lnTo>
                      <a:pt x="3181" y="7365"/>
                    </a:lnTo>
                    <a:lnTo>
                      <a:pt x="3202" y="7491"/>
                    </a:lnTo>
                    <a:lnTo>
                      <a:pt x="3306" y="7491"/>
                    </a:lnTo>
                    <a:lnTo>
                      <a:pt x="3390" y="7470"/>
                    </a:lnTo>
                    <a:lnTo>
                      <a:pt x="3411" y="7386"/>
                    </a:lnTo>
                    <a:lnTo>
                      <a:pt x="3411" y="7470"/>
                    </a:lnTo>
                    <a:lnTo>
                      <a:pt x="3390" y="7533"/>
                    </a:lnTo>
                    <a:lnTo>
                      <a:pt x="3432" y="7658"/>
                    </a:lnTo>
                    <a:lnTo>
                      <a:pt x="3432" y="7700"/>
                    </a:lnTo>
                    <a:lnTo>
                      <a:pt x="3411" y="7742"/>
                    </a:lnTo>
                    <a:lnTo>
                      <a:pt x="3432" y="7847"/>
                    </a:lnTo>
                    <a:lnTo>
                      <a:pt x="3495" y="7889"/>
                    </a:lnTo>
                    <a:lnTo>
                      <a:pt x="3536" y="8307"/>
                    </a:lnTo>
                    <a:lnTo>
                      <a:pt x="3578" y="8328"/>
                    </a:lnTo>
                    <a:lnTo>
                      <a:pt x="3578" y="8516"/>
                    </a:lnTo>
                    <a:lnTo>
                      <a:pt x="3725" y="8600"/>
                    </a:lnTo>
                    <a:lnTo>
                      <a:pt x="3704" y="8642"/>
                    </a:lnTo>
                    <a:lnTo>
                      <a:pt x="3704" y="8788"/>
                    </a:lnTo>
                    <a:lnTo>
                      <a:pt x="3767" y="8851"/>
                    </a:lnTo>
                    <a:lnTo>
                      <a:pt x="3767" y="9123"/>
                    </a:lnTo>
                    <a:lnTo>
                      <a:pt x="3829" y="9228"/>
                    </a:lnTo>
                    <a:lnTo>
                      <a:pt x="3829" y="9332"/>
                    </a:lnTo>
                    <a:lnTo>
                      <a:pt x="3850" y="9311"/>
                    </a:lnTo>
                    <a:lnTo>
                      <a:pt x="3871" y="9123"/>
                    </a:lnTo>
                    <a:lnTo>
                      <a:pt x="3955" y="9249"/>
                    </a:lnTo>
                    <a:lnTo>
                      <a:pt x="3976" y="9374"/>
                    </a:lnTo>
                    <a:lnTo>
                      <a:pt x="4059" y="9458"/>
                    </a:lnTo>
                    <a:lnTo>
                      <a:pt x="4080" y="9793"/>
                    </a:lnTo>
                    <a:lnTo>
                      <a:pt x="4164" y="9855"/>
                    </a:lnTo>
                    <a:lnTo>
                      <a:pt x="4185" y="9960"/>
                    </a:lnTo>
                    <a:lnTo>
                      <a:pt x="4143" y="10002"/>
                    </a:lnTo>
                    <a:lnTo>
                      <a:pt x="4164" y="10169"/>
                    </a:lnTo>
                    <a:lnTo>
                      <a:pt x="4227" y="10253"/>
                    </a:lnTo>
                    <a:lnTo>
                      <a:pt x="4290" y="10316"/>
                    </a:lnTo>
                    <a:lnTo>
                      <a:pt x="4227" y="10399"/>
                    </a:lnTo>
                    <a:lnTo>
                      <a:pt x="4269" y="10567"/>
                    </a:lnTo>
                    <a:lnTo>
                      <a:pt x="4248" y="10609"/>
                    </a:lnTo>
                    <a:lnTo>
                      <a:pt x="4227" y="10630"/>
                    </a:lnTo>
                    <a:lnTo>
                      <a:pt x="4185" y="10797"/>
                    </a:lnTo>
                    <a:lnTo>
                      <a:pt x="4227" y="10818"/>
                    </a:lnTo>
                    <a:lnTo>
                      <a:pt x="4227" y="10922"/>
                    </a:lnTo>
                    <a:lnTo>
                      <a:pt x="4143" y="11027"/>
                    </a:lnTo>
                    <a:lnTo>
                      <a:pt x="4101" y="11048"/>
                    </a:lnTo>
                    <a:lnTo>
                      <a:pt x="4059" y="11048"/>
                    </a:lnTo>
                    <a:lnTo>
                      <a:pt x="4059" y="11111"/>
                    </a:lnTo>
                    <a:lnTo>
                      <a:pt x="4101" y="11194"/>
                    </a:lnTo>
                    <a:lnTo>
                      <a:pt x="4101" y="11341"/>
                    </a:lnTo>
                    <a:lnTo>
                      <a:pt x="4164" y="11529"/>
                    </a:lnTo>
                    <a:lnTo>
                      <a:pt x="4185" y="11341"/>
                    </a:lnTo>
                    <a:lnTo>
                      <a:pt x="4248" y="11236"/>
                    </a:lnTo>
                    <a:lnTo>
                      <a:pt x="4248" y="11257"/>
                    </a:lnTo>
                    <a:lnTo>
                      <a:pt x="4269" y="11153"/>
                    </a:lnTo>
                    <a:lnTo>
                      <a:pt x="4332" y="11090"/>
                    </a:lnTo>
                    <a:lnTo>
                      <a:pt x="4332" y="10922"/>
                    </a:lnTo>
                    <a:lnTo>
                      <a:pt x="4457" y="10839"/>
                    </a:lnTo>
                    <a:lnTo>
                      <a:pt x="4583" y="10483"/>
                    </a:lnTo>
                    <a:lnTo>
                      <a:pt x="4666" y="10420"/>
                    </a:lnTo>
                    <a:lnTo>
                      <a:pt x="4666" y="10253"/>
                    </a:lnTo>
                    <a:lnTo>
                      <a:pt x="4583" y="10106"/>
                    </a:lnTo>
                    <a:lnTo>
                      <a:pt x="4604" y="9960"/>
                    </a:lnTo>
                    <a:lnTo>
                      <a:pt x="4562" y="9855"/>
                    </a:lnTo>
                    <a:lnTo>
                      <a:pt x="4541" y="9667"/>
                    </a:lnTo>
                    <a:lnTo>
                      <a:pt x="4457" y="9583"/>
                    </a:lnTo>
                    <a:lnTo>
                      <a:pt x="4478" y="9479"/>
                    </a:lnTo>
                    <a:lnTo>
                      <a:pt x="4457" y="9353"/>
                    </a:lnTo>
                    <a:lnTo>
                      <a:pt x="4478" y="9270"/>
                    </a:lnTo>
                    <a:lnTo>
                      <a:pt x="4436" y="9018"/>
                    </a:lnTo>
                    <a:lnTo>
                      <a:pt x="4269" y="8851"/>
                    </a:lnTo>
                    <a:lnTo>
                      <a:pt x="4080" y="8725"/>
                    </a:lnTo>
                    <a:lnTo>
                      <a:pt x="3934" y="8537"/>
                    </a:lnTo>
                    <a:lnTo>
                      <a:pt x="3934" y="8433"/>
                    </a:lnTo>
                    <a:lnTo>
                      <a:pt x="3850" y="8223"/>
                    </a:lnTo>
                    <a:lnTo>
                      <a:pt x="3955" y="8181"/>
                    </a:lnTo>
                    <a:lnTo>
                      <a:pt x="3976" y="8077"/>
                    </a:lnTo>
                    <a:lnTo>
                      <a:pt x="3934" y="7784"/>
                    </a:lnTo>
                    <a:lnTo>
                      <a:pt x="3955" y="7700"/>
                    </a:lnTo>
                    <a:lnTo>
                      <a:pt x="4059" y="7658"/>
                    </a:lnTo>
                    <a:lnTo>
                      <a:pt x="4059" y="7533"/>
                    </a:lnTo>
                    <a:lnTo>
                      <a:pt x="3934" y="7470"/>
                    </a:lnTo>
                    <a:lnTo>
                      <a:pt x="3934" y="7345"/>
                    </a:lnTo>
                    <a:lnTo>
                      <a:pt x="3850" y="7219"/>
                    </a:lnTo>
                    <a:lnTo>
                      <a:pt x="3767" y="7156"/>
                    </a:lnTo>
                    <a:lnTo>
                      <a:pt x="3620" y="6863"/>
                    </a:lnTo>
                    <a:lnTo>
                      <a:pt x="3495" y="6759"/>
                    </a:lnTo>
                    <a:lnTo>
                      <a:pt x="3432" y="6696"/>
                    </a:lnTo>
                    <a:lnTo>
                      <a:pt x="3348" y="6612"/>
                    </a:lnTo>
                    <a:lnTo>
                      <a:pt x="3243" y="6424"/>
                    </a:lnTo>
                    <a:lnTo>
                      <a:pt x="3181" y="6403"/>
                    </a:lnTo>
                    <a:lnTo>
                      <a:pt x="3181" y="6319"/>
                    </a:lnTo>
                    <a:lnTo>
                      <a:pt x="3306" y="6236"/>
                    </a:lnTo>
                    <a:lnTo>
                      <a:pt x="3411" y="6173"/>
                    </a:lnTo>
                    <a:lnTo>
                      <a:pt x="3390" y="6089"/>
                    </a:lnTo>
                    <a:lnTo>
                      <a:pt x="3390" y="5901"/>
                    </a:lnTo>
                    <a:lnTo>
                      <a:pt x="3453" y="5817"/>
                    </a:lnTo>
                    <a:lnTo>
                      <a:pt x="3432" y="5650"/>
                    </a:lnTo>
                    <a:lnTo>
                      <a:pt x="3515" y="5503"/>
                    </a:lnTo>
                    <a:lnTo>
                      <a:pt x="3746" y="5587"/>
                    </a:lnTo>
                    <a:lnTo>
                      <a:pt x="3871" y="5482"/>
                    </a:lnTo>
                    <a:lnTo>
                      <a:pt x="4018" y="5482"/>
                    </a:lnTo>
                    <a:lnTo>
                      <a:pt x="4039" y="5440"/>
                    </a:lnTo>
                    <a:lnTo>
                      <a:pt x="4039" y="5273"/>
                    </a:lnTo>
                    <a:lnTo>
                      <a:pt x="4101" y="5231"/>
                    </a:lnTo>
                    <a:lnTo>
                      <a:pt x="4269" y="5252"/>
                    </a:lnTo>
                    <a:lnTo>
                      <a:pt x="4290" y="5168"/>
                    </a:lnTo>
                    <a:lnTo>
                      <a:pt x="4248" y="5085"/>
                    </a:lnTo>
                    <a:lnTo>
                      <a:pt x="4248" y="5022"/>
                    </a:lnTo>
                    <a:lnTo>
                      <a:pt x="4373" y="4980"/>
                    </a:lnTo>
                    <a:lnTo>
                      <a:pt x="4541" y="4959"/>
                    </a:lnTo>
                    <a:lnTo>
                      <a:pt x="4562" y="4959"/>
                    </a:lnTo>
                    <a:lnTo>
                      <a:pt x="4604" y="4813"/>
                    </a:lnTo>
                    <a:lnTo>
                      <a:pt x="4666" y="4813"/>
                    </a:lnTo>
                    <a:lnTo>
                      <a:pt x="4792" y="4729"/>
                    </a:lnTo>
                    <a:lnTo>
                      <a:pt x="4750" y="4645"/>
                    </a:lnTo>
                    <a:lnTo>
                      <a:pt x="4792" y="4541"/>
                    </a:lnTo>
                    <a:lnTo>
                      <a:pt x="4813" y="4436"/>
                    </a:lnTo>
                    <a:lnTo>
                      <a:pt x="4980" y="4415"/>
                    </a:lnTo>
                    <a:lnTo>
                      <a:pt x="5085" y="4311"/>
                    </a:lnTo>
                    <a:lnTo>
                      <a:pt x="5127" y="4290"/>
                    </a:lnTo>
                    <a:lnTo>
                      <a:pt x="5127" y="4143"/>
                    </a:lnTo>
                    <a:lnTo>
                      <a:pt x="5022" y="4122"/>
                    </a:lnTo>
                    <a:lnTo>
                      <a:pt x="4771" y="4227"/>
                    </a:lnTo>
                    <a:lnTo>
                      <a:pt x="4624" y="4227"/>
                    </a:lnTo>
                    <a:lnTo>
                      <a:pt x="4562" y="4311"/>
                    </a:lnTo>
                    <a:lnTo>
                      <a:pt x="4436" y="4248"/>
                    </a:lnTo>
                    <a:lnTo>
                      <a:pt x="4394" y="4122"/>
                    </a:lnTo>
                    <a:lnTo>
                      <a:pt x="4436" y="3997"/>
                    </a:lnTo>
                    <a:lnTo>
                      <a:pt x="4352" y="3892"/>
                    </a:lnTo>
                    <a:lnTo>
                      <a:pt x="4269" y="3976"/>
                    </a:lnTo>
                    <a:lnTo>
                      <a:pt x="4227" y="3913"/>
                    </a:lnTo>
                    <a:lnTo>
                      <a:pt x="4039" y="3913"/>
                    </a:lnTo>
                    <a:lnTo>
                      <a:pt x="3955" y="3934"/>
                    </a:lnTo>
                    <a:lnTo>
                      <a:pt x="3934" y="3871"/>
                    </a:lnTo>
                    <a:lnTo>
                      <a:pt x="4039" y="3767"/>
                    </a:lnTo>
                    <a:lnTo>
                      <a:pt x="4185" y="3578"/>
                    </a:lnTo>
                    <a:lnTo>
                      <a:pt x="4164" y="3495"/>
                    </a:lnTo>
                    <a:lnTo>
                      <a:pt x="4227" y="3390"/>
                    </a:lnTo>
                    <a:lnTo>
                      <a:pt x="4227" y="3306"/>
                    </a:lnTo>
                    <a:lnTo>
                      <a:pt x="4101" y="3244"/>
                    </a:lnTo>
                    <a:lnTo>
                      <a:pt x="3955" y="3244"/>
                    </a:lnTo>
                    <a:lnTo>
                      <a:pt x="3934" y="3285"/>
                    </a:lnTo>
                    <a:lnTo>
                      <a:pt x="3871" y="3202"/>
                    </a:lnTo>
                    <a:lnTo>
                      <a:pt x="3913" y="3160"/>
                    </a:lnTo>
                    <a:lnTo>
                      <a:pt x="3767" y="3139"/>
                    </a:lnTo>
                    <a:lnTo>
                      <a:pt x="3704" y="3055"/>
                    </a:lnTo>
                    <a:lnTo>
                      <a:pt x="3725" y="2951"/>
                    </a:lnTo>
                    <a:lnTo>
                      <a:pt x="3704" y="2846"/>
                    </a:lnTo>
                    <a:lnTo>
                      <a:pt x="3557" y="2867"/>
                    </a:lnTo>
                    <a:lnTo>
                      <a:pt x="3495" y="2825"/>
                    </a:lnTo>
                    <a:lnTo>
                      <a:pt x="3515" y="2741"/>
                    </a:lnTo>
                    <a:lnTo>
                      <a:pt x="3495" y="2658"/>
                    </a:lnTo>
                    <a:lnTo>
                      <a:pt x="3223" y="2720"/>
                    </a:lnTo>
                    <a:lnTo>
                      <a:pt x="3097" y="2825"/>
                    </a:lnTo>
                    <a:lnTo>
                      <a:pt x="3034" y="2679"/>
                    </a:lnTo>
                    <a:lnTo>
                      <a:pt x="3055" y="2532"/>
                    </a:lnTo>
                    <a:lnTo>
                      <a:pt x="2992" y="2469"/>
                    </a:lnTo>
                    <a:lnTo>
                      <a:pt x="2930" y="2407"/>
                    </a:lnTo>
                    <a:lnTo>
                      <a:pt x="2825" y="2344"/>
                    </a:lnTo>
                    <a:lnTo>
                      <a:pt x="2825" y="2239"/>
                    </a:lnTo>
                    <a:lnTo>
                      <a:pt x="2888" y="2155"/>
                    </a:lnTo>
                    <a:lnTo>
                      <a:pt x="2825" y="2093"/>
                    </a:lnTo>
                    <a:lnTo>
                      <a:pt x="2888" y="2009"/>
                    </a:lnTo>
                    <a:lnTo>
                      <a:pt x="2971" y="1904"/>
                    </a:lnTo>
                    <a:lnTo>
                      <a:pt x="3034" y="1925"/>
                    </a:lnTo>
                    <a:lnTo>
                      <a:pt x="3097" y="1883"/>
                    </a:lnTo>
                    <a:lnTo>
                      <a:pt x="3034" y="1779"/>
                    </a:lnTo>
                    <a:lnTo>
                      <a:pt x="3055" y="1695"/>
                    </a:lnTo>
                    <a:lnTo>
                      <a:pt x="3118" y="1674"/>
                    </a:lnTo>
                    <a:lnTo>
                      <a:pt x="3139" y="1570"/>
                    </a:lnTo>
                    <a:lnTo>
                      <a:pt x="3243" y="1507"/>
                    </a:lnTo>
                    <a:lnTo>
                      <a:pt x="3285" y="1423"/>
                    </a:lnTo>
                    <a:lnTo>
                      <a:pt x="3285" y="1319"/>
                    </a:lnTo>
                    <a:lnTo>
                      <a:pt x="3306" y="1067"/>
                    </a:lnTo>
                    <a:lnTo>
                      <a:pt x="3285" y="900"/>
                    </a:lnTo>
                    <a:lnTo>
                      <a:pt x="3202" y="691"/>
                    </a:lnTo>
                    <a:lnTo>
                      <a:pt x="3202" y="544"/>
                    </a:lnTo>
                    <a:lnTo>
                      <a:pt x="3097" y="419"/>
                    </a:lnTo>
                    <a:lnTo>
                      <a:pt x="2992" y="419"/>
                    </a:lnTo>
                    <a:lnTo>
                      <a:pt x="2971" y="251"/>
                    </a:lnTo>
                    <a:lnTo>
                      <a:pt x="2825" y="147"/>
                    </a:lnTo>
                    <a:lnTo>
                      <a:pt x="2783" y="0"/>
                    </a:lnTo>
                    <a:lnTo>
                      <a:pt x="2616" y="0"/>
                    </a:lnTo>
                    <a:lnTo>
                      <a:pt x="2532" y="42"/>
                    </a:lnTo>
                    <a:lnTo>
                      <a:pt x="240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" name="Google Shape;569;p23"/>
              <p:cNvSpPr/>
              <p:nvPr/>
            </p:nvSpPr>
            <p:spPr>
              <a:xfrm>
                <a:off x="4941700" y="2836825"/>
                <a:ext cx="74300" cy="95750"/>
              </a:xfrm>
              <a:custGeom>
                <a:rect b="b" l="l" r="r" t="t"/>
                <a:pathLst>
                  <a:path extrusionOk="0" h="3830" w="2972">
                    <a:moveTo>
                      <a:pt x="209" y="1"/>
                    </a:moveTo>
                    <a:lnTo>
                      <a:pt x="189" y="63"/>
                    </a:lnTo>
                    <a:lnTo>
                      <a:pt x="147" y="63"/>
                    </a:lnTo>
                    <a:lnTo>
                      <a:pt x="147" y="147"/>
                    </a:lnTo>
                    <a:lnTo>
                      <a:pt x="189" y="210"/>
                    </a:lnTo>
                    <a:lnTo>
                      <a:pt x="147" y="356"/>
                    </a:lnTo>
                    <a:lnTo>
                      <a:pt x="21" y="482"/>
                    </a:lnTo>
                    <a:lnTo>
                      <a:pt x="0" y="628"/>
                    </a:lnTo>
                    <a:lnTo>
                      <a:pt x="293" y="733"/>
                    </a:lnTo>
                    <a:lnTo>
                      <a:pt x="398" y="670"/>
                    </a:lnTo>
                    <a:lnTo>
                      <a:pt x="523" y="691"/>
                    </a:lnTo>
                    <a:lnTo>
                      <a:pt x="502" y="754"/>
                    </a:lnTo>
                    <a:lnTo>
                      <a:pt x="544" y="900"/>
                    </a:lnTo>
                    <a:lnTo>
                      <a:pt x="481" y="963"/>
                    </a:lnTo>
                    <a:lnTo>
                      <a:pt x="398" y="942"/>
                    </a:lnTo>
                    <a:lnTo>
                      <a:pt x="314" y="984"/>
                    </a:lnTo>
                    <a:lnTo>
                      <a:pt x="272" y="1151"/>
                    </a:lnTo>
                    <a:lnTo>
                      <a:pt x="168" y="1172"/>
                    </a:lnTo>
                    <a:lnTo>
                      <a:pt x="168" y="1402"/>
                    </a:lnTo>
                    <a:lnTo>
                      <a:pt x="293" y="1570"/>
                    </a:lnTo>
                    <a:lnTo>
                      <a:pt x="419" y="1612"/>
                    </a:lnTo>
                    <a:lnTo>
                      <a:pt x="586" y="1800"/>
                    </a:lnTo>
                    <a:lnTo>
                      <a:pt x="586" y="1988"/>
                    </a:lnTo>
                    <a:lnTo>
                      <a:pt x="628" y="2114"/>
                    </a:lnTo>
                    <a:lnTo>
                      <a:pt x="607" y="2218"/>
                    </a:lnTo>
                    <a:lnTo>
                      <a:pt x="628" y="2407"/>
                    </a:lnTo>
                    <a:lnTo>
                      <a:pt x="816" y="2637"/>
                    </a:lnTo>
                    <a:lnTo>
                      <a:pt x="816" y="2783"/>
                    </a:lnTo>
                    <a:lnTo>
                      <a:pt x="837" y="2888"/>
                    </a:lnTo>
                    <a:lnTo>
                      <a:pt x="879" y="3076"/>
                    </a:lnTo>
                    <a:lnTo>
                      <a:pt x="921" y="3055"/>
                    </a:lnTo>
                    <a:lnTo>
                      <a:pt x="984" y="3160"/>
                    </a:lnTo>
                    <a:lnTo>
                      <a:pt x="1005" y="3202"/>
                    </a:lnTo>
                    <a:lnTo>
                      <a:pt x="1046" y="3202"/>
                    </a:lnTo>
                    <a:lnTo>
                      <a:pt x="1067" y="3139"/>
                    </a:lnTo>
                    <a:lnTo>
                      <a:pt x="1130" y="3097"/>
                    </a:lnTo>
                    <a:lnTo>
                      <a:pt x="1214" y="3160"/>
                    </a:lnTo>
                    <a:lnTo>
                      <a:pt x="1214" y="3181"/>
                    </a:lnTo>
                    <a:lnTo>
                      <a:pt x="1256" y="3160"/>
                    </a:lnTo>
                    <a:lnTo>
                      <a:pt x="1298" y="3055"/>
                    </a:lnTo>
                    <a:lnTo>
                      <a:pt x="1214" y="2930"/>
                    </a:lnTo>
                    <a:lnTo>
                      <a:pt x="1256" y="2888"/>
                    </a:lnTo>
                    <a:lnTo>
                      <a:pt x="1256" y="2783"/>
                    </a:lnTo>
                    <a:lnTo>
                      <a:pt x="1318" y="2721"/>
                    </a:lnTo>
                    <a:lnTo>
                      <a:pt x="1318" y="2742"/>
                    </a:lnTo>
                    <a:lnTo>
                      <a:pt x="1256" y="2951"/>
                    </a:lnTo>
                    <a:lnTo>
                      <a:pt x="1339" y="3055"/>
                    </a:lnTo>
                    <a:lnTo>
                      <a:pt x="1423" y="2930"/>
                    </a:lnTo>
                    <a:lnTo>
                      <a:pt x="1507" y="2888"/>
                    </a:lnTo>
                    <a:lnTo>
                      <a:pt x="1507" y="2888"/>
                    </a:lnTo>
                    <a:lnTo>
                      <a:pt x="1465" y="2951"/>
                    </a:lnTo>
                    <a:lnTo>
                      <a:pt x="1423" y="2972"/>
                    </a:lnTo>
                    <a:lnTo>
                      <a:pt x="1360" y="3076"/>
                    </a:lnTo>
                    <a:lnTo>
                      <a:pt x="1465" y="3139"/>
                    </a:lnTo>
                    <a:lnTo>
                      <a:pt x="1549" y="2951"/>
                    </a:lnTo>
                    <a:lnTo>
                      <a:pt x="1653" y="2930"/>
                    </a:lnTo>
                    <a:lnTo>
                      <a:pt x="1674" y="2762"/>
                    </a:lnTo>
                    <a:lnTo>
                      <a:pt x="1590" y="2637"/>
                    </a:lnTo>
                    <a:lnTo>
                      <a:pt x="1528" y="2616"/>
                    </a:lnTo>
                    <a:lnTo>
                      <a:pt x="1632" y="2553"/>
                    </a:lnTo>
                    <a:lnTo>
                      <a:pt x="1653" y="2511"/>
                    </a:lnTo>
                    <a:lnTo>
                      <a:pt x="1570" y="2365"/>
                    </a:lnTo>
                    <a:lnTo>
                      <a:pt x="1549" y="2156"/>
                    </a:lnTo>
                    <a:lnTo>
                      <a:pt x="1590" y="2344"/>
                    </a:lnTo>
                    <a:lnTo>
                      <a:pt x="1716" y="2449"/>
                    </a:lnTo>
                    <a:lnTo>
                      <a:pt x="1779" y="2428"/>
                    </a:lnTo>
                    <a:lnTo>
                      <a:pt x="1779" y="2470"/>
                    </a:lnTo>
                    <a:lnTo>
                      <a:pt x="1988" y="2574"/>
                    </a:lnTo>
                    <a:lnTo>
                      <a:pt x="2093" y="2511"/>
                    </a:lnTo>
                    <a:lnTo>
                      <a:pt x="2155" y="2532"/>
                    </a:lnTo>
                    <a:lnTo>
                      <a:pt x="2155" y="2470"/>
                    </a:lnTo>
                    <a:lnTo>
                      <a:pt x="2197" y="2470"/>
                    </a:lnTo>
                    <a:lnTo>
                      <a:pt x="2365" y="2888"/>
                    </a:lnTo>
                    <a:lnTo>
                      <a:pt x="2448" y="2951"/>
                    </a:lnTo>
                    <a:lnTo>
                      <a:pt x="2448" y="3034"/>
                    </a:lnTo>
                    <a:lnTo>
                      <a:pt x="2406" y="3160"/>
                    </a:lnTo>
                    <a:lnTo>
                      <a:pt x="2469" y="3181"/>
                    </a:lnTo>
                    <a:lnTo>
                      <a:pt x="2406" y="3348"/>
                    </a:lnTo>
                    <a:lnTo>
                      <a:pt x="2448" y="3369"/>
                    </a:lnTo>
                    <a:lnTo>
                      <a:pt x="2511" y="3306"/>
                    </a:lnTo>
                    <a:lnTo>
                      <a:pt x="2553" y="3265"/>
                    </a:lnTo>
                    <a:lnTo>
                      <a:pt x="2553" y="3265"/>
                    </a:lnTo>
                    <a:lnTo>
                      <a:pt x="2511" y="3369"/>
                    </a:lnTo>
                    <a:lnTo>
                      <a:pt x="2490" y="3411"/>
                    </a:lnTo>
                    <a:lnTo>
                      <a:pt x="2553" y="3495"/>
                    </a:lnTo>
                    <a:lnTo>
                      <a:pt x="2637" y="3620"/>
                    </a:lnTo>
                    <a:lnTo>
                      <a:pt x="2720" y="3830"/>
                    </a:lnTo>
                    <a:lnTo>
                      <a:pt x="2762" y="3830"/>
                    </a:lnTo>
                    <a:lnTo>
                      <a:pt x="2720" y="3683"/>
                    </a:lnTo>
                    <a:lnTo>
                      <a:pt x="2720" y="3620"/>
                    </a:lnTo>
                    <a:lnTo>
                      <a:pt x="2762" y="3516"/>
                    </a:lnTo>
                    <a:lnTo>
                      <a:pt x="2867" y="3390"/>
                    </a:lnTo>
                    <a:lnTo>
                      <a:pt x="2909" y="3411"/>
                    </a:lnTo>
                    <a:lnTo>
                      <a:pt x="2971" y="3286"/>
                    </a:lnTo>
                    <a:lnTo>
                      <a:pt x="2971" y="3160"/>
                    </a:lnTo>
                    <a:lnTo>
                      <a:pt x="2930" y="3139"/>
                    </a:lnTo>
                    <a:lnTo>
                      <a:pt x="2909" y="3076"/>
                    </a:lnTo>
                    <a:lnTo>
                      <a:pt x="2909" y="3034"/>
                    </a:lnTo>
                    <a:lnTo>
                      <a:pt x="2888" y="2972"/>
                    </a:lnTo>
                    <a:lnTo>
                      <a:pt x="2867" y="2888"/>
                    </a:lnTo>
                    <a:lnTo>
                      <a:pt x="2804" y="2742"/>
                    </a:lnTo>
                    <a:lnTo>
                      <a:pt x="2783" y="2511"/>
                    </a:lnTo>
                    <a:lnTo>
                      <a:pt x="2720" y="2428"/>
                    </a:lnTo>
                    <a:lnTo>
                      <a:pt x="2720" y="2302"/>
                    </a:lnTo>
                    <a:lnTo>
                      <a:pt x="2699" y="2135"/>
                    </a:lnTo>
                    <a:lnTo>
                      <a:pt x="2637" y="2051"/>
                    </a:lnTo>
                    <a:lnTo>
                      <a:pt x="2595" y="2009"/>
                    </a:lnTo>
                    <a:lnTo>
                      <a:pt x="2511" y="2009"/>
                    </a:lnTo>
                    <a:lnTo>
                      <a:pt x="2448" y="1946"/>
                    </a:lnTo>
                    <a:lnTo>
                      <a:pt x="2386" y="2009"/>
                    </a:lnTo>
                    <a:lnTo>
                      <a:pt x="2406" y="2051"/>
                    </a:lnTo>
                    <a:lnTo>
                      <a:pt x="2386" y="2114"/>
                    </a:lnTo>
                    <a:lnTo>
                      <a:pt x="2386" y="2156"/>
                    </a:lnTo>
                    <a:lnTo>
                      <a:pt x="2344" y="2239"/>
                    </a:lnTo>
                    <a:lnTo>
                      <a:pt x="2365" y="2302"/>
                    </a:lnTo>
                    <a:lnTo>
                      <a:pt x="2365" y="2365"/>
                    </a:lnTo>
                    <a:lnTo>
                      <a:pt x="2281" y="2365"/>
                    </a:lnTo>
                    <a:lnTo>
                      <a:pt x="2197" y="2260"/>
                    </a:lnTo>
                    <a:lnTo>
                      <a:pt x="2093" y="2156"/>
                    </a:lnTo>
                    <a:lnTo>
                      <a:pt x="2093" y="2114"/>
                    </a:lnTo>
                    <a:lnTo>
                      <a:pt x="2030" y="2051"/>
                    </a:lnTo>
                    <a:lnTo>
                      <a:pt x="1967" y="1905"/>
                    </a:lnTo>
                    <a:lnTo>
                      <a:pt x="1967" y="1821"/>
                    </a:lnTo>
                    <a:lnTo>
                      <a:pt x="2030" y="1800"/>
                    </a:lnTo>
                    <a:lnTo>
                      <a:pt x="2051" y="1716"/>
                    </a:lnTo>
                    <a:lnTo>
                      <a:pt x="2155" y="1633"/>
                    </a:lnTo>
                    <a:lnTo>
                      <a:pt x="2176" y="1695"/>
                    </a:lnTo>
                    <a:lnTo>
                      <a:pt x="2260" y="1695"/>
                    </a:lnTo>
                    <a:lnTo>
                      <a:pt x="2302" y="1633"/>
                    </a:lnTo>
                    <a:lnTo>
                      <a:pt x="2302" y="1570"/>
                    </a:lnTo>
                    <a:lnTo>
                      <a:pt x="2365" y="1528"/>
                    </a:lnTo>
                    <a:lnTo>
                      <a:pt x="2448" y="1319"/>
                    </a:lnTo>
                    <a:lnTo>
                      <a:pt x="2469" y="1193"/>
                    </a:lnTo>
                    <a:lnTo>
                      <a:pt x="2511" y="1068"/>
                    </a:lnTo>
                    <a:lnTo>
                      <a:pt x="2469" y="1047"/>
                    </a:lnTo>
                    <a:lnTo>
                      <a:pt x="2365" y="942"/>
                    </a:lnTo>
                    <a:lnTo>
                      <a:pt x="2302" y="963"/>
                    </a:lnTo>
                    <a:lnTo>
                      <a:pt x="2260" y="942"/>
                    </a:lnTo>
                    <a:lnTo>
                      <a:pt x="2176" y="942"/>
                    </a:lnTo>
                    <a:lnTo>
                      <a:pt x="1967" y="963"/>
                    </a:lnTo>
                    <a:lnTo>
                      <a:pt x="1779" y="942"/>
                    </a:lnTo>
                    <a:lnTo>
                      <a:pt x="1423" y="942"/>
                    </a:lnTo>
                    <a:lnTo>
                      <a:pt x="1298" y="879"/>
                    </a:lnTo>
                    <a:lnTo>
                      <a:pt x="1193" y="900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026" y="649"/>
                    </a:lnTo>
                    <a:lnTo>
                      <a:pt x="1026" y="565"/>
                    </a:lnTo>
                    <a:lnTo>
                      <a:pt x="1005" y="440"/>
                    </a:lnTo>
                    <a:lnTo>
                      <a:pt x="921" y="314"/>
                    </a:lnTo>
                    <a:lnTo>
                      <a:pt x="879" y="314"/>
                    </a:lnTo>
                    <a:lnTo>
                      <a:pt x="837" y="356"/>
                    </a:lnTo>
                    <a:lnTo>
                      <a:pt x="733" y="314"/>
                    </a:lnTo>
                    <a:lnTo>
                      <a:pt x="691" y="252"/>
                    </a:lnTo>
                    <a:lnTo>
                      <a:pt x="607" y="168"/>
                    </a:lnTo>
                    <a:lnTo>
                      <a:pt x="544" y="168"/>
                    </a:lnTo>
                    <a:lnTo>
                      <a:pt x="523" y="252"/>
                    </a:lnTo>
                    <a:lnTo>
                      <a:pt x="607" y="314"/>
                    </a:lnTo>
                    <a:lnTo>
                      <a:pt x="544" y="335"/>
                    </a:lnTo>
                    <a:lnTo>
                      <a:pt x="419" y="314"/>
                    </a:lnTo>
                    <a:lnTo>
                      <a:pt x="356" y="210"/>
                    </a:lnTo>
                    <a:lnTo>
                      <a:pt x="356" y="147"/>
                    </a:lnTo>
                    <a:lnTo>
                      <a:pt x="272" y="42"/>
                    </a:lnTo>
                    <a:lnTo>
                      <a:pt x="20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" name="Google Shape;570;p23"/>
              <p:cNvSpPr/>
              <p:nvPr/>
            </p:nvSpPr>
            <p:spPr>
              <a:xfrm>
                <a:off x="3787225" y="2293850"/>
                <a:ext cx="55475" cy="68025"/>
              </a:xfrm>
              <a:custGeom>
                <a:rect b="b" l="l" r="r" t="t"/>
                <a:pathLst>
                  <a:path extrusionOk="0" h="2721" w="2219">
                    <a:moveTo>
                      <a:pt x="1298" y="1"/>
                    </a:moveTo>
                    <a:lnTo>
                      <a:pt x="1152" y="168"/>
                    </a:lnTo>
                    <a:lnTo>
                      <a:pt x="984" y="231"/>
                    </a:lnTo>
                    <a:lnTo>
                      <a:pt x="880" y="231"/>
                    </a:lnTo>
                    <a:lnTo>
                      <a:pt x="817" y="336"/>
                    </a:lnTo>
                    <a:lnTo>
                      <a:pt x="754" y="482"/>
                    </a:lnTo>
                    <a:lnTo>
                      <a:pt x="649" y="545"/>
                    </a:lnTo>
                    <a:lnTo>
                      <a:pt x="524" y="545"/>
                    </a:lnTo>
                    <a:lnTo>
                      <a:pt x="357" y="649"/>
                    </a:lnTo>
                    <a:lnTo>
                      <a:pt x="315" y="629"/>
                    </a:lnTo>
                    <a:lnTo>
                      <a:pt x="231" y="629"/>
                    </a:lnTo>
                    <a:lnTo>
                      <a:pt x="210" y="754"/>
                    </a:lnTo>
                    <a:lnTo>
                      <a:pt x="126" y="838"/>
                    </a:lnTo>
                    <a:lnTo>
                      <a:pt x="189" y="901"/>
                    </a:lnTo>
                    <a:lnTo>
                      <a:pt x="231" y="859"/>
                    </a:lnTo>
                    <a:lnTo>
                      <a:pt x="357" y="1005"/>
                    </a:lnTo>
                    <a:lnTo>
                      <a:pt x="336" y="838"/>
                    </a:lnTo>
                    <a:lnTo>
                      <a:pt x="357" y="754"/>
                    </a:lnTo>
                    <a:lnTo>
                      <a:pt x="545" y="629"/>
                    </a:lnTo>
                    <a:lnTo>
                      <a:pt x="566" y="649"/>
                    </a:lnTo>
                    <a:lnTo>
                      <a:pt x="670" y="629"/>
                    </a:lnTo>
                    <a:lnTo>
                      <a:pt x="817" y="649"/>
                    </a:lnTo>
                    <a:lnTo>
                      <a:pt x="859" y="629"/>
                    </a:lnTo>
                    <a:lnTo>
                      <a:pt x="859" y="629"/>
                    </a:lnTo>
                    <a:cubicBezTo>
                      <a:pt x="859" y="649"/>
                      <a:pt x="838" y="649"/>
                      <a:pt x="838" y="691"/>
                    </a:cubicBezTo>
                    <a:lnTo>
                      <a:pt x="754" y="712"/>
                    </a:lnTo>
                    <a:lnTo>
                      <a:pt x="670" y="712"/>
                    </a:lnTo>
                    <a:lnTo>
                      <a:pt x="629" y="733"/>
                    </a:lnTo>
                    <a:lnTo>
                      <a:pt x="733" y="859"/>
                    </a:lnTo>
                    <a:lnTo>
                      <a:pt x="691" y="921"/>
                    </a:lnTo>
                    <a:lnTo>
                      <a:pt x="775" y="1026"/>
                    </a:lnTo>
                    <a:lnTo>
                      <a:pt x="775" y="1047"/>
                    </a:lnTo>
                    <a:lnTo>
                      <a:pt x="691" y="1026"/>
                    </a:lnTo>
                    <a:lnTo>
                      <a:pt x="587" y="1047"/>
                    </a:lnTo>
                    <a:lnTo>
                      <a:pt x="566" y="1005"/>
                    </a:lnTo>
                    <a:lnTo>
                      <a:pt x="629" y="942"/>
                    </a:lnTo>
                    <a:lnTo>
                      <a:pt x="566" y="838"/>
                    </a:lnTo>
                    <a:lnTo>
                      <a:pt x="545" y="838"/>
                    </a:lnTo>
                    <a:lnTo>
                      <a:pt x="461" y="963"/>
                    </a:lnTo>
                    <a:lnTo>
                      <a:pt x="524" y="1047"/>
                    </a:lnTo>
                    <a:lnTo>
                      <a:pt x="419" y="1131"/>
                    </a:lnTo>
                    <a:lnTo>
                      <a:pt x="336" y="1047"/>
                    </a:lnTo>
                    <a:lnTo>
                      <a:pt x="231" y="1047"/>
                    </a:lnTo>
                    <a:lnTo>
                      <a:pt x="147" y="1026"/>
                    </a:lnTo>
                    <a:lnTo>
                      <a:pt x="64" y="1110"/>
                    </a:lnTo>
                    <a:lnTo>
                      <a:pt x="210" y="1173"/>
                    </a:lnTo>
                    <a:lnTo>
                      <a:pt x="210" y="1277"/>
                    </a:lnTo>
                    <a:lnTo>
                      <a:pt x="126" y="1235"/>
                    </a:lnTo>
                    <a:lnTo>
                      <a:pt x="64" y="1256"/>
                    </a:lnTo>
                    <a:lnTo>
                      <a:pt x="105" y="1424"/>
                    </a:lnTo>
                    <a:lnTo>
                      <a:pt x="168" y="1465"/>
                    </a:lnTo>
                    <a:lnTo>
                      <a:pt x="168" y="1591"/>
                    </a:lnTo>
                    <a:lnTo>
                      <a:pt x="231" y="1675"/>
                    </a:lnTo>
                    <a:lnTo>
                      <a:pt x="64" y="1758"/>
                    </a:lnTo>
                    <a:lnTo>
                      <a:pt x="1" y="1905"/>
                    </a:lnTo>
                    <a:lnTo>
                      <a:pt x="64" y="1968"/>
                    </a:lnTo>
                    <a:lnTo>
                      <a:pt x="168" y="1905"/>
                    </a:lnTo>
                    <a:lnTo>
                      <a:pt x="315" y="2051"/>
                    </a:lnTo>
                    <a:lnTo>
                      <a:pt x="336" y="2219"/>
                    </a:lnTo>
                    <a:lnTo>
                      <a:pt x="273" y="2261"/>
                    </a:lnTo>
                    <a:lnTo>
                      <a:pt x="315" y="2323"/>
                    </a:lnTo>
                    <a:lnTo>
                      <a:pt x="461" y="2323"/>
                    </a:lnTo>
                    <a:lnTo>
                      <a:pt x="608" y="2533"/>
                    </a:lnTo>
                    <a:lnTo>
                      <a:pt x="649" y="2574"/>
                    </a:lnTo>
                    <a:lnTo>
                      <a:pt x="754" y="2533"/>
                    </a:lnTo>
                    <a:lnTo>
                      <a:pt x="775" y="2470"/>
                    </a:lnTo>
                    <a:lnTo>
                      <a:pt x="691" y="2386"/>
                    </a:lnTo>
                    <a:lnTo>
                      <a:pt x="649" y="2386"/>
                    </a:lnTo>
                    <a:lnTo>
                      <a:pt x="649" y="2302"/>
                    </a:lnTo>
                    <a:lnTo>
                      <a:pt x="733" y="2261"/>
                    </a:lnTo>
                    <a:lnTo>
                      <a:pt x="733" y="2177"/>
                    </a:lnTo>
                    <a:lnTo>
                      <a:pt x="670" y="2135"/>
                    </a:lnTo>
                    <a:lnTo>
                      <a:pt x="670" y="2072"/>
                    </a:lnTo>
                    <a:lnTo>
                      <a:pt x="754" y="2009"/>
                    </a:lnTo>
                    <a:cubicBezTo>
                      <a:pt x="775" y="2051"/>
                      <a:pt x="817" y="2093"/>
                      <a:pt x="838" y="2135"/>
                    </a:cubicBezTo>
                    <a:lnTo>
                      <a:pt x="838" y="2177"/>
                    </a:lnTo>
                    <a:lnTo>
                      <a:pt x="880" y="2302"/>
                    </a:lnTo>
                    <a:lnTo>
                      <a:pt x="984" y="2407"/>
                    </a:lnTo>
                    <a:lnTo>
                      <a:pt x="1089" y="2407"/>
                    </a:lnTo>
                    <a:lnTo>
                      <a:pt x="1152" y="2449"/>
                    </a:lnTo>
                    <a:lnTo>
                      <a:pt x="1256" y="2428"/>
                    </a:lnTo>
                    <a:cubicBezTo>
                      <a:pt x="1277" y="2428"/>
                      <a:pt x="1298" y="2428"/>
                      <a:pt x="1298" y="2407"/>
                    </a:cubicBezTo>
                    <a:cubicBezTo>
                      <a:pt x="1319" y="2407"/>
                      <a:pt x="1319" y="2428"/>
                      <a:pt x="1361" y="2428"/>
                    </a:cubicBezTo>
                    <a:lnTo>
                      <a:pt x="1361" y="2449"/>
                    </a:lnTo>
                    <a:lnTo>
                      <a:pt x="1298" y="2533"/>
                    </a:lnTo>
                    <a:lnTo>
                      <a:pt x="1319" y="2595"/>
                    </a:lnTo>
                    <a:lnTo>
                      <a:pt x="1382" y="2512"/>
                    </a:lnTo>
                    <a:lnTo>
                      <a:pt x="1403" y="2449"/>
                    </a:lnTo>
                    <a:cubicBezTo>
                      <a:pt x="1445" y="2491"/>
                      <a:pt x="1486" y="2512"/>
                      <a:pt x="1507" y="2553"/>
                    </a:cubicBezTo>
                    <a:lnTo>
                      <a:pt x="1507" y="2595"/>
                    </a:lnTo>
                    <a:lnTo>
                      <a:pt x="1465" y="2616"/>
                    </a:lnTo>
                    <a:lnTo>
                      <a:pt x="1507" y="2658"/>
                    </a:lnTo>
                    <a:lnTo>
                      <a:pt x="1675" y="2721"/>
                    </a:lnTo>
                    <a:lnTo>
                      <a:pt x="1821" y="2700"/>
                    </a:lnTo>
                    <a:lnTo>
                      <a:pt x="1884" y="2616"/>
                    </a:lnTo>
                    <a:lnTo>
                      <a:pt x="1905" y="2700"/>
                    </a:lnTo>
                    <a:lnTo>
                      <a:pt x="1926" y="2721"/>
                    </a:lnTo>
                    <a:lnTo>
                      <a:pt x="1926" y="2616"/>
                    </a:lnTo>
                    <a:lnTo>
                      <a:pt x="1968" y="2574"/>
                    </a:lnTo>
                    <a:cubicBezTo>
                      <a:pt x="2009" y="2533"/>
                      <a:pt x="2030" y="2512"/>
                      <a:pt x="2030" y="2470"/>
                    </a:cubicBezTo>
                    <a:lnTo>
                      <a:pt x="2093" y="2386"/>
                    </a:lnTo>
                    <a:lnTo>
                      <a:pt x="2177" y="2344"/>
                    </a:lnTo>
                    <a:lnTo>
                      <a:pt x="2135" y="2302"/>
                    </a:lnTo>
                    <a:lnTo>
                      <a:pt x="2072" y="2323"/>
                    </a:lnTo>
                    <a:lnTo>
                      <a:pt x="2009" y="2407"/>
                    </a:lnTo>
                    <a:lnTo>
                      <a:pt x="2009" y="2386"/>
                    </a:lnTo>
                    <a:cubicBezTo>
                      <a:pt x="1989" y="2344"/>
                      <a:pt x="1989" y="2344"/>
                      <a:pt x="1989" y="2323"/>
                    </a:cubicBezTo>
                    <a:lnTo>
                      <a:pt x="2009" y="2302"/>
                    </a:lnTo>
                    <a:lnTo>
                      <a:pt x="2009" y="2219"/>
                    </a:lnTo>
                    <a:lnTo>
                      <a:pt x="2135" y="2177"/>
                    </a:lnTo>
                    <a:lnTo>
                      <a:pt x="2198" y="2114"/>
                    </a:lnTo>
                    <a:lnTo>
                      <a:pt x="2177" y="2051"/>
                    </a:lnTo>
                    <a:lnTo>
                      <a:pt x="2072" y="1968"/>
                    </a:lnTo>
                    <a:lnTo>
                      <a:pt x="2072" y="1905"/>
                    </a:lnTo>
                    <a:lnTo>
                      <a:pt x="2198" y="1863"/>
                    </a:lnTo>
                    <a:lnTo>
                      <a:pt x="2219" y="1737"/>
                    </a:lnTo>
                    <a:lnTo>
                      <a:pt x="2219" y="1591"/>
                    </a:lnTo>
                    <a:lnTo>
                      <a:pt x="2198" y="1486"/>
                    </a:lnTo>
                    <a:lnTo>
                      <a:pt x="2072" y="1486"/>
                    </a:lnTo>
                    <a:lnTo>
                      <a:pt x="1905" y="1528"/>
                    </a:lnTo>
                    <a:lnTo>
                      <a:pt x="1863" y="1633"/>
                    </a:lnTo>
                    <a:lnTo>
                      <a:pt x="1905" y="1675"/>
                    </a:lnTo>
                    <a:lnTo>
                      <a:pt x="1989" y="1737"/>
                    </a:lnTo>
                    <a:lnTo>
                      <a:pt x="1989" y="1779"/>
                    </a:lnTo>
                    <a:lnTo>
                      <a:pt x="1926" y="1758"/>
                    </a:lnTo>
                    <a:lnTo>
                      <a:pt x="1905" y="1779"/>
                    </a:lnTo>
                    <a:lnTo>
                      <a:pt x="1800" y="1696"/>
                    </a:lnTo>
                    <a:lnTo>
                      <a:pt x="1800" y="1654"/>
                    </a:lnTo>
                    <a:lnTo>
                      <a:pt x="1758" y="1570"/>
                    </a:lnTo>
                    <a:lnTo>
                      <a:pt x="1696" y="1591"/>
                    </a:lnTo>
                    <a:lnTo>
                      <a:pt x="1654" y="1675"/>
                    </a:lnTo>
                    <a:lnTo>
                      <a:pt x="1570" y="1696"/>
                    </a:lnTo>
                    <a:lnTo>
                      <a:pt x="1591" y="1779"/>
                    </a:lnTo>
                    <a:lnTo>
                      <a:pt x="1654" y="1863"/>
                    </a:lnTo>
                    <a:lnTo>
                      <a:pt x="1654" y="1989"/>
                    </a:lnTo>
                    <a:lnTo>
                      <a:pt x="1717" y="2072"/>
                    </a:lnTo>
                    <a:lnTo>
                      <a:pt x="1800" y="2072"/>
                    </a:lnTo>
                    <a:lnTo>
                      <a:pt x="1926" y="2093"/>
                    </a:lnTo>
                    <a:lnTo>
                      <a:pt x="1968" y="2156"/>
                    </a:lnTo>
                    <a:lnTo>
                      <a:pt x="1905" y="2198"/>
                    </a:lnTo>
                    <a:lnTo>
                      <a:pt x="1968" y="2261"/>
                    </a:lnTo>
                    <a:cubicBezTo>
                      <a:pt x="1926" y="2281"/>
                      <a:pt x="1926" y="2323"/>
                      <a:pt x="1926" y="2365"/>
                    </a:cubicBezTo>
                    <a:lnTo>
                      <a:pt x="1905" y="2386"/>
                    </a:lnTo>
                    <a:lnTo>
                      <a:pt x="1863" y="2386"/>
                    </a:lnTo>
                    <a:lnTo>
                      <a:pt x="1779" y="2407"/>
                    </a:lnTo>
                    <a:lnTo>
                      <a:pt x="1675" y="2261"/>
                    </a:lnTo>
                    <a:lnTo>
                      <a:pt x="1612" y="2281"/>
                    </a:lnTo>
                    <a:cubicBezTo>
                      <a:pt x="1591" y="2261"/>
                      <a:pt x="1570" y="2261"/>
                      <a:pt x="1549" y="2219"/>
                    </a:cubicBezTo>
                    <a:lnTo>
                      <a:pt x="1549" y="2198"/>
                    </a:lnTo>
                    <a:lnTo>
                      <a:pt x="1465" y="2114"/>
                    </a:lnTo>
                    <a:lnTo>
                      <a:pt x="1465" y="2177"/>
                    </a:lnTo>
                    <a:cubicBezTo>
                      <a:pt x="1465" y="2177"/>
                      <a:pt x="1445" y="2177"/>
                      <a:pt x="1445" y="2156"/>
                    </a:cubicBezTo>
                    <a:cubicBezTo>
                      <a:pt x="1403" y="2156"/>
                      <a:pt x="1403" y="2156"/>
                      <a:pt x="1382" y="2177"/>
                    </a:cubicBezTo>
                    <a:lnTo>
                      <a:pt x="1403" y="2093"/>
                    </a:lnTo>
                    <a:lnTo>
                      <a:pt x="1382" y="2009"/>
                    </a:lnTo>
                    <a:lnTo>
                      <a:pt x="1298" y="1863"/>
                    </a:lnTo>
                    <a:lnTo>
                      <a:pt x="1235" y="1863"/>
                    </a:lnTo>
                    <a:lnTo>
                      <a:pt x="1089" y="1779"/>
                    </a:lnTo>
                    <a:lnTo>
                      <a:pt x="1026" y="1612"/>
                    </a:lnTo>
                    <a:lnTo>
                      <a:pt x="1047" y="1654"/>
                    </a:lnTo>
                    <a:lnTo>
                      <a:pt x="1173" y="1591"/>
                    </a:lnTo>
                    <a:lnTo>
                      <a:pt x="1173" y="1445"/>
                    </a:lnTo>
                    <a:lnTo>
                      <a:pt x="1131" y="1340"/>
                    </a:lnTo>
                    <a:lnTo>
                      <a:pt x="1193" y="1256"/>
                    </a:lnTo>
                    <a:lnTo>
                      <a:pt x="1298" y="1235"/>
                    </a:lnTo>
                    <a:lnTo>
                      <a:pt x="1382" y="1298"/>
                    </a:lnTo>
                    <a:lnTo>
                      <a:pt x="1445" y="1277"/>
                    </a:lnTo>
                    <a:lnTo>
                      <a:pt x="1486" y="1298"/>
                    </a:lnTo>
                    <a:lnTo>
                      <a:pt x="1507" y="1256"/>
                    </a:lnTo>
                    <a:lnTo>
                      <a:pt x="1549" y="1152"/>
                    </a:lnTo>
                    <a:lnTo>
                      <a:pt x="1445" y="1047"/>
                    </a:lnTo>
                    <a:lnTo>
                      <a:pt x="1382" y="1110"/>
                    </a:lnTo>
                    <a:lnTo>
                      <a:pt x="1256" y="1110"/>
                    </a:lnTo>
                    <a:lnTo>
                      <a:pt x="1193" y="1026"/>
                    </a:lnTo>
                    <a:lnTo>
                      <a:pt x="1152" y="921"/>
                    </a:lnTo>
                    <a:lnTo>
                      <a:pt x="1089" y="921"/>
                    </a:lnTo>
                    <a:lnTo>
                      <a:pt x="1152" y="859"/>
                    </a:lnTo>
                    <a:lnTo>
                      <a:pt x="1152" y="754"/>
                    </a:lnTo>
                    <a:lnTo>
                      <a:pt x="1131" y="754"/>
                    </a:lnTo>
                    <a:cubicBezTo>
                      <a:pt x="1131" y="733"/>
                      <a:pt x="1152" y="712"/>
                      <a:pt x="1152" y="691"/>
                    </a:cubicBezTo>
                    <a:lnTo>
                      <a:pt x="1173" y="691"/>
                    </a:lnTo>
                    <a:lnTo>
                      <a:pt x="1277" y="503"/>
                    </a:lnTo>
                    <a:lnTo>
                      <a:pt x="1256" y="377"/>
                    </a:lnTo>
                    <a:lnTo>
                      <a:pt x="1277" y="315"/>
                    </a:lnTo>
                    <a:lnTo>
                      <a:pt x="1256" y="210"/>
                    </a:lnTo>
                    <a:lnTo>
                      <a:pt x="1340" y="64"/>
                    </a:lnTo>
                    <a:lnTo>
                      <a:pt x="1298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" name="Google Shape;571;p23"/>
              <p:cNvSpPr/>
              <p:nvPr/>
            </p:nvSpPr>
            <p:spPr>
              <a:xfrm>
                <a:off x="3743300" y="1958025"/>
                <a:ext cx="290325" cy="337425"/>
              </a:xfrm>
              <a:custGeom>
                <a:rect b="b" l="l" r="r" t="t"/>
                <a:pathLst>
                  <a:path extrusionOk="0" h="13497" w="11613">
                    <a:moveTo>
                      <a:pt x="9792" y="1"/>
                    </a:moveTo>
                    <a:lnTo>
                      <a:pt x="9709" y="64"/>
                    </a:lnTo>
                    <a:lnTo>
                      <a:pt x="9709" y="126"/>
                    </a:lnTo>
                    <a:lnTo>
                      <a:pt x="9792" y="231"/>
                    </a:lnTo>
                    <a:lnTo>
                      <a:pt x="9730" y="273"/>
                    </a:lnTo>
                    <a:lnTo>
                      <a:pt x="9688" y="273"/>
                    </a:lnTo>
                    <a:lnTo>
                      <a:pt x="9604" y="168"/>
                    </a:lnTo>
                    <a:lnTo>
                      <a:pt x="9541" y="231"/>
                    </a:lnTo>
                    <a:lnTo>
                      <a:pt x="9520" y="336"/>
                    </a:lnTo>
                    <a:lnTo>
                      <a:pt x="9541" y="357"/>
                    </a:lnTo>
                    <a:lnTo>
                      <a:pt x="9625" y="357"/>
                    </a:lnTo>
                    <a:lnTo>
                      <a:pt x="9688" y="419"/>
                    </a:lnTo>
                    <a:lnTo>
                      <a:pt x="9646" y="440"/>
                    </a:lnTo>
                    <a:lnTo>
                      <a:pt x="9604" y="482"/>
                    </a:lnTo>
                    <a:lnTo>
                      <a:pt x="9604" y="566"/>
                    </a:lnTo>
                    <a:lnTo>
                      <a:pt x="9520" y="587"/>
                    </a:lnTo>
                    <a:lnTo>
                      <a:pt x="9520" y="670"/>
                    </a:lnTo>
                    <a:lnTo>
                      <a:pt x="9541" y="691"/>
                    </a:lnTo>
                    <a:lnTo>
                      <a:pt x="9479" y="754"/>
                    </a:lnTo>
                    <a:lnTo>
                      <a:pt x="9520" y="859"/>
                    </a:lnTo>
                    <a:lnTo>
                      <a:pt x="9479" y="901"/>
                    </a:lnTo>
                    <a:lnTo>
                      <a:pt x="9416" y="859"/>
                    </a:lnTo>
                    <a:lnTo>
                      <a:pt x="9332" y="901"/>
                    </a:lnTo>
                    <a:lnTo>
                      <a:pt x="9332" y="942"/>
                    </a:lnTo>
                    <a:lnTo>
                      <a:pt x="9269" y="984"/>
                    </a:lnTo>
                    <a:lnTo>
                      <a:pt x="9228" y="880"/>
                    </a:lnTo>
                    <a:lnTo>
                      <a:pt x="9332" y="670"/>
                    </a:lnTo>
                    <a:lnTo>
                      <a:pt x="9269" y="649"/>
                    </a:lnTo>
                    <a:lnTo>
                      <a:pt x="9269" y="587"/>
                    </a:lnTo>
                    <a:lnTo>
                      <a:pt x="9311" y="545"/>
                    </a:lnTo>
                    <a:lnTo>
                      <a:pt x="9311" y="357"/>
                    </a:lnTo>
                    <a:lnTo>
                      <a:pt x="9290" y="315"/>
                    </a:lnTo>
                    <a:lnTo>
                      <a:pt x="9228" y="315"/>
                    </a:lnTo>
                    <a:lnTo>
                      <a:pt x="9102" y="545"/>
                    </a:lnTo>
                    <a:lnTo>
                      <a:pt x="9081" y="670"/>
                    </a:lnTo>
                    <a:lnTo>
                      <a:pt x="8956" y="880"/>
                    </a:lnTo>
                    <a:lnTo>
                      <a:pt x="8893" y="1005"/>
                    </a:lnTo>
                    <a:lnTo>
                      <a:pt x="8956" y="1068"/>
                    </a:lnTo>
                    <a:lnTo>
                      <a:pt x="8914" y="1193"/>
                    </a:lnTo>
                    <a:lnTo>
                      <a:pt x="8767" y="1361"/>
                    </a:lnTo>
                    <a:lnTo>
                      <a:pt x="8704" y="1382"/>
                    </a:lnTo>
                    <a:lnTo>
                      <a:pt x="8704" y="1298"/>
                    </a:lnTo>
                    <a:lnTo>
                      <a:pt x="8663" y="1214"/>
                    </a:lnTo>
                    <a:lnTo>
                      <a:pt x="8767" y="1068"/>
                    </a:lnTo>
                    <a:lnTo>
                      <a:pt x="8746" y="963"/>
                    </a:lnTo>
                    <a:lnTo>
                      <a:pt x="8788" y="880"/>
                    </a:lnTo>
                    <a:lnTo>
                      <a:pt x="8746" y="775"/>
                    </a:lnTo>
                    <a:lnTo>
                      <a:pt x="8893" y="587"/>
                    </a:lnTo>
                    <a:lnTo>
                      <a:pt x="8914" y="482"/>
                    </a:lnTo>
                    <a:lnTo>
                      <a:pt x="8956" y="461"/>
                    </a:lnTo>
                    <a:lnTo>
                      <a:pt x="8956" y="419"/>
                    </a:lnTo>
                    <a:lnTo>
                      <a:pt x="8851" y="419"/>
                    </a:lnTo>
                    <a:lnTo>
                      <a:pt x="8767" y="315"/>
                    </a:lnTo>
                    <a:lnTo>
                      <a:pt x="8704" y="336"/>
                    </a:lnTo>
                    <a:lnTo>
                      <a:pt x="8746" y="440"/>
                    </a:lnTo>
                    <a:lnTo>
                      <a:pt x="8663" y="482"/>
                    </a:lnTo>
                    <a:lnTo>
                      <a:pt x="8663" y="419"/>
                    </a:lnTo>
                    <a:lnTo>
                      <a:pt x="8579" y="336"/>
                    </a:lnTo>
                    <a:lnTo>
                      <a:pt x="8495" y="315"/>
                    </a:lnTo>
                    <a:lnTo>
                      <a:pt x="8432" y="336"/>
                    </a:lnTo>
                    <a:lnTo>
                      <a:pt x="8453" y="482"/>
                    </a:lnTo>
                    <a:lnTo>
                      <a:pt x="8391" y="545"/>
                    </a:lnTo>
                    <a:lnTo>
                      <a:pt x="8349" y="482"/>
                    </a:lnTo>
                    <a:lnTo>
                      <a:pt x="8286" y="461"/>
                    </a:lnTo>
                    <a:lnTo>
                      <a:pt x="8244" y="482"/>
                    </a:lnTo>
                    <a:lnTo>
                      <a:pt x="8265" y="545"/>
                    </a:lnTo>
                    <a:lnTo>
                      <a:pt x="8391" y="608"/>
                    </a:lnTo>
                    <a:lnTo>
                      <a:pt x="8432" y="733"/>
                    </a:lnTo>
                    <a:lnTo>
                      <a:pt x="8391" y="775"/>
                    </a:lnTo>
                    <a:lnTo>
                      <a:pt x="8349" y="691"/>
                    </a:lnTo>
                    <a:lnTo>
                      <a:pt x="8265" y="775"/>
                    </a:lnTo>
                    <a:lnTo>
                      <a:pt x="8265" y="838"/>
                    </a:lnTo>
                    <a:lnTo>
                      <a:pt x="8286" y="880"/>
                    </a:lnTo>
                    <a:lnTo>
                      <a:pt x="8265" y="901"/>
                    </a:lnTo>
                    <a:lnTo>
                      <a:pt x="8160" y="859"/>
                    </a:lnTo>
                    <a:lnTo>
                      <a:pt x="8119" y="859"/>
                    </a:lnTo>
                    <a:lnTo>
                      <a:pt x="8035" y="963"/>
                    </a:lnTo>
                    <a:lnTo>
                      <a:pt x="7951" y="1005"/>
                    </a:lnTo>
                    <a:lnTo>
                      <a:pt x="7951" y="1047"/>
                    </a:lnTo>
                    <a:lnTo>
                      <a:pt x="8014" y="1068"/>
                    </a:lnTo>
                    <a:lnTo>
                      <a:pt x="7909" y="1131"/>
                    </a:lnTo>
                    <a:lnTo>
                      <a:pt x="7868" y="1214"/>
                    </a:lnTo>
                    <a:lnTo>
                      <a:pt x="7972" y="1319"/>
                    </a:lnTo>
                    <a:lnTo>
                      <a:pt x="7909" y="1382"/>
                    </a:lnTo>
                    <a:lnTo>
                      <a:pt x="7972" y="1424"/>
                    </a:lnTo>
                    <a:lnTo>
                      <a:pt x="8035" y="1466"/>
                    </a:lnTo>
                    <a:lnTo>
                      <a:pt x="7972" y="1507"/>
                    </a:lnTo>
                    <a:lnTo>
                      <a:pt x="7847" y="1507"/>
                    </a:lnTo>
                    <a:lnTo>
                      <a:pt x="7805" y="1361"/>
                    </a:lnTo>
                    <a:lnTo>
                      <a:pt x="7742" y="1319"/>
                    </a:lnTo>
                    <a:lnTo>
                      <a:pt x="7805" y="1277"/>
                    </a:lnTo>
                    <a:lnTo>
                      <a:pt x="7721" y="1214"/>
                    </a:lnTo>
                    <a:lnTo>
                      <a:pt x="7491" y="1214"/>
                    </a:lnTo>
                    <a:lnTo>
                      <a:pt x="7303" y="1089"/>
                    </a:lnTo>
                    <a:lnTo>
                      <a:pt x="7240" y="1089"/>
                    </a:lnTo>
                    <a:lnTo>
                      <a:pt x="7198" y="1131"/>
                    </a:lnTo>
                    <a:lnTo>
                      <a:pt x="7177" y="1068"/>
                    </a:lnTo>
                    <a:lnTo>
                      <a:pt x="7072" y="1173"/>
                    </a:lnTo>
                    <a:lnTo>
                      <a:pt x="6968" y="1173"/>
                    </a:lnTo>
                    <a:lnTo>
                      <a:pt x="6968" y="1214"/>
                    </a:lnTo>
                    <a:lnTo>
                      <a:pt x="7093" y="1382"/>
                    </a:lnTo>
                    <a:lnTo>
                      <a:pt x="7177" y="1382"/>
                    </a:lnTo>
                    <a:lnTo>
                      <a:pt x="7219" y="1424"/>
                    </a:lnTo>
                    <a:lnTo>
                      <a:pt x="7344" y="1424"/>
                    </a:lnTo>
                    <a:lnTo>
                      <a:pt x="7303" y="1528"/>
                    </a:lnTo>
                    <a:lnTo>
                      <a:pt x="7303" y="1633"/>
                    </a:lnTo>
                    <a:lnTo>
                      <a:pt x="7407" y="1779"/>
                    </a:lnTo>
                    <a:lnTo>
                      <a:pt x="7386" y="1842"/>
                    </a:lnTo>
                    <a:lnTo>
                      <a:pt x="7303" y="1800"/>
                    </a:lnTo>
                    <a:lnTo>
                      <a:pt x="7219" y="1654"/>
                    </a:lnTo>
                    <a:lnTo>
                      <a:pt x="7114" y="1612"/>
                    </a:lnTo>
                    <a:lnTo>
                      <a:pt x="7072" y="1528"/>
                    </a:lnTo>
                    <a:lnTo>
                      <a:pt x="7031" y="1633"/>
                    </a:lnTo>
                    <a:lnTo>
                      <a:pt x="6968" y="1717"/>
                    </a:lnTo>
                    <a:lnTo>
                      <a:pt x="6926" y="1591"/>
                    </a:lnTo>
                    <a:lnTo>
                      <a:pt x="6863" y="1633"/>
                    </a:lnTo>
                    <a:lnTo>
                      <a:pt x="6863" y="1717"/>
                    </a:lnTo>
                    <a:lnTo>
                      <a:pt x="6759" y="1800"/>
                    </a:lnTo>
                    <a:lnTo>
                      <a:pt x="6759" y="1884"/>
                    </a:lnTo>
                    <a:lnTo>
                      <a:pt x="6884" y="1947"/>
                    </a:lnTo>
                    <a:lnTo>
                      <a:pt x="6926" y="2051"/>
                    </a:lnTo>
                    <a:lnTo>
                      <a:pt x="6821" y="2030"/>
                    </a:lnTo>
                    <a:lnTo>
                      <a:pt x="6779" y="1989"/>
                    </a:lnTo>
                    <a:lnTo>
                      <a:pt x="6696" y="2114"/>
                    </a:lnTo>
                    <a:lnTo>
                      <a:pt x="6675" y="2177"/>
                    </a:lnTo>
                    <a:lnTo>
                      <a:pt x="6549" y="2302"/>
                    </a:lnTo>
                    <a:lnTo>
                      <a:pt x="6549" y="2219"/>
                    </a:lnTo>
                    <a:lnTo>
                      <a:pt x="6654" y="2156"/>
                    </a:lnTo>
                    <a:lnTo>
                      <a:pt x="6591" y="2093"/>
                    </a:lnTo>
                    <a:lnTo>
                      <a:pt x="6696" y="1926"/>
                    </a:lnTo>
                    <a:lnTo>
                      <a:pt x="6612" y="1612"/>
                    </a:lnTo>
                    <a:lnTo>
                      <a:pt x="6549" y="1654"/>
                    </a:lnTo>
                    <a:lnTo>
                      <a:pt x="6403" y="1842"/>
                    </a:lnTo>
                    <a:lnTo>
                      <a:pt x="6403" y="2010"/>
                    </a:lnTo>
                    <a:lnTo>
                      <a:pt x="6445" y="2051"/>
                    </a:lnTo>
                    <a:lnTo>
                      <a:pt x="6340" y="2156"/>
                    </a:lnTo>
                    <a:lnTo>
                      <a:pt x="6340" y="2051"/>
                    </a:lnTo>
                    <a:lnTo>
                      <a:pt x="6382" y="1947"/>
                    </a:lnTo>
                    <a:lnTo>
                      <a:pt x="6340" y="1800"/>
                    </a:lnTo>
                    <a:lnTo>
                      <a:pt x="6277" y="1779"/>
                    </a:lnTo>
                    <a:lnTo>
                      <a:pt x="6173" y="1842"/>
                    </a:lnTo>
                    <a:lnTo>
                      <a:pt x="6089" y="1989"/>
                    </a:lnTo>
                    <a:lnTo>
                      <a:pt x="6152" y="2114"/>
                    </a:lnTo>
                    <a:lnTo>
                      <a:pt x="6152" y="2177"/>
                    </a:lnTo>
                    <a:lnTo>
                      <a:pt x="6298" y="2323"/>
                    </a:lnTo>
                    <a:lnTo>
                      <a:pt x="6340" y="2407"/>
                    </a:lnTo>
                    <a:lnTo>
                      <a:pt x="6277" y="2512"/>
                    </a:lnTo>
                    <a:lnTo>
                      <a:pt x="6235" y="2344"/>
                    </a:lnTo>
                    <a:lnTo>
                      <a:pt x="6131" y="2302"/>
                    </a:lnTo>
                    <a:lnTo>
                      <a:pt x="6047" y="2114"/>
                    </a:lnTo>
                    <a:lnTo>
                      <a:pt x="5984" y="2093"/>
                    </a:lnTo>
                    <a:lnTo>
                      <a:pt x="5859" y="2135"/>
                    </a:lnTo>
                    <a:lnTo>
                      <a:pt x="5838" y="2219"/>
                    </a:lnTo>
                    <a:lnTo>
                      <a:pt x="5984" y="2323"/>
                    </a:lnTo>
                    <a:lnTo>
                      <a:pt x="6047" y="2323"/>
                    </a:lnTo>
                    <a:lnTo>
                      <a:pt x="6089" y="2365"/>
                    </a:lnTo>
                    <a:lnTo>
                      <a:pt x="5984" y="2344"/>
                    </a:lnTo>
                    <a:lnTo>
                      <a:pt x="5880" y="2407"/>
                    </a:lnTo>
                    <a:lnTo>
                      <a:pt x="5963" y="2512"/>
                    </a:lnTo>
                    <a:lnTo>
                      <a:pt x="5838" y="2428"/>
                    </a:lnTo>
                    <a:lnTo>
                      <a:pt x="5838" y="2302"/>
                    </a:lnTo>
                    <a:lnTo>
                      <a:pt x="5775" y="2261"/>
                    </a:lnTo>
                    <a:lnTo>
                      <a:pt x="5754" y="2156"/>
                    </a:lnTo>
                    <a:lnTo>
                      <a:pt x="5712" y="2219"/>
                    </a:lnTo>
                    <a:lnTo>
                      <a:pt x="5671" y="2365"/>
                    </a:lnTo>
                    <a:lnTo>
                      <a:pt x="5733" y="2428"/>
                    </a:lnTo>
                    <a:lnTo>
                      <a:pt x="5712" y="2554"/>
                    </a:lnTo>
                    <a:lnTo>
                      <a:pt x="5629" y="2512"/>
                    </a:lnTo>
                    <a:lnTo>
                      <a:pt x="5545" y="2533"/>
                    </a:lnTo>
                    <a:lnTo>
                      <a:pt x="5419" y="2658"/>
                    </a:lnTo>
                    <a:lnTo>
                      <a:pt x="5440" y="2679"/>
                    </a:lnTo>
                    <a:lnTo>
                      <a:pt x="5524" y="2658"/>
                    </a:lnTo>
                    <a:lnTo>
                      <a:pt x="5608" y="2763"/>
                    </a:lnTo>
                    <a:lnTo>
                      <a:pt x="5503" y="2763"/>
                    </a:lnTo>
                    <a:lnTo>
                      <a:pt x="5440" y="2826"/>
                    </a:lnTo>
                    <a:lnTo>
                      <a:pt x="5503" y="2846"/>
                    </a:lnTo>
                    <a:lnTo>
                      <a:pt x="5461" y="2888"/>
                    </a:lnTo>
                    <a:lnTo>
                      <a:pt x="5357" y="2930"/>
                    </a:lnTo>
                    <a:lnTo>
                      <a:pt x="5357" y="2972"/>
                    </a:lnTo>
                    <a:lnTo>
                      <a:pt x="5399" y="2993"/>
                    </a:lnTo>
                    <a:lnTo>
                      <a:pt x="5336" y="2993"/>
                    </a:lnTo>
                    <a:lnTo>
                      <a:pt x="5294" y="2951"/>
                    </a:lnTo>
                    <a:lnTo>
                      <a:pt x="5210" y="2972"/>
                    </a:lnTo>
                    <a:lnTo>
                      <a:pt x="5127" y="3077"/>
                    </a:lnTo>
                    <a:lnTo>
                      <a:pt x="5147" y="3139"/>
                    </a:lnTo>
                    <a:lnTo>
                      <a:pt x="5127" y="3160"/>
                    </a:lnTo>
                    <a:lnTo>
                      <a:pt x="5022" y="3160"/>
                    </a:lnTo>
                    <a:lnTo>
                      <a:pt x="4938" y="3265"/>
                    </a:lnTo>
                    <a:lnTo>
                      <a:pt x="5043" y="3307"/>
                    </a:lnTo>
                    <a:lnTo>
                      <a:pt x="5315" y="3223"/>
                    </a:lnTo>
                    <a:lnTo>
                      <a:pt x="5357" y="3265"/>
                    </a:lnTo>
                    <a:lnTo>
                      <a:pt x="5461" y="3202"/>
                    </a:lnTo>
                    <a:lnTo>
                      <a:pt x="5524" y="3202"/>
                    </a:lnTo>
                    <a:lnTo>
                      <a:pt x="5524" y="3286"/>
                    </a:lnTo>
                    <a:lnTo>
                      <a:pt x="5461" y="3370"/>
                    </a:lnTo>
                    <a:lnTo>
                      <a:pt x="5440" y="3516"/>
                    </a:lnTo>
                    <a:lnTo>
                      <a:pt x="5419" y="3558"/>
                    </a:lnTo>
                    <a:lnTo>
                      <a:pt x="5357" y="3495"/>
                    </a:lnTo>
                    <a:lnTo>
                      <a:pt x="5336" y="3411"/>
                    </a:lnTo>
                    <a:lnTo>
                      <a:pt x="5252" y="3453"/>
                    </a:lnTo>
                    <a:lnTo>
                      <a:pt x="5210" y="3390"/>
                    </a:lnTo>
                    <a:lnTo>
                      <a:pt x="5106" y="3390"/>
                    </a:lnTo>
                    <a:lnTo>
                      <a:pt x="5127" y="3453"/>
                    </a:lnTo>
                    <a:lnTo>
                      <a:pt x="5106" y="3495"/>
                    </a:lnTo>
                    <a:lnTo>
                      <a:pt x="5022" y="3453"/>
                    </a:lnTo>
                    <a:lnTo>
                      <a:pt x="4938" y="3474"/>
                    </a:lnTo>
                    <a:lnTo>
                      <a:pt x="5043" y="3516"/>
                    </a:lnTo>
                    <a:lnTo>
                      <a:pt x="5085" y="3600"/>
                    </a:lnTo>
                    <a:lnTo>
                      <a:pt x="5022" y="3621"/>
                    </a:lnTo>
                    <a:lnTo>
                      <a:pt x="5001" y="3683"/>
                    </a:lnTo>
                    <a:lnTo>
                      <a:pt x="5001" y="3746"/>
                    </a:lnTo>
                    <a:lnTo>
                      <a:pt x="4980" y="3809"/>
                    </a:lnTo>
                    <a:lnTo>
                      <a:pt x="4938" y="3725"/>
                    </a:lnTo>
                    <a:lnTo>
                      <a:pt x="4938" y="3621"/>
                    </a:lnTo>
                    <a:lnTo>
                      <a:pt x="4875" y="3558"/>
                    </a:lnTo>
                    <a:lnTo>
                      <a:pt x="4792" y="3621"/>
                    </a:lnTo>
                    <a:lnTo>
                      <a:pt x="4708" y="3662"/>
                    </a:lnTo>
                    <a:lnTo>
                      <a:pt x="4666" y="3579"/>
                    </a:lnTo>
                    <a:lnTo>
                      <a:pt x="4687" y="3516"/>
                    </a:lnTo>
                    <a:lnTo>
                      <a:pt x="4624" y="3516"/>
                    </a:lnTo>
                    <a:lnTo>
                      <a:pt x="4520" y="3621"/>
                    </a:lnTo>
                    <a:lnTo>
                      <a:pt x="4603" y="3704"/>
                    </a:lnTo>
                    <a:lnTo>
                      <a:pt x="4729" y="3704"/>
                    </a:lnTo>
                    <a:lnTo>
                      <a:pt x="4834" y="3746"/>
                    </a:lnTo>
                    <a:lnTo>
                      <a:pt x="4792" y="3830"/>
                    </a:lnTo>
                    <a:lnTo>
                      <a:pt x="4583" y="3893"/>
                    </a:lnTo>
                    <a:lnTo>
                      <a:pt x="4520" y="3830"/>
                    </a:lnTo>
                    <a:lnTo>
                      <a:pt x="4457" y="3830"/>
                    </a:lnTo>
                    <a:lnTo>
                      <a:pt x="4394" y="3934"/>
                    </a:lnTo>
                    <a:lnTo>
                      <a:pt x="4478" y="4018"/>
                    </a:lnTo>
                    <a:lnTo>
                      <a:pt x="4394" y="4102"/>
                    </a:lnTo>
                    <a:lnTo>
                      <a:pt x="4478" y="4102"/>
                    </a:lnTo>
                    <a:lnTo>
                      <a:pt x="4583" y="3976"/>
                    </a:lnTo>
                    <a:lnTo>
                      <a:pt x="4687" y="3976"/>
                    </a:lnTo>
                    <a:lnTo>
                      <a:pt x="4729" y="4039"/>
                    </a:lnTo>
                    <a:lnTo>
                      <a:pt x="4583" y="4081"/>
                    </a:lnTo>
                    <a:lnTo>
                      <a:pt x="4562" y="4186"/>
                    </a:lnTo>
                    <a:lnTo>
                      <a:pt x="4603" y="4248"/>
                    </a:lnTo>
                    <a:lnTo>
                      <a:pt x="4729" y="4332"/>
                    </a:lnTo>
                    <a:lnTo>
                      <a:pt x="4729" y="4416"/>
                    </a:lnTo>
                    <a:lnTo>
                      <a:pt x="4666" y="4353"/>
                    </a:lnTo>
                    <a:lnTo>
                      <a:pt x="4583" y="4353"/>
                    </a:lnTo>
                    <a:lnTo>
                      <a:pt x="4499" y="4248"/>
                    </a:lnTo>
                    <a:lnTo>
                      <a:pt x="4457" y="4248"/>
                    </a:lnTo>
                    <a:lnTo>
                      <a:pt x="4373" y="4332"/>
                    </a:lnTo>
                    <a:lnTo>
                      <a:pt x="4457" y="4395"/>
                    </a:lnTo>
                    <a:lnTo>
                      <a:pt x="4352" y="4416"/>
                    </a:lnTo>
                    <a:lnTo>
                      <a:pt x="4248" y="4499"/>
                    </a:lnTo>
                    <a:lnTo>
                      <a:pt x="4248" y="4541"/>
                    </a:lnTo>
                    <a:lnTo>
                      <a:pt x="4352" y="4604"/>
                    </a:lnTo>
                    <a:lnTo>
                      <a:pt x="4457" y="4541"/>
                    </a:lnTo>
                    <a:lnTo>
                      <a:pt x="4499" y="4604"/>
                    </a:lnTo>
                    <a:lnTo>
                      <a:pt x="4603" y="4562"/>
                    </a:lnTo>
                    <a:lnTo>
                      <a:pt x="4624" y="4646"/>
                    </a:lnTo>
                    <a:lnTo>
                      <a:pt x="4708" y="4709"/>
                    </a:lnTo>
                    <a:lnTo>
                      <a:pt x="4708" y="4751"/>
                    </a:lnTo>
                    <a:lnTo>
                      <a:pt x="4562" y="4667"/>
                    </a:lnTo>
                    <a:lnTo>
                      <a:pt x="4415" y="4667"/>
                    </a:lnTo>
                    <a:lnTo>
                      <a:pt x="4373" y="4709"/>
                    </a:lnTo>
                    <a:lnTo>
                      <a:pt x="4206" y="4730"/>
                    </a:lnTo>
                    <a:lnTo>
                      <a:pt x="4206" y="4792"/>
                    </a:lnTo>
                    <a:lnTo>
                      <a:pt x="4143" y="4855"/>
                    </a:lnTo>
                    <a:lnTo>
                      <a:pt x="4080" y="4834"/>
                    </a:lnTo>
                    <a:lnTo>
                      <a:pt x="3955" y="4918"/>
                    </a:lnTo>
                    <a:lnTo>
                      <a:pt x="3871" y="4918"/>
                    </a:lnTo>
                    <a:lnTo>
                      <a:pt x="3850" y="4960"/>
                    </a:lnTo>
                    <a:lnTo>
                      <a:pt x="3955" y="4981"/>
                    </a:lnTo>
                    <a:lnTo>
                      <a:pt x="3997" y="5064"/>
                    </a:lnTo>
                    <a:lnTo>
                      <a:pt x="3934" y="5127"/>
                    </a:lnTo>
                    <a:lnTo>
                      <a:pt x="3871" y="5085"/>
                    </a:lnTo>
                    <a:lnTo>
                      <a:pt x="3850" y="5127"/>
                    </a:lnTo>
                    <a:lnTo>
                      <a:pt x="3934" y="5169"/>
                    </a:lnTo>
                    <a:lnTo>
                      <a:pt x="3892" y="5232"/>
                    </a:lnTo>
                    <a:lnTo>
                      <a:pt x="3787" y="5190"/>
                    </a:lnTo>
                    <a:lnTo>
                      <a:pt x="3766" y="5169"/>
                    </a:lnTo>
                    <a:lnTo>
                      <a:pt x="3746" y="5190"/>
                    </a:lnTo>
                    <a:lnTo>
                      <a:pt x="3829" y="5274"/>
                    </a:lnTo>
                    <a:lnTo>
                      <a:pt x="3766" y="5295"/>
                    </a:lnTo>
                    <a:lnTo>
                      <a:pt x="3787" y="5378"/>
                    </a:lnTo>
                    <a:lnTo>
                      <a:pt x="3850" y="5378"/>
                    </a:lnTo>
                    <a:lnTo>
                      <a:pt x="3787" y="5399"/>
                    </a:lnTo>
                    <a:lnTo>
                      <a:pt x="3725" y="5441"/>
                    </a:lnTo>
                    <a:lnTo>
                      <a:pt x="3662" y="5378"/>
                    </a:lnTo>
                    <a:lnTo>
                      <a:pt x="3662" y="5462"/>
                    </a:lnTo>
                    <a:lnTo>
                      <a:pt x="3641" y="5504"/>
                    </a:lnTo>
                    <a:lnTo>
                      <a:pt x="3683" y="5546"/>
                    </a:lnTo>
                    <a:lnTo>
                      <a:pt x="3850" y="5587"/>
                    </a:lnTo>
                    <a:lnTo>
                      <a:pt x="3871" y="5671"/>
                    </a:lnTo>
                    <a:lnTo>
                      <a:pt x="3934" y="5671"/>
                    </a:lnTo>
                    <a:lnTo>
                      <a:pt x="4039" y="5650"/>
                    </a:lnTo>
                    <a:lnTo>
                      <a:pt x="3955" y="5692"/>
                    </a:lnTo>
                    <a:lnTo>
                      <a:pt x="3955" y="5755"/>
                    </a:lnTo>
                    <a:lnTo>
                      <a:pt x="3850" y="5755"/>
                    </a:lnTo>
                    <a:lnTo>
                      <a:pt x="3829" y="5713"/>
                    </a:lnTo>
                    <a:lnTo>
                      <a:pt x="3662" y="5713"/>
                    </a:lnTo>
                    <a:lnTo>
                      <a:pt x="3557" y="5818"/>
                    </a:lnTo>
                    <a:lnTo>
                      <a:pt x="3578" y="5839"/>
                    </a:lnTo>
                    <a:lnTo>
                      <a:pt x="3683" y="5839"/>
                    </a:lnTo>
                    <a:lnTo>
                      <a:pt x="3725" y="5922"/>
                    </a:lnTo>
                    <a:lnTo>
                      <a:pt x="3766" y="5985"/>
                    </a:lnTo>
                    <a:lnTo>
                      <a:pt x="3766" y="6069"/>
                    </a:lnTo>
                    <a:lnTo>
                      <a:pt x="3683" y="6006"/>
                    </a:lnTo>
                    <a:lnTo>
                      <a:pt x="3641" y="6006"/>
                    </a:lnTo>
                    <a:lnTo>
                      <a:pt x="3578" y="6069"/>
                    </a:lnTo>
                    <a:lnTo>
                      <a:pt x="3578" y="6131"/>
                    </a:lnTo>
                    <a:lnTo>
                      <a:pt x="3557" y="6173"/>
                    </a:lnTo>
                    <a:lnTo>
                      <a:pt x="3620" y="6215"/>
                    </a:lnTo>
                    <a:lnTo>
                      <a:pt x="3641" y="6299"/>
                    </a:lnTo>
                    <a:lnTo>
                      <a:pt x="3578" y="6299"/>
                    </a:lnTo>
                    <a:lnTo>
                      <a:pt x="3515" y="6236"/>
                    </a:lnTo>
                    <a:lnTo>
                      <a:pt x="3474" y="6278"/>
                    </a:lnTo>
                    <a:lnTo>
                      <a:pt x="3474" y="6341"/>
                    </a:lnTo>
                    <a:lnTo>
                      <a:pt x="3578" y="6362"/>
                    </a:lnTo>
                    <a:lnTo>
                      <a:pt x="3578" y="6424"/>
                    </a:lnTo>
                    <a:lnTo>
                      <a:pt x="3578" y="6508"/>
                    </a:lnTo>
                    <a:lnTo>
                      <a:pt x="3453" y="6403"/>
                    </a:lnTo>
                    <a:lnTo>
                      <a:pt x="3411" y="6445"/>
                    </a:lnTo>
                    <a:lnTo>
                      <a:pt x="3411" y="6529"/>
                    </a:lnTo>
                    <a:lnTo>
                      <a:pt x="3432" y="6529"/>
                    </a:lnTo>
                    <a:lnTo>
                      <a:pt x="3432" y="6634"/>
                    </a:lnTo>
                    <a:lnTo>
                      <a:pt x="3474" y="6738"/>
                    </a:lnTo>
                    <a:lnTo>
                      <a:pt x="3536" y="6738"/>
                    </a:lnTo>
                    <a:lnTo>
                      <a:pt x="3578" y="6634"/>
                    </a:lnTo>
                    <a:lnTo>
                      <a:pt x="3641" y="6634"/>
                    </a:lnTo>
                    <a:lnTo>
                      <a:pt x="3578" y="6759"/>
                    </a:lnTo>
                    <a:lnTo>
                      <a:pt x="3536" y="6801"/>
                    </a:lnTo>
                    <a:lnTo>
                      <a:pt x="3432" y="6885"/>
                    </a:lnTo>
                    <a:lnTo>
                      <a:pt x="3348" y="6885"/>
                    </a:lnTo>
                    <a:lnTo>
                      <a:pt x="3264" y="6927"/>
                    </a:lnTo>
                    <a:lnTo>
                      <a:pt x="3264" y="6968"/>
                    </a:lnTo>
                    <a:lnTo>
                      <a:pt x="3202" y="7031"/>
                    </a:lnTo>
                    <a:lnTo>
                      <a:pt x="3118" y="7073"/>
                    </a:lnTo>
                    <a:lnTo>
                      <a:pt x="3202" y="7136"/>
                    </a:lnTo>
                    <a:lnTo>
                      <a:pt x="3160" y="7157"/>
                    </a:lnTo>
                    <a:lnTo>
                      <a:pt x="3013" y="7178"/>
                    </a:lnTo>
                    <a:lnTo>
                      <a:pt x="2950" y="7261"/>
                    </a:lnTo>
                    <a:lnTo>
                      <a:pt x="2950" y="7324"/>
                    </a:lnTo>
                    <a:lnTo>
                      <a:pt x="3055" y="7345"/>
                    </a:lnTo>
                    <a:lnTo>
                      <a:pt x="2992" y="7387"/>
                    </a:lnTo>
                    <a:lnTo>
                      <a:pt x="2930" y="7492"/>
                    </a:lnTo>
                    <a:lnTo>
                      <a:pt x="2846" y="7492"/>
                    </a:lnTo>
                    <a:lnTo>
                      <a:pt x="2825" y="7408"/>
                    </a:lnTo>
                    <a:lnTo>
                      <a:pt x="2783" y="7366"/>
                    </a:lnTo>
                    <a:lnTo>
                      <a:pt x="2741" y="7408"/>
                    </a:lnTo>
                    <a:lnTo>
                      <a:pt x="2678" y="7408"/>
                    </a:lnTo>
                    <a:lnTo>
                      <a:pt x="2699" y="7492"/>
                    </a:lnTo>
                    <a:lnTo>
                      <a:pt x="2637" y="7554"/>
                    </a:lnTo>
                    <a:lnTo>
                      <a:pt x="2637" y="7596"/>
                    </a:lnTo>
                    <a:lnTo>
                      <a:pt x="2678" y="7659"/>
                    </a:lnTo>
                    <a:lnTo>
                      <a:pt x="2532" y="7659"/>
                    </a:lnTo>
                    <a:lnTo>
                      <a:pt x="2490" y="7680"/>
                    </a:lnTo>
                    <a:lnTo>
                      <a:pt x="2490" y="7805"/>
                    </a:lnTo>
                    <a:lnTo>
                      <a:pt x="2386" y="7868"/>
                    </a:lnTo>
                    <a:lnTo>
                      <a:pt x="2406" y="7910"/>
                    </a:lnTo>
                    <a:lnTo>
                      <a:pt x="2386" y="8015"/>
                    </a:lnTo>
                    <a:lnTo>
                      <a:pt x="2302" y="8098"/>
                    </a:lnTo>
                    <a:lnTo>
                      <a:pt x="2197" y="8182"/>
                    </a:lnTo>
                    <a:lnTo>
                      <a:pt x="2218" y="8224"/>
                    </a:lnTo>
                    <a:lnTo>
                      <a:pt x="2365" y="8161"/>
                    </a:lnTo>
                    <a:lnTo>
                      <a:pt x="2406" y="8161"/>
                    </a:lnTo>
                    <a:lnTo>
                      <a:pt x="2406" y="8224"/>
                    </a:lnTo>
                    <a:lnTo>
                      <a:pt x="2323" y="8266"/>
                    </a:lnTo>
                    <a:lnTo>
                      <a:pt x="2323" y="8370"/>
                    </a:lnTo>
                    <a:lnTo>
                      <a:pt x="2386" y="8454"/>
                    </a:lnTo>
                    <a:lnTo>
                      <a:pt x="2511" y="8391"/>
                    </a:lnTo>
                    <a:lnTo>
                      <a:pt x="2637" y="8370"/>
                    </a:lnTo>
                    <a:lnTo>
                      <a:pt x="2804" y="8203"/>
                    </a:lnTo>
                    <a:lnTo>
                      <a:pt x="2804" y="8119"/>
                    </a:lnTo>
                    <a:lnTo>
                      <a:pt x="2720" y="8161"/>
                    </a:lnTo>
                    <a:lnTo>
                      <a:pt x="2804" y="8056"/>
                    </a:lnTo>
                    <a:lnTo>
                      <a:pt x="2825" y="7910"/>
                    </a:lnTo>
                    <a:lnTo>
                      <a:pt x="2846" y="7910"/>
                    </a:lnTo>
                    <a:lnTo>
                      <a:pt x="2909" y="7868"/>
                    </a:lnTo>
                    <a:lnTo>
                      <a:pt x="3013" y="7889"/>
                    </a:lnTo>
                    <a:lnTo>
                      <a:pt x="3055" y="7889"/>
                    </a:lnTo>
                    <a:lnTo>
                      <a:pt x="2909" y="7994"/>
                    </a:lnTo>
                    <a:lnTo>
                      <a:pt x="2909" y="8056"/>
                    </a:lnTo>
                    <a:lnTo>
                      <a:pt x="3055" y="8098"/>
                    </a:lnTo>
                    <a:lnTo>
                      <a:pt x="3013" y="8182"/>
                    </a:lnTo>
                    <a:lnTo>
                      <a:pt x="2930" y="8182"/>
                    </a:lnTo>
                    <a:lnTo>
                      <a:pt x="2783" y="8370"/>
                    </a:lnTo>
                    <a:lnTo>
                      <a:pt x="2888" y="8412"/>
                    </a:lnTo>
                    <a:lnTo>
                      <a:pt x="2804" y="8496"/>
                    </a:lnTo>
                    <a:lnTo>
                      <a:pt x="2825" y="8600"/>
                    </a:lnTo>
                    <a:lnTo>
                      <a:pt x="2720" y="8580"/>
                    </a:lnTo>
                    <a:lnTo>
                      <a:pt x="2637" y="8496"/>
                    </a:lnTo>
                    <a:lnTo>
                      <a:pt x="2511" y="8496"/>
                    </a:lnTo>
                    <a:lnTo>
                      <a:pt x="2427" y="8538"/>
                    </a:lnTo>
                    <a:lnTo>
                      <a:pt x="2427" y="8642"/>
                    </a:lnTo>
                    <a:lnTo>
                      <a:pt x="2365" y="8705"/>
                    </a:lnTo>
                    <a:lnTo>
                      <a:pt x="2260" y="8747"/>
                    </a:lnTo>
                    <a:lnTo>
                      <a:pt x="2260" y="8747"/>
                    </a:lnTo>
                    <a:lnTo>
                      <a:pt x="2323" y="8684"/>
                    </a:lnTo>
                    <a:lnTo>
                      <a:pt x="2386" y="8642"/>
                    </a:lnTo>
                    <a:lnTo>
                      <a:pt x="2302" y="8538"/>
                    </a:lnTo>
                    <a:lnTo>
                      <a:pt x="2302" y="8433"/>
                    </a:lnTo>
                    <a:lnTo>
                      <a:pt x="2218" y="8328"/>
                    </a:lnTo>
                    <a:lnTo>
                      <a:pt x="2155" y="8328"/>
                    </a:lnTo>
                    <a:lnTo>
                      <a:pt x="2093" y="8412"/>
                    </a:lnTo>
                    <a:lnTo>
                      <a:pt x="1988" y="8412"/>
                    </a:lnTo>
                    <a:lnTo>
                      <a:pt x="1988" y="8454"/>
                    </a:lnTo>
                    <a:lnTo>
                      <a:pt x="2155" y="8454"/>
                    </a:lnTo>
                    <a:lnTo>
                      <a:pt x="1988" y="8600"/>
                    </a:lnTo>
                    <a:lnTo>
                      <a:pt x="1883" y="8580"/>
                    </a:lnTo>
                    <a:lnTo>
                      <a:pt x="1800" y="8580"/>
                    </a:lnTo>
                    <a:lnTo>
                      <a:pt x="1695" y="8684"/>
                    </a:lnTo>
                    <a:lnTo>
                      <a:pt x="1758" y="8705"/>
                    </a:lnTo>
                    <a:lnTo>
                      <a:pt x="1842" y="8684"/>
                    </a:lnTo>
                    <a:lnTo>
                      <a:pt x="1862" y="8705"/>
                    </a:lnTo>
                    <a:lnTo>
                      <a:pt x="1737" y="8789"/>
                    </a:lnTo>
                    <a:lnTo>
                      <a:pt x="1674" y="8831"/>
                    </a:lnTo>
                    <a:lnTo>
                      <a:pt x="1632" y="8789"/>
                    </a:lnTo>
                    <a:lnTo>
                      <a:pt x="1549" y="8789"/>
                    </a:lnTo>
                    <a:lnTo>
                      <a:pt x="1549" y="8831"/>
                    </a:lnTo>
                    <a:lnTo>
                      <a:pt x="1674" y="8914"/>
                    </a:lnTo>
                    <a:lnTo>
                      <a:pt x="1800" y="8914"/>
                    </a:lnTo>
                    <a:lnTo>
                      <a:pt x="1779" y="8977"/>
                    </a:lnTo>
                    <a:lnTo>
                      <a:pt x="1862" y="9019"/>
                    </a:lnTo>
                    <a:lnTo>
                      <a:pt x="1842" y="9103"/>
                    </a:lnTo>
                    <a:lnTo>
                      <a:pt x="1695" y="9040"/>
                    </a:lnTo>
                    <a:lnTo>
                      <a:pt x="1695" y="8956"/>
                    </a:lnTo>
                    <a:lnTo>
                      <a:pt x="1590" y="8956"/>
                    </a:lnTo>
                    <a:lnTo>
                      <a:pt x="1486" y="8893"/>
                    </a:lnTo>
                    <a:lnTo>
                      <a:pt x="1465" y="8810"/>
                    </a:lnTo>
                    <a:lnTo>
                      <a:pt x="1444" y="8810"/>
                    </a:lnTo>
                    <a:lnTo>
                      <a:pt x="1423" y="8914"/>
                    </a:lnTo>
                    <a:lnTo>
                      <a:pt x="1528" y="9040"/>
                    </a:lnTo>
                    <a:lnTo>
                      <a:pt x="1632" y="9124"/>
                    </a:lnTo>
                    <a:lnTo>
                      <a:pt x="1695" y="9124"/>
                    </a:lnTo>
                    <a:lnTo>
                      <a:pt x="1758" y="9165"/>
                    </a:lnTo>
                    <a:lnTo>
                      <a:pt x="1653" y="9165"/>
                    </a:lnTo>
                    <a:lnTo>
                      <a:pt x="1486" y="9124"/>
                    </a:lnTo>
                    <a:lnTo>
                      <a:pt x="1360" y="8956"/>
                    </a:lnTo>
                    <a:lnTo>
                      <a:pt x="1277" y="8977"/>
                    </a:lnTo>
                    <a:lnTo>
                      <a:pt x="1214" y="8935"/>
                    </a:lnTo>
                    <a:lnTo>
                      <a:pt x="1067" y="8935"/>
                    </a:lnTo>
                    <a:lnTo>
                      <a:pt x="1026" y="8893"/>
                    </a:lnTo>
                    <a:lnTo>
                      <a:pt x="963" y="8935"/>
                    </a:lnTo>
                    <a:lnTo>
                      <a:pt x="1005" y="9019"/>
                    </a:lnTo>
                    <a:lnTo>
                      <a:pt x="942" y="9061"/>
                    </a:lnTo>
                    <a:lnTo>
                      <a:pt x="1026" y="9165"/>
                    </a:lnTo>
                    <a:lnTo>
                      <a:pt x="1214" y="9124"/>
                    </a:lnTo>
                    <a:lnTo>
                      <a:pt x="1235" y="9144"/>
                    </a:lnTo>
                    <a:lnTo>
                      <a:pt x="1151" y="9207"/>
                    </a:lnTo>
                    <a:lnTo>
                      <a:pt x="1214" y="9228"/>
                    </a:lnTo>
                    <a:lnTo>
                      <a:pt x="1339" y="9165"/>
                    </a:lnTo>
                    <a:lnTo>
                      <a:pt x="1423" y="9165"/>
                    </a:lnTo>
                    <a:lnTo>
                      <a:pt x="1381" y="9228"/>
                    </a:lnTo>
                    <a:lnTo>
                      <a:pt x="1214" y="9312"/>
                    </a:lnTo>
                    <a:lnTo>
                      <a:pt x="1151" y="9375"/>
                    </a:lnTo>
                    <a:lnTo>
                      <a:pt x="1026" y="9354"/>
                    </a:lnTo>
                    <a:lnTo>
                      <a:pt x="942" y="9228"/>
                    </a:lnTo>
                    <a:lnTo>
                      <a:pt x="900" y="9228"/>
                    </a:lnTo>
                    <a:lnTo>
                      <a:pt x="837" y="9270"/>
                    </a:lnTo>
                    <a:lnTo>
                      <a:pt x="753" y="9207"/>
                    </a:lnTo>
                    <a:lnTo>
                      <a:pt x="691" y="9249"/>
                    </a:lnTo>
                    <a:lnTo>
                      <a:pt x="628" y="9228"/>
                    </a:lnTo>
                    <a:lnTo>
                      <a:pt x="544" y="9270"/>
                    </a:lnTo>
                    <a:lnTo>
                      <a:pt x="586" y="9333"/>
                    </a:lnTo>
                    <a:lnTo>
                      <a:pt x="753" y="9354"/>
                    </a:lnTo>
                    <a:lnTo>
                      <a:pt x="858" y="9416"/>
                    </a:lnTo>
                    <a:lnTo>
                      <a:pt x="1005" y="9479"/>
                    </a:lnTo>
                    <a:lnTo>
                      <a:pt x="963" y="9584"/>
                    </a:lnTo>
                    <a:lnTo>
                      <a:pt x="1026" y="9668"/>
                    </a:lnTo>
                    <a:lnTo>
                      <a:pt x="921" y="9688"/>
                    </a:lnTo>
                    <a:lnTo>
                      <a:pt x="900" y="9668"/>
                    </a:lnTo>
                    <a:lnTo>
                      <a:pt x="900" y="9500"/>
                    </a:lnTo>
                    <a:lnTo>
                      <a:pt x="795" y="9479"/>
                    </a:lnTo>
                    <a:lnTo>
                      <a:pt x="691" y="9479"/>
                    </a:lnTo>
                    <a:lnTo>
                      <a:pt x="733" y="9563"/>
                    </a:lnTo>
                    <a:lnTo>
                      <a:pt x="712" y="9626"/>
                    </a:lnTo>
                    <a:lnTo>
                      <a:pt x="586" y="9542"/>
                    </a:lnTo>
                    <a:lnTo>
                      <a:pt x="481" y="9668"/>
                    </a:lnTo>
                    <a:lnTo>
                      <a:pt x="586" y="9730"/>
                    </a:lnTo>
                    <a:lnTo>
                      <a:pt x="502" y="9751"/>
                    </a:lnTo>
                    <a:lnTo>
                      <a:pt x="440" y="9772"/>
                    </a:lnTo>
                    <a:lnTo>
                      <a:pt x="398" y="9668"/>
                    </a:lnTo>
                    <a:lnTo>
                      <a:pt x="230" y="9647"/>
                    </a:lnTo>
                    <a:lnTo>
                      <a:pt x="293" y="9772"/>
                    </a:lnTo>
                    <a:lnTo>
                      <a:pt x="209" y="9793"/>
                    </a:lnTo>
                    <a:lnTo>
                      <a:pt x="189" y="9688"/>
                    </a:lnTo>
                    <a:lnTo>
                      <a:pt x="105" y="9626"/>
                    </a:lnTo>
                    <a:lnTo>
                      <a:pt x="63" y="9647"/>
                    </a:lnTo>
                    <a:lnTo>
                      <a:pt x="63" y="9688"/>
                    </a:lnTo>
                    <a:lnTo>
                      <a:pt x="168" y="9793"/>
                    </a:lnTo>
                    <a:lnTo>
                      <a:pt x="105" y="9856"/>
                    </a:lnTo>
                    <a:lnTo>
                      <a:pt x="168" y="9898"/>
                    </a:lnTo>
                    <a:lnTo>
                      <a:pt x="293" y="9877"/>
                    </a:lnTo>
                    <a:lnTo>
                      <a:pt x="481" y="9898"/>
                    </a:lnTo>
                    <a:lnTo>
                      <a:pt x="586" y="9981"/>
                    </a:lnTo>
                    <a:lnTo>
                      <a:pt x="733" y="9981"/>
                    </a:lnTo>
                    <a:lnTo>
                      <a:pt x="795" y="9940"/>
                    </a:lnTo>
                    <a:lnTo>
                      <a:pt x="858" y="9940"/>
                    </a:lnTo>
                    <a:lnTo>
                      <a:pt x="753" y="10023"/>
                    </a:lnTo>
                    <a:lnTo>
                      <a:pt x="607" y="10023"/>
                    </a:lnTo>
                    <a:lnTo>
                      <a:pt x="544" y="10065"/>
                    </a:lnTo>
                    <a:lnTo>
                      <a:pt x="377" y="9960"/>
                    </a:lnTo>
                    <a:lnTo>
                      <a:pt x="272" y="9981"/>
                    </a:lnTo>
                    <a:lnTo>
                      <a:pt x="209" y="9981"/>
                    </a:lnTo>
                    <a:lnTo>
                      <a:pt x="126" y="10023"/>
                    </a:lnTo>
                    <a:lnTo>
                      <a:pt x="0" y="10065"/>
                    </a:lnTo>
                    <a:lnTo>
                      <a:pt x="0" y="10107"/>
                    </a:lnTo>
                    <a:lnTo>
                      <a:pt x="189" y="10191"/>
                    </a:lnTo>
                    <a:lnTo>
                      <a:pt x="105" y="10274"/>
                    </a:lnTo>
                    <a:lnTo>
                      <a:pt x="209" y="10295"/>
                    </a:lnTo>
                    <a:lnTo>
                      <a:pt x="272" y="10253"/>
                    </a:lnTo>
                    <a:lnTo>
                      <a:pt x="419" y="10253"/>
                    </a:lnTo>
                    <a:lnTo>
                      <a:pt x="314" y="10316"/>
                    </a:lnTo>
                    <a:lnTo>
                      <a:pt x="126" y="10316"/>
                    </a:lnTo>
                    <a:lnTo>
                      <a:pt x="105" y="10358"/>
                    </a:lnTo>
                    <a:lnTo>
                      <a:pt x="63" y="10358"/>
                    </a:lnTo>
                    <a:lnTo>
                      <a:pt x="63" y="10379"/>
                    </a:lnTo>
                    <a:lnTo>
                      <a:pt x="126" y="10400"/>
                    </a:lnTo>
                    <a:lnTo>
                      <a:pt x="189" y="10400"/>
                    </a:lnTo>
                    <a:lnTo>
                      <a:pt x="105" y="10463"/>
                    </a:lnTo>
                    <a:lnTo>
                      <a:pt x="63" y="10484"/>
                    </a:lnTo>
                    <a:lnTo>
                      <a:pt x="63" y="10525"/>
                    </a:lnTo>
                    <a:lnTo>
                      <a:pt x="105" y="10546"/>
                    </a:lnTo>
                    <a:lnTo>
                      <a:pt x="168" y="10630"/>
                    </a:lnTo>
                    <a:lnTo>
                      <a:pt x="293" y="10630"/>
                    </a:lnTo>
                    <a:lnTo>
                      <a:pt x="335" y="10588"/>
                    </a:lnTo>
                    <a:lnTo>
                      <a:pt x="523" y="10546"/>
                    </a:lnTo>
                    <a:lnTo>
                      <a:pt x="649" y="10588"/>
                    </a:lnTo>
                    <a:lnTo>
                      <a:pt x="691" y="10609"/>
                    </a:lnTo>
                    <a:lnTo>
                      <a:pt x="753" y="10546"/>
                    </a:lnTo>
                    <a:lnTo>
                      <a:pt x="753" y="10484"/>
                    </a:lnTo>
                    <a:lnTo>
                      <a:pt x="837" y="10463"/>
                    </a:lnTo>
                    <a:lnTo>
                      <a:pt x="858" y="10525"/>
                    </a:lnTo>
                    <a:lnTo>
                      <a:pt x="963" y="10525"/>
                    </a:lnTo>
                    <a:lnTo>
                      <a:pt x="1067" y="10421"/>
                    </a:lnTo>
                    <a:lnTo>
                      <a:pt x="1130" y="10463"/>
                    </a:lnTo>
                    <a:lnTo>
                      <a:pt x="1130" y="10505"/>
                    </a:lnTo>
                    <a:lnTo>
                      <a:pt x="1046" y="10525"/>
                    </a:lnTo>
                    <a:lnTo>
                      <a:pt x="1151" y="10588"/>
                    </a:lnTo>
                    <a:lnTo>
                      <a:pt x="1214" y="10525"/>
                    </a:lnTo>
                    <a:lnTo>
                      <a:pt x="1214" y="10463"/>
                    </a:lnTo>
                    <a:lnTo>
                      <a:pt x="1277" y="10358"/>
                    </a:lnTo>
                    <a:lnTo>
                      <a:pt x="1256" y="10421"/>
                    </a:lnTo>
                    <a:lnTo>
                      <a:pt x="1339" y="10525"/>
                    </a:lnTo>
                    <a:lnTo>
                      <a:pt x="1277" y="10609"/>
                    </a:lnTo>
                    <a:lnTo>
                      <a:pt x="1130" y="10672"/>
                    </a:lnTo>
                    <a:lnTo>
                      <a:pt x="1046" y="10714"/>
                    </a:lnTo>
                    <a:lnTo>
                      <a:pt x="1109" y="10735"/>
                    </a:lnTo>
                    <a:lnTo>
                      <a:pt x="1046" y="10839"/>
                    </a:lnTo>
                    <a:lnTo>
                      <a:pt x="921" y="10839"/>
                    </a:lnTo>
                    <a:lnTo>
                      <a:pt x="921" y="10797"/>
                    </a:lnTo>
                    <a:lnTo>
                      <a:pt x="963" y="10735"/>
                    </a:lnTo>
                    <a:lnTo>
                      <a:pt x="942" y="10630"/>
                    </a:lnTo>
                    <a:lnTo>
                      <a:pt x="837" y="10609"/>
                    </a:lnTo>
                    <a:lnTo>
                      <a:pt x="733" y="10735"/>
                    </a:lnTo>
                    <a:lnTo>
                      <a:pt x="712" y="10797"/>
                    </a:lnTo>
                    <a:lnTo>
                      <a:pt x="628" y="10693"/>
                    </a:lnTo>
                    <a:lnTo>
                      <a:pt x="523" y="10672"/>
                    </a:lnTo>
                    <a:lnTo>
                      <a:pt x="419" y="10693"/>
                    </a:lnTo>
                    <a:lnTo>
                      <a:pt x="335" y="10672"/>
                    </a:lnTo>
                    <a:lnTo>
                      <a:pt x="209" y="10735"/>
                    </a:lnTo>
                    <a:lnTo>
                      <a:pt x="126" y="10735"/>
                    </a:lnTo>
                    <a:lnTo>
                      <a:pt x="63" y="10693"/>
                    </a:lnTo>
                    <a:lnTo>
                      <a:pt x="21" y="10693"/>
                    </a:lnTo>
                    <a:lnTo>
                      <a:pt x="63" y="10797"/>
                    </a:lnTo>
                    <a:lnTo>
                      <a:pt x="21" y="10839"/>
                    </a:lnTo>
                    <a:lnTo>
                      <a:pt x="84" y="10902"/>
                    </a:lnTo>
                    <a:lnTo>
                      <a:pt x="168" y="10881"/>
                    </a:lnTo>
                    <a:lnTo>
                      <a:pt x="209" y="10818"/>
                    </a:lnTo>
                    <a:lnTo>
                      <a:pt x="293" y="10818"/>
                    </a:lnTo>
                    <a:lnTo>
                      <a:pt x="209" y="10902"/>
                    </a:lnTo>
                    <a:lnTo>
                      <a:pt x="209" y="11007"/>
                    </a:lnTo>
                    <a:lnTo>
                      <a:pt x="168" y="11049"/>
                    </a:lnTo>
                    <a:lnTo>
                      <a:pt x="84" y="11007"/>
                    </a:lnTo>
                    <a:lnTo>
                      <a:pt x="126" y="11132"/>
                    </a:lnTo>
                    <a:lnTo>
                      <a:pt x="189" y="11195"/>
                    </a:lnTo>
                    <a:lnTo>
                      <a:pt x="335" y="11007"/>
                    </a:lnTo>
                    <a:lnTo>
                      <a:pt x="481" y="11049"/>
                    </a:lnTo>
                    <a:lnTo>
                      <a:pt x="419" y="11111"/>
                    </a:lnTo>
                    <a:lnTo>
                      <a:pt x="419" y="11195"/>
                    </a:lnTo>
                    <a:lnTo>
                      <a:pt x="293" y="11258"/>
                    </a:lnTo>
                    <a:lnTo>
                      <a:pt x="314" y="11300"/>
                    </a:lnTo>
                    <a:lnTo>
                      <a:pt x="398" y="11321"/>
                    </a:lnTo>
                    <a:lnTo>
                      <a:pt x="377" y="11404"/>
                    </a:lnTo>
                    <a:lnTo>
                      <a:pt x="419" y="11467"/>
                    </a:lnTo>
                    <a:lnTo>
                      <a:pt x="377" y="11572"/>
                    </a:lnTo>
                    <a:lnTo>
                      <a:pt x="419" y="11572"/>
                    </a:lnTo>
                    <a:lnTo>
                      <a:pt x="502" y="11446"/>
                    </a:lnTo>
                    <a:lnTo>
                      <a:pt x="586" y="11425"/>
                    </a:lnTo>
                    <a:lnTo>
                      <a:pt x="607" y="11300"/>
                    </a:lnTo>
                    <a:lnTo>
                      <a:pt x="816" y="11216"/>
                    </a:lnTo>
                    <a:lnTo>
                      <a:pt x="921" y="11216"/>
                    </a:lnTo>
                    <a:lnTo>
                      <a:pt x="1005" y="11195"/>
                    </a:lnTo>
                    <a:lnTo>
                      <a:pt x="942" y="11237"/>
                    </a:lnTo>
                    <a:lnTo>
                      <a:pt x="837" y="11321"/>
                    </a:lnTo>
                    <a:lnTo>
                      <a:pt x="837" y="11446"/>
                    </a:lnTo>
                    <a:lnTo>
                      <a:pt x="858" y="11530"/>
                    </a:lnTo>
                    <a:lnTo>
                      <a:pt x="795" y="11467"/>
                    </a:lnTo>
                    <a:lnTo>
                      <a:pt x="753" y="11341"/>
                    </a:lnTo>
                    <a:lnTo>
                      <a:pt x="712" y="11341"/>
                    </a:lnTo>
                    <a:lnTo>
                      <a:pt x="628" y="11467"/>
                    </a:lnTo>
                    <a:lnTo>
                      <a:pt x="586" y="11509"/>
                    </a:lnTo>
                    <a:lnTo>
                      <a:pt x="691" y="11530"/>
                    </a:lnTo>
                    <a:lnTo>
                      <a:pt x="586" y="11655"/>
                    </a:lnTo>
                    <a:lnTo>
                      <a:pt x="502" y="11655"/>
                    </a:lnTo>
                    <a:lnTo>
                      <a:pt x="481" y="11739"/>
                    </a:lnTo>
                    <a:lnTo>
                      <a:pt x="523" y="11760"/>
                    </a:lnTo>
                    <a:lnTo>
                      <a:pt x="691" y="11760"/>
                    </a:lnTo>
                    <a:lnTo>
                      <a:pt x="733" y="11823"/>
                    </a:lnTo>
                    <a:lnTo>
                      <a:pt x="607" y="11844"/>
                    </a:lnTo>
                    <a:lnTo>
                      <a:pt x="586" y="11885"/>
                    </a:lnTo>
                    <a:lnTo>
                      <a:pt x="544" y="11969"/>
                    </a:lnTo>
                    <a:lnTo>
                      <a:pt x="440" y="11885"/>
                    </a:lnTo>
                    <a:lnTo>
                      <a:pt x="398" y="11927"/>
                    </a:lnTo>
                    <a:lnTo>
                      <a:pt x="377" y="12032"/>
                    </a:lnTo>
                    <a:lnTo>
                      <a:pt x="335" y="11885"/>
                    </a:lnTo>
                    <a:lnTo>
                      <a:pt x="272" y="11948"/>
                    </a:lnTo>
                    <a:lnTo>
                      <a:pt x="168" y="12074"/>
                    </a:lnTo>
                    <a:lnTo>
                      <a:pt x="209" y="12178"/>
                    </a:lnTo>
                    <a:lnTo>
                      <a:pt x="335" y="12367"/>
                    </a:lnTo>
                    <a:lnTo>
                      <a:pt x="398" y="12262"/>
                    </a:lnTo>
                    <a:lnTo>
                      <a:pt x="419" y="12283"/>
                    </a:lnTo>
                    <a:lnTo>
                      <a:pt x="502" y="12262"/>
                    </a:lnTo>
                    <a:lnTo>
                      <a:pt x="481" y="12199"/>
                    </a:lnTo>
                    <a:lnTo>
                      <a:pt x="523" y="12095"/>
                    </a:lnTo>
                    <a:lnTo>
                      <a:pt x="649" y="12178"/>
                    </a:lnTo>
                    <a:lnTo>
                      <a:pt x="607" y="12241"/>
                    </a:lnTo>
                    <a:lnTo>
                      <a:pt x="649" y="12304"/>
                    </a:lnTo>
                    <a:lnTo>
                      <a:pt x="628" y="12388"/>
                    </a:lnTo>
                    <a:lnTo>
                      <a:pt x="586" y="12450"/>
                    </a:lnTo>
                    <a:lnTo>
                      <a:pt x="628" y="12597"/>
                    </a:lnTo>
                    <a:lnTo>
                      <a:pt x="691" y="12555"/>
                    </a:lnTo>
                    <a:lnTo>
                      <a:pt x="816" y="12513"/>
                    </a:lnTo>
                    <a:lnTo>
                      <a:pt x="900" y="12597"/>
                    </a:lnTo>
                    <a:lnTo>
                      <a:pt x="753" y="12597"/>
                    </a:lnTo>
                    <a:lnTo>
                      <a:pt x="712" y="12639"/>
                    </a:lnTo>
                    <a:lnTo>
                      <a:pt x="753" y="12722"/>
                    </a:lnTo>
                    <a:lnTo>
                      <a:pt x="753" y="12785"/>
                    </a:lnTo>
                    <a:lnTo>
                      <a:pt x="544" y="12618"/>
                    </a:lnTo>
                    <a:lnTo>
                      <a:pt x="481" y="12639"/>
                    </a:lnTo>
                    <a:lnTo>
                      <a:pt x="419" y="12597"/>
                    </a:lnTo>
                    <a:lnTo>
                      <a:pt x="314" y="12597"/>
                    </a:lnTo>
                    <a:lnTo>
                      <a:pt x="314" y="12701"/>
                    </a:lnTo>
                    <a:lnTo>
                      <a:pt x="272" y="12764"/>
                    </a:lnTo>
                    <a:lnTo>
                      <a:pt x="419" y="12994"/>
                    </a:lnTo>
                    <a:lnTo>
                      <a:pt x="523" y="13015"/>
                    </a:lnTo>
                    <a:lnTo>
                      <a:pt x="691" y="13141"/>
                    </a:lnTo>
                    <a:lnTo>
                      <a:pt x="900" y="13245"/>
                    </a:lnTo>
                    <a:lnTo>
                      <a:pt x="921" y="13308"/>
                    </a:lnTo>
                    <a:lnTo>
                      <a:pt x="858" y="13329"/>
                    </a:lnTo>
                    <a:lnTo>
                      <a:pt x="963" y="13413"/>
                    </a:lnTo>
                    <a:lnTo>
                      <a:pt x="1026" y="13392"/>
                    </a:lnTo>
                    <a:lnTo>
                      <a:pt x="1005" y="13287"/>
                    </a:lnTo>
                    <a:lnTo>
                      <a:pt x="1067" y="13287"/>
                    </a:lnTo>
                    <a:lnTo>
                      <a:pt x="1151" y="13329"/>
                    </a:lnTo>
                    <a:lnTo>
                      <a:pt x="1130" y="13350"/>
                    </a:lnTo>
                    <a:lnTo>
                      <a:pt x="1235" y="13497"/>
                    </a:lnTo>
                    <a:lnTo>
                      <a:pt x="1277" y="13434"/>
                    </a:lnTo>
                    <a:lnTo>
                      <a:pt x="1339" y="13455"/>
                    </a:lnTo>
                    <a:lnTo>
                      <a:pt x="1444" y="13413"/>
                    </a:lnTo>
                    <a:lnTo>
                      <a:pt x="1570" y="13308"/>
                    </a:lnTo>
                    <a:lnTo>
                      <a:pt x="1632" y="13287"/>
                    </a:lnTo>
                    <a:lnTo>
                      <a:pt x="1653" y="13225"/>
                    </a:lnTo>
                    <a:lnTo>
                      <a:pt x="1674" y="13245"/>
                    </a:lnTo>
                    <a:lnTo>
                      <a:pt x="1695" y="13329"/>
                    </a:lnTo>
                    <a:lnTo>
                      <a:pt x="1779" y="13329"/>
                    </a:lnTo>
                    <a:lnTo>
                      <a:pt x="1988" y="13120"/>
                    </a:lnTo>
                    <a:lnTo>
                      <a:pt x="1967" y="13078"/>
                    </a:lnTo>
                    <a:lnTo>
                      <a:pt x="1883" y="12932"/>
                    </a:lnTo>
                    <a:lnTo>
                      <a:pt x="2051" y="13036"/>
                    </a:lnTo>
                    <a:lnTo>
                      <a:pt x="2155" y="12911"/>
                    </a:lnTo>
                    <a:lnTo>
                      <a:pt x="2114" y="12890"/>
                    </a:lnTo>
                    <a:lnTo>
                      <a:pt x="2197" y="12827"/>
                    </a:lnTo>
                    <a:lnTo>
                      <a:pt x="2176" y="12764"/>
                    </a:lnTo>
                    <a:lnTo>
                      <a:pt x="2281" y="12701"/>
                    </a:lnTo>
                    <a:lnTo>
                      <a:pt x="2386" y="12681"/>
                    </a:lnTo>
                    <a:lnTo>
                      <a:pt x="2386" y="12597"/>
                    </a:lnTo>
                    <a:lnTo>
                      <a:pt x="2302" y="12492"/>
                    </a:lnTo>
                    <a:lnTo>
                      <a:pt x="2323" y="12409"/>
                    </a:lnTo>
                    <a:lnTo>
                      <a:pt x="2260" y="12304"/>
                    </a:lnTo>
                    <a:lnTo>
                      <a:pt x="2155" y="12241"/>
                    </a:lnTo>
                    <a:lnTo>
                      <a:pt x="2176" y="12157"/>
                    </a:lnTo>
                    <a:lnTo>
                      <a:pt x="2218" y="12178"/>
                    </a:lnTo>
                    <a:lnTo>
                      <a:pt x="2323" y="12304"/>
                    </a:lnTo>
                    <a:lnTo>
                      <a:pt x="2386" y="12471"/>
                    </a:lnTo>
                    <a:lnTo>
                      <a:pt x="2406" y="12492"/>
                    </a:lnTo>
                    <a:lnTo>
                      <a:pt x="2490" y="12513"/>
                    </a:lnTo>
                    <a:lnTo>
                      <a:pt x="2469" y="12576"/>
                    </a:lnTo>
                    <a:lnTo>
                      <a:pt x="2511" y="12639"/>
                    </a:lnTo>
                    <a:lnTo>
                      <a:pt x="2616" y="12597"/>
                    </a:lnTo>
                    <a:lnTo>
                      <a:pt x="2595" y="12513"/>
                    </a:lnTo>
                    <a:lnTo>
                      <a:pt x="2532" y="12492"/>
                    </a:lnTo>
                    <a:lnTo>
                      <a:pt x="2595" y="12409"/>
                    </a:lnTo>
                    <a:lnTo>
                      <a:pt x="2678" y="12492"/>
                    </a:lnTo>
                    <a:lnTo>
                      <a:pt x="2699" y="12555"/>
                    </a:lnTo>
                    <a:lnTo>
                      <a:pt x="2825" y="12409"/>
                    </a:lnTo>
                    <a:lnTo>
                      <a:pt x="2846" y="12283"/>
                    </a:lnTo>
                    <a:lnTo>
                      <a:pt x="2825" y="12178"/>
                    </a:lnTo>
                    <a:lnTo>
                      <a:pt x="2741" y="12157"/>
                    </a:lnTo>
                    <a:lnTo>
                      <a:pt x="2720" y="12074"/>
                    </a:lnTo>
                    <a:lnTo>
                      <a:pt x="2783" y="12053"/>
                    </a:lnTo>
                    <a:lnTo>
                      <a:pt x="2783" y="11990"/>
                    </a:lnTo>
                    <a:lnTo>
                      <a:pt x="2825" y="11990"/>
                    </a:lnTo>
                    <a:lnTo>
                      <a:pt x="2888" y="11948"/>
                    </a:lnTo>
                    <a:lnTo>
                      <a:pt x="2825" y="11865"/>
                    </a:lnTo>
                    <a:lnTo>
                      <a:pt x="2825" y="11760"/>
                    </a:lnTo>
                    <a:lnTo>
                      <a:pt x="2909" y="11718"/>
                    </a:lnTo>
                    <a:lnTo>
                      <a:pt x="2992" y="11781"/>
                    </a:lnTo>
                    <a:lnTo>
                      <a:pt x="2930" y="11885"/>
                    </a:lnTo>
                    <a:lnTo>
                      <a:pt x="2950" y="12032"/>
                    </a:lnTo>
                    <a:lnTo>
                      <a:pt x="2930" y="12095"/>
                    </a:lnTo>
                    <a:lnTo>
                      <a:pt x="2992" y="12199"/>
                    </a:lnTo>
                    <a:lnTo>
                      <a:pt x="3013" y="12283"/>
                    </a:lnTo>
                    <a:lnTo>
                      <a:pt x="3118" y="12409"/>
                    </a:lnTo>
                    <a:lnTo>
                      <a:pt x="3264" y="12409"/>
                    </a:lnTo>
                    <a:lnTo>
                      <a:pt x="3327" y="12450"/>
                    </a:lnTo>
                    <a:lnTo>
                      <a:pt x="3264" y="12492"/>
                    </a:lnTo>
                    <a:lnTo>
                      <a:pt x="3348" y="12555"/>
                    </a:lnTo>
                    <a:lnTo>
                      <a:pt x="3432" y="12639"/>
                    </a:lnTo>
                    <a:lnTo>
                      <a:pt x="3474" y="12555"/>
                    </a:lnTo>
                    <a:lnTo>
                      <a:pt x="3453" y="12178"/>
                    </a:lnTo>
                    <a:lnTo>
                      <a:pt x="3369" y="12032"/>
                    </a:lnTo>
                    <a:lnTo>
                      <a:pt x="3432" y="11948"/>
                    </a:lnTo>
                    <a:lnTo>
                      <a:pt x="3515" y="11885"/>
                    </a:lnTo>
                    <a:lnTo>
                      <a:pt x="3432" y="11781"/>
                    </a:lnTo>
                    <a:lnTo>
                      <a:pt x="3474" y="11718"/>
                    </a:lnTo>
                    <a:lnTo>
                      <a:pt x="3662" y="11676"/>
                    </a:lnTo>
                    <a:lnTo>
                      <a:pt x="3683" y="11593"/>
                    </a:lnTo>
                    <a:lnTo>
                      <a:pt x="3683" y="11467"/>
                    </a:lnTo>
                    <a:lnTo>
                      <a:pt x="3766" y="11321"/>
                    </a:lnTo>
                    <a:lnTo>
                      <a:pt x="3683" y="11195"/>
                    </a:lnTo>
                    <a:lnTo>
                      <a:pt x="3662" y="10923"/>
                    </a:lnTo>
                    <a:lnTo>
                      <a:pt x="3536" y="10714"/>
                    </a:lnTo>
                    <a:lnTo>
                      <a:pt x="3557" y="10609"/>
                    </a:lnTo>
                    <a:lnTo>
                      <a:pt x="3829" y="10525"/>
                    </a:lnTo>
                    <a:lnTo>
                      <a:pt x="3829" y="10358"/>
                    </a:lnTo>
                    <a:lnTo>
                      <a:pt x="3871" y="10212"/>
                    </a:lnTo>
                    <a:lnTo>
                      <a:pt x="3662" y="10002"/>
                    </a:lnTo>
                    <a:lnTo>
                      <a:pt x="3515" y="9898"/>
                    </a:lnTo>
                    <a:lnTo>
                      <a:pt x="3515" y="9688"/>
                    </a:lnTo>
                    <a:lnTo>
                      <a:pt x="3536" y="9479"/>
                    </a:lnTo>
                    <a:lnTo>
                      <a:pt x="3515" y="9249"/>
                    </a:lnTo>
                    <a:lnTo>
                      <a:pt x="3453" y="9103"/>
                    </a:lnTo>
                    <a:lnTo>
                      <a:pt x="3515" y="8914"/>
                    </a:lnTo>
                    <a:lnTo>
                      <a:pt x="3453" y="8621"/>
                    </a:lnTo>
                    <a:lnTo>
                      <a:pt x="3411" y="8308"/>
                    </a:lnTo>
                    <a:lnTo>
                      <a:pt x="3453" y="8077"/>
                    </a:lnTo>
                    <a:lnTo>
                      <a:pt x="3578" y="7847"/>
                    </a:lnTo>
                    <a:lnTo>
                      <a:pt x="3683" y="7764"/>
                    </a:lnTo>
                    <a:lnTo>
                      <a:pt x="3850" y="7784"/>
                    </a:lnTo>
                    <a:lnTo>
                      <a:pt x="4059" y="7805"/>
                    </a:lnTo>
                    <a:lnTo>
                      <a:pt x="4164" y="7680"/>
                    </a:lnTo>
                    <a:lnTo>
                      <a:pt x="4143" y="7450"/>
                    </a:lnTo>
                    <a:lnTo>
                      <a:pt x="4080" y="7366"/>
                    </a:lnTo>
                    <a:lnTo>
                      <a:pt x="4080" y="7240"/>
                    </a:lnTo>
                    <a:lnTo>
                      <a:pt x="4290" y="6738"/>
                    </a:lnTo>
                    <a:lnTo>
                      <a:pt x="4290" y="6487"/>
                    </a:lnTo>
                    <a:lnTo>
                      <a:pt x="4352" y="6215"/>
                    </a:lnTo>
                    <a:lnTo>
                      <a:pt x="4394" y="6069"/>
                    </a:lnTo>
                    <a:lnTo>
                      <a:pt x="4394" y="5901"/>
                    </a:lnTo>
                    <a:lnTo>
                      <a:pt x="4311" y="5818"/>
                    </a:lnTo>
                    <a:lnTo>
                      <a:pt x="4311" y="5692"/>
                    </a:lnTo>
                    <a:lnTo>
                      <a:pt x="4499" y="5587"/>
                    </a:lnTo>
                    <a:lnTo>
                      <a:pt x="4708" y="5567"/>
                    </a:lnTo>
                    <a:lnTo>
                      <a:pt x="4792" y="5483"/>
                    </a:lnTo>
                    <a:lnTo>
                      <a:pt x="4813" y="5357"/>
                    </a:lnTo>
                    <a:lnTo>
                      <a:pt x="4980" y="5064"/>
                    </a:lnTo>
                    <a:lnTo>
                      <a:pt x="5127" y="4855"/>
                    </a:lnTo>
                    <a:lnTo>
                      <a:pt x="5189" y="4730"/>
                    </a:lnTo>
                    <a:lnTo>
                      <a:pt x="5106" y="4541"/>
                    </a:lnTo>
                    <a:lnTo>
                      <a:pt x="5043" y="4458"/>
                    </a:lnTo>
                    <a:lnTo>
                      <a:pt x="5043" y="4206"/>
                    </a:lnTo>
                    <a:lnTo>
                      <a:pt x="5127" y="4186"/>
                    </a:lnTo>
                    <a:lnTo>
                      <a:pt x="5189" y="4081"/>
                    </a:lnTo>
                    <a:lnTo>
                      <a:pt x="5231" y="3934"/>
                    </a:lnTo>
                    <a:lnTo>
                      <a:pt x="5315" y="3893"/>
                    </a:lnTo>
                    <a:lnTo>
                      <a:pt x="5399" y="3704"/>
                    </a:lnTo>
                    <a:lnTo>
                      <a:pt x="5524" y="3600"/>
                    </a:lnTo>
                    <a:lnTo>
                      <a:pt x="5629" y="3683"/>
                    </a:lnTo>
                    <a:lnTo>
                      <a:pt x="5712" y="3725"/>
                    </a:lnTo>
                    <a:lnTo>
                      <a:pt x="5754" y="3725"/>
                    </a:lnTo>
                    <a:lnTo>
                      <a:pt x="5859" y="3621"/>
                    </a:lnTo>
                    <a:lnTo>
                      <a:pt x="5775" y="3516"/>
                    </a:lnTo>
                    <a:lnTo>
                      <a:pt x="5859" y="3474"/>
                    </a:lnTo>
                    <a:lnTo>
                      <a:pt x="5859" y="3390"/>
                    </a:lnTo>
                    <a:lnTo>
                      <a:pt x="5880" y="3349"/>
                    </a:lnTo>
                    <a:lnTo>
                      <a:pt x="5775" y="3181"/>
                    </a:lnTo>
                    <a:lnTo>
                      <a:pt x="5838" y="3160"/>
                    </a:lnTo>
                    <a:lnTo>
                      <a:pt x="6026" y="3160"/>
                    </a:lnTo>
                    <a:lnTo>
                      <a:pt x="6152" y="3077"/>
                    </a:lnTo>
                    <a:lnTo>
                      <a:pt x="6340" y="3139"/>
                    </a:lnTo>
                    <a:lnTo>
                      <a:pt x="6445" y="3202"/>
                    </a:lnTo>
                    <a:lnTo>
                      <a:pt x="6570" y="3223"/>
                    </a:lnTo>
                    <a:lnTo>
                      <a:pt x="6654" y="3286"/>
                    </a:lnTo>
                    <a:lnTo>
                      <a:pt x="6696" y="3265"/>
                    </a:lnTo>
                    <a:lnTo>
                      <a:pt x="6759" y="3307"/>
                    </a:lnTo>
                    <a:lnTo>
                      <a:pt x="6759" y="3160"/>
                    </a:lnTo>
                    <a:lnTo>
                      <a:pt x="6696" y="3077"/>
                    </a:lnTo>
                    <a:lnTo>
                      <a:pt x="6717" y="2888"/>
                    </a:lnTo>
                    <a:lnTo>
                      <a:pt x="6800" y="2846"/>
                    </a:lnTo>
                    <a:lnTo>
                      <a:pt x="6779" y="2700"/>
                    </a:lnTo>
                    <a:lnTo>
                      <a:pt x="6696" y="2658"/>
                    </a:lnTo>
                    <a:lnTo>
                      <a:pt x="6675" y="2554"/>
                    </a:lnTo>
                    <a:lnTo>
                      <a:pt x="6675" y="2554"/>
                    </a:lnTo>
                    <a:lnTo>
                      <a:pt x="6800" y="2616"/>
                    </a:lnTo>
                    <a:lnTo>
                      <a:pt x="6926" y="2574"/>
                    </a:lnTo>
                    <a:lnTo>
                      <a:pt x="6989" y="2554"/>
                    </a:lnTo>
                    <a:lnTo>
                      <a:pt x="7010" y="2533"/>
                    </a:lnTo>
                    <a:lnTo>
                      <a:pt x="7072" y="2533"/>
                    </a:lnTo>
                    <a:lnTo>
                      <a:pt x="7093" y="2512"/>
                    </a:lnTo>
                    <a:lnTo>
                      <a:pt x="7072" y="2428"/>
                    </a:lnTo>
                    <a:lnTo>
                      <a:pt x="7093" y="2323"/>
                    </a:lnTo>
                    <a:lnTo>
                      <a:pt x="7177" y="2261"/>
                    </a:lnTo>
                    <a:lnTo>
                      <a:pt x="7282" y="2261"/>
                    </a:lnTo>
                    <a:lnTo>
                      <a:pt x="7344" y="2407"/>
                    </a:lnTo>
                    <a:lnTo>
                      <a:pt x="7616" y="2616"/>
                    </a:lnTo>
                    <a:lnTo>
                      <a:pt x="7637" y="2742"/>
                    </a:lnTo>
                    <a:lnTo>
                      <a:pt x="7742" y="2846"/>
                    </a:lnTo>
                    <a:lnTo>
                      <a:pt x="7909" y="2930"/>
                    </a:lnTo>
                    <a:lnTo>
                      <a:pt x="8160" y="2930"/>
                    </a:lnTo>
                    <a:lnTo>
                      <a:pt x="8328" y="2784"/>
                    </a:lnTo>
                    <a:lnTo>
                      <a:pt x="8391" y="2700"/>
                    </a:lnTo>
                    <a:lnTo>
                      <a:pt x="8495" y="2700"/>
                    </a:lnTo>
                    <a:lnTo>
                      <a:pt x="8704" y="2846"/>
                    </a:lnTo>
                    <a:lnTo>
                      <a:pt x="8851" y="2867"/>
                    </a:lnTo>
                    <a:lnTo>
                      <a:pt x="8893" y="2742"/>
                    </a:lnTo>
                    <a:lnTo>
                      <a:pt x="8976" y="2679"/>
                    </a:lnTo>
                    <a:lnTo>
                      <a:pt x="9060" y="2616"/>
                    </a:lnTo>
                    <a:lnTo>
                      <a:pt x="9165" y="2616"/>
                    </a:lnTo>
                    <a:lnTo>
                      <a:pt x="9269" y="2554"/>
                    </a:lnTo>
                    <a:lnTo>
                      <a:pt x="9311" y="2470"/>
                    </a:lnTo>
                    <a:lnTo>
                      <a:pt x="9269" y="2365"/>
                    </a:lnTo>
                    <a:lnTo>
                      <a:pt x="9207" y="2219"/>
                    </a:lnTo>
                    <a:lnTo>
                      <a:pt x="9228" y="1905"/>
                    </a:lnTo>
                    <a:lnTo>
                      <a:pt x="9290" y="1821"/>
                    </a:lnTo>
                    <a:lnTo>
                      <a:pt x="9228" y="1717"/>
                    </a:lnTo>
                    <a:lnTo>
                      <a:pt x="9290" y="1696"/>
                    </a:lnTo>
                    <a:lnTo>
                      <a:pt x="9395" y="1570"/>
                    </a:lnTo>
                    <a:lnTo>
                      <a:pt x="9374" y="1507"/>
                    </a:lnTo>
                    <a:lnTo>
                      <a:pt x="9500" y="1424"/>
                    </a:lnTo>
                    <a:lnTo>
                      <a:pt x="9646" y="1486"/>
                    </a:lnTo>
                    <a:lnTo>
                      <a:pt x="9730" y="1466"/>
                    </a:lnTo>
                    <a:lnTo>
                      <a:pt x="9730" y="1403"/>
                    </a:lnTo>
                    <a:lnTo>
                      <a:pt x="9813" y="1298"/>
                    </a:lnTo>
                    <a:lnTo>
                      <a:pt x="10065" y="1298"/>
                    </a:lnTo>
                    <a:lnTo>
                      <a:pt x="10169" y="1382"/>
                    </a:lnTo>
                    <a:lnTo>
                      <a:pt x="10316" y="1528"/>
                    </a:lnTo>
                    <a:lnTo>
                      <a:pt x="10378" y="1633"/>
                    </a:lnTo>
                    <a:lnTo>
                      <a:pt x="10525" y="1654"/>
                    </a:lnTo>
                    <a:lnTo>
                      <a:pt x="10692" y="1696"/>
                    </a:lnTo>
                    <a:lnTo>
                      <a:pt x="10755" y="1800"/>
                    </a:lnTo>
                    <a:lnTo>
                      <a:pt x="10860" y="1905"/>
                    </a:lnTo>
                    <a:lnTo>
                      <a:pt x="10839" y="2030"/>
                    </a:lnTo>
                    <a:lnTo>
                      <a:pt x="10734" y="2177"/>
                    </a:lnTo>
                    <a:lnTo>
                      <a:pt x="10755" y="2428"/>
                    </a:lnTo>
                    <a:lnTo>
                      <a:pt x="10839" y="2428"/>
                    </a:lnTo>
                    <a:lnTo>
                      <a:pt x="10839" y="2219"/>
                    </a:lnTo>
                    <a:lnTo>
                      <a:pt x="10985" y="2051"/>
                    </a:lnTo>
                    <a:lnTo>
                      <a:pt x="11111" y="2030"/>
                    </a:lnTo>
                    <a:lnTo>
                      <a:pt x="11194" y="1926"/>
                    </a:lnTo>
                    <a:lnTo>
                      <a:pt x="11194" y="1779"/>
                    </a:lnTo>
                    <a:lnTo>
                      <a:pt x="11299" y="1738"/>
                    </a:lnTo>
                    <a:lnTo>
                      <a:pt x="11404" y="1800"/>
                    </a:lnTo>
                    <a:lnTo>
                      <a:pt x="11487" y="1717"/>
                    </a:lnTo>
                    <a:lnTo>
                      <a:pt x="11487" y="1591"/>
                    </a:lnTo>
                    <a:lnTo>
                      <a:pt x="11425" y="1591"/>
                    </a:lnTo>
                    <a:lnTo>
                      <a:pt x="11362" y="1507"/>
                    </a:lnTo>
                    <a:lnTo>
                      <a:pt x="11299" y="1507"/>
                    </a:lnTo>
                    <a:lnTo>
                      <a:pt x="11278" y="1528"/>
                    </a:lnTo>
                    <a:lnTo>
                      <a:pt x="11278" y="1612"/>
                    </a:lnTo>
                    <a:lnTo>
                      <a:pt x="11215" y="1570"/>
                    </a:lnTo>
                    <a:lnTo>
                      <a:pt x="11194" y="1507"/>
                    </a:lnTo>
                    <a:lnTo>
                      <a:pt x="11153" y="1507"/>
                    </a:lnTo>
                    <a:lnTo>
                      <a:pt x="11153" y="1570"/>
                    </a:lnTo>
                    <a:lnTo>
                      <a:pt x="11111" y="1696"/>
                    </a:lnTo>
                    <a:lnTo>
                      <a:pt x="11090" y="1654"/>
                    </a:lnTo>
                    <a:lnTo>
                      <a:pt x="11048" y="1591"/>
                    </a:lnTo>
                    <a:lnTo>
                      <a:pt x="10964" y="1633"/>
                    </a:lnTo>
                    <a:lnTo>
                      <a:pt x="10943" y="1696"/>
                    </a:lnTo>
                    <a:lnTo>
                      <a:pt x="10901" y="1612"/>
                    </a:lnTo>
                    <a:lnTo>
                      <a:pt x="10881" y="1486"/>
                    </a:lnTo>
                    <a:lnTo>
                      <a:pt x="10839" y="1486"/>
                    </a:lnTo>
                    <a:lnTo>
                      <a:pt x="10776" y="1361"/>
                    </a:lnTo>
                    <a:lnTo>
                      <a:pt x="10734" y="1319"/>
                    </a:lnTo>
                    <a:lnTo>
                      <a:pt x="10650" y="1319"/>
                    </a:lnTo>
                    <a:lnTo>
                      <a:pt x="10567" y="1298"/>
                    </a:lnTo>
                    <a:lnTo>
                      <a:pt x="10420" y="1277"/>
                    </a:lnTo>
                    <a:lnTo>
                      <a:pt x="10357" y="1193"/>
                    </a:lnTo>
                    <a:lnTo>
                      <a:pt x="10378" y="1173"/>
                    </a:lnTo>
                    <a:lnTo>
                      <a:pt x="10546" y="1214"/>
                    </a:lnTo>
                    <a:lnTo>
                      <a:pt x="10692" y="1193"/>
                    </a:lnTo>
                    <a:lnTo>
                      <a:pt x="10797" y="1214"/>
                    </a:lnTo>
                    <a:lnTo>
                      <a:pt x="11048" y="1256"/>
                    </a:lnTo>
                    <a:lnTo>
                      <a:pt x="11194" y="1193"/>
                    </a:lnTo>
                    <a:lnTo>
                      <a:pt x="11299" y="984"/>
                    </a:lnTo>
                    <a:lnTo>
                      <a:pt x="11508" y="942"/>
                    </a:lnTo>
                    <a:lnTo>
                      <a:pt x="11613" y="859"/>
                    </a:lnTo>
                    <a:lnTo>
                      <a:pt x="11613" y="838"/>
                    </a:lnTo>
                    <a:lnTo>
                      <a:pt x="11529" y="796"/>
                    </a:lnTo>
                    <a:lnTo>
                      <a:pt x="11508" y="754"/>
                    </a:lnTo>
                    <a:lnTo>
                      <a:pt x="11425" y="733"/>
                    </a:lnTo>
                    <a:lnTo>
                      <a:pt x="11320" y="754"/>
                    </a:lnTo>
                    <a:lnTo>
                      <a:pt x="11194" y="608"/>
                    </a:lnTo>
                    <a:lnTo>
                      <a:pt x="11111" y="608"/>
                    </a:lnTo>
                    <a:lnTo>
                      <a:pt x="11006" y="733"/>
                    </a:lnTo>
                    <a:lnTo>
                      <a:pt x="10964" y="733"/>
                    </a:lnTo>
                    <a:lnTo>
                      <a:pt x="10943" y="691"/>
                    </a:lnTo>
                    <a:lnTo>
                      <a:pt x="11048" y="649"/>
                    </a:lnTo>
                    <a:lnTo>
                      <a:pt x="11048" y="566"/>
                    </a:lnTo>
                    <a:lnTo>
                      <a:pt x="10943" y="524"/>
                    </a:lnTo>
                    <a:lnTo>
                      <a:pt x="10901" y="482"/>
                    </a:lnTo>
                    <a:lnTo>
                      <a:pt x="10839" y="482"/>
                    </a:lnTo>
                    <a:lnTo>
                      <a:pt x="10776" y="608"/>
                    </a:lnTo>
                    <a:lnTo>
                      <a:pt x="10734" y="608"/>
                    </a:lnTo>
                    <a:lnTo>
                      <a:pt x="10734" y="524"/>
                    </a:lnTo>
                    <a:lnTo>
                      <a:pt x="10671" y="545"/>
                    </a:lnTo>
                    <a:lnTo>
                      <a:pt x="10650" y="587"/>
                    </a:lnTo>
                    <a:lnTo>
                      <a:pt x="10588" y="587"/>
                    </a:lnTo>
                    <a:lnTo>
                      <a:pt x="10567" y="545"/>
                    </a:lnTo>
                    <a:lnTo>
                      <a:pt x="10650" y="482"/>
                    </a:lnTo>
                    <a:lnTo>
                      <a:pt x="10650" y="419"/>
                    </a:lnTo>
                    <a:lnTo>
                      <a:pt x="10546" y="357"/>
                    </a:lnTo>
                    <a:lnTo>
                      <a:pt x="10420" y="357"/>
                    </a:lnTo>
                    <a:lnTo>
                      <a:pt x="10357" y="377"/>
                    </a:lnTo>
                    <a:lnTo>
                      <a:pt x="10337" y="545"/>
                    </a:lnTo>
                    <a:lnTo>
                      <a:pt x="10253" y="587"/>
                    </a:lnTo>
                    <a:lnTo>
                      <a:pt x="10253" y="649"/>
                    </a:lnTo>
                    <a:lnTo>
                      <a:pt x="10316" y="796"/>
                    </a:lnTo>
                    <a:lnTo>
                      <a:pt x="10316" y="880"/>
                    </a:lnTo>
                    <a:lnTo>
                      <a:pt x="10253" y="942"/>
                    </a:lnTo>
                    <a:lnTo>
                      <a:pt x="10211" y="838"/>
                    </a:lnTo>
                    <a:lnTo>
                      <a:pt x="10127" y="838"/>
                    </a:lnTo>
                    <a:lnTo>
                      <a:pt x="10127" y="859"/>
                    </a:lnTo>
                    <a:lnTo>
                      <a:pt x="10023" y="838"/>
                    </a:lnTo>
                    <a:lnTo>
                      <a:pt x="9897" y="901"/>
                    </a:lnTo>
                    <a:lnTo>
                      <a:pt x="9897" y="901"/>
                    </a:lnTo>
                    <a:lnTo>
                      <a:pt x="10002" y="754"/>
                    </a:lnTo>
                    <a:lnTo>
                      <a:pt x="10065" y="733"/>
                    </a:lnTo>
                    <a:lnTo>
                      <a:pt x="10127" y="608"/>
                    </a:lnTo>
                    <a:lnTo>
                      <a:pt x="10127" y="566"/>
                    </a:lnTo>
                    <a:lnTo>
                      <a:pt x="10065" y="566"/>
                    </a:lnTo>
                    <a:lnTo>
                      <a:pt x="9960" y="649"/>
                    </a:lnTo>
                    <a:lnTo>
                      <a:pt x="9897" y="649"/>
                    </a:lnTo>
                    <a:lnTo>
                      <a:pt x="9918" y="587"/>
                    </a:lnTo>
                    <a:lnTo>
                      <a:pt x="10002" y="524"/>
                    </a:lnTo>
                    <a:lnTo>
                      <a:pt x="10002" y="482"/>
                    </a:lnTo>
                    <a:lnTo>
                      <a:pt x="9897" y="461"/>
                    </a:lnTo>
                    <a:lnTo>
                      <a:pt x="9855" y="419"/>
                    </a:lnTo>
                    <a:lnTo>
                      <a:pt x="9960" y="377"/>
                    </a:lnTo>
                    <a:lnTo>
                      <a:pt x="10002" y="419"/>
                    </a:lnTo>
                    <a:lnTo>
                      <a:pt x="10127" y="419"/>
                    </a:lnTo>
                    <a:lnTo>
                      <a:pt x="10169" y="231"/>
                    </a:lnTo>
                    <a:lnTo>
                      <a:pt x="10169" y="168"/>
                    </a:lnTo>
                    <a:lnTo>
                      <a:pt x="10044" y="210"/>
                    </a:lnTo>
                    <a:lnTo>
                      <a:pt x="10002" y="147"/>
                    </a:lnTo>
                    <a:lnTo>
                      <a:pt x="10023" y="64"/>
                    </a:lnTo>
                    <a:lnTo>
                      <a:pt x="10002" y="1"/>
                    </a:lnTo>
                    <a:lnTo>
                      <a:pt x="9918" y="64"/>
                    </a:lnTo>
                    <a:lnTo>
                      <a:pt x="9855" y="64"/>
                    </a:lnTo>
                    <a:lnTo>
                      <a:pt x="979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" name="Google Shape;572;p23"/>
              <p:cNvSpPr/>
              <p:nvPr/>
            </p:nvSpPr>
            <p:spPr>
              <a:xfrm>
                <a:off x="3823325" y="2021850"/>
                <a:ext cx="143875" cy="324875"/>
              </a:xfrm>
              <a:custGeom>
                <a:rect b="b" l="l" r="r" t="t"/>
                <a:pathLst>
                  <a:path extrusionOk="0" h="12995" w="5755">
                    <a:moveTo>
                      <a:pt x="3788" y="1"/>
                    </a:moveTo>
                    <a:lnTo>
                      <a:pt x="3725" y="21"/>
                    </a:lnTo>
                    <a:lnTo>
                      <a:pt x="3599" y="63"/>
                    </a:lnTo>
                    <a:lnTo>
                      <a:pt x="3474" y="1"/>
                    </a:lnTo>
                    <a:lnTo>
                      <a:pt x="3474" y="1"/>
                    </a:lnTo>
                    <a:lnTo>
                      <a:pt x="3495" y="105"/>
                    </a:lnTo>
                    <a:lnTo>
                      <a:pt x="3578" y="147"/>
                    </a:lnTo>
                    <a:lnTo>
                      <a:pt x="3599" y="293"/>
                    </a:lnTo>
                    <a:lnTo>
                      <a:pt x="3516" y="335"/>
                    </a:lnTo>
                    <a:lnTo>
                      <a:pt x="3495" y="524"/>
                    </a:lnTo>
                    <a:lnTo>
                      <a:pt x="3558" y="607"/>
                    </a:lnTo>
                    <a:lnTo>
                      <a:pt x="3558" y="754"/>
                    </a:lnTo>
                    <a:lnTo>
                      <a:pt x="3495" y="712"/>
                    </a:lnTo>
                    <a:lnTo>
                      <a:pt x="3453" y="733"/>
                    </a:lnTo>
                    <a:lnTo>
                      <a:pt x="3369" y="670"/>
                    </a:lnTo>
                    <a:lnTo>
                      <a:pt x="3244" y="649"/>
                    </a:lnTo>
                    <a:lnTo>
                      <a:pt x="3139" y="586"/>
                    </a:lnTo>
                    <a:lnTo>
                      <a:pt x="2951" y="524"/>
                    </a:lnTo>
                    <a:lnTo>
                      <a:pt x="2825" y="607"/>
                    </a:lnTo>
                    <a:lnTo>
                      <a:pt x="2637" y="607"/>
                    </a:lnTo>
                    <a:lnTo>
                      <a:pt x="2574" y="628"/>
                    </a:lnTo>
                    <a:lnTo>
                      <a:pt x="2679" y="796"/>
                    </a:lnTo>
                    <a:lnTo>
                      <a:pt x="2658" y="837"/>
                    </a:lnTo>
                    <a:lnTo>
                      <a:pt x="2658" y="921"/>
                    </a:lnTo>
                    <a:lnTo>
                      <a:pt x="2574" y="963"/>
                    </a:lnTo>
                    <a:lnTo>
                      <a:pt x="2658" y="1068"/>
                    </a:lnTo>
                    <a:lnTo>
                      <a:pt x="2553" y="1172"/>
                    </a:lnTo>
                    <a:lnTo>
                      <a:pt x="2511" y="1172"/>
                    </a:lnTo>
                    <a:lnTo>
                      <a:pt x="2428" y="1130"/>
                    </a:lnTo>
                    <a:lnTo>
                      <a:pt x="2323" y="1047"/>
                    </a:lnTo>
                    <a:lnTo>
                      <a:pt x="2198" y="1151"/>
                    </a:lnTo>
                    <a:lnTo>
                      <a:pt x="2114" y="1340"/>
                    </a:lnTo>
                    <a:lnTo>
                      <a:pt x="2030" y="1381"/>
                    </a:lnTo>
                    <a:lnTo>
                      <a:pt x="1988" y="1528"/>
                    </a:lnTo>
                    <a:lnTo>
                      <a:pt x="1926" y="1633"/>
                    </a:lnTo>
                    <a:lnTo>
                      <a:pt x="1842" y="1653"/>
                    </a:lnTo>
                    <a:lnTo>
                      <a:pt x="1842" y="1905"/>
                    </a:lnTo>
                    <a:lnTo>
                      <a:pt x="1905" y="1988"/>
                    </a:lnTo>
                    <a:lnTo>
                      <a:pt x="1988" y="2177"/>
                    </a:lnTo>
                    <a:lnTo>
                      <a:pt x="1926" y="2302"/>
                    </a:lnTo>
                    <a:lnTo>
                      <a:pt x="1779" y="2511"/>
                    </a:lnTo>
                    <a:lnTo>
                      <a:pt x="1612" y="2804"/>
                    </a:lnTo>
                    <a:lnTo>
                      <a:pt x="1591" y="2930"/>
                    </a:lnTo>
                    <a:lnTo>
                      <a:pt x="1507" y="3014"/>
                    </a:lnTo>
                    <a:lnTo>
                      <a:pt x="1298" y="3034"/>
                    </a:lnTo>
                    <a:lnTo>
                      <a:pt x="1110" y="3139"/>
                    </a:lnTo>
                    <a:lnTo>
                      <a:pt x="1110" y="3265"/>
                    </a:lnTo>
                    <a:lnTo>
                      <a:pt x="1193" y="3348"/>
                    </a:lnTo>
                    <a:lnTo>
                      <a:pt x="1193" y="3516"/>
                    </a:lnTo>
                    <a:lnTo>
                      <a:pt x="1151" y="3662"/>
                    </a:lnTo>
                    <a:lnTo>
                      <a:pt x="1089" y="3934"/>
                    </a:lnTo>
                    <a:lnTo>
                      <a:pt x="1089" y="4185"/>
                    </a:lnTo>
                    <a:lnTo>
                      <a:pt x="879" y="4687"/>
                    </a:lnTo>
                    <a:lnTo>
                      <a:pt x="879" y="4813"/>
                    </a:lnTo>
                    <a:lnTo>
                      <a:pt x="942" y="4897"/>
                    </a:lnTo>
                    <a:lnTo>
                      <a:pt x="963" y="5127"/>
                    </a:lnTo>
                    <a:lnTo>
                      <a:pt x="858" y="5252"/>
                    </a:lnTo>
                    <a:lnTo>
                      <a:pt x="649" y="5231"/>
                    </a:lnTo>
                    <a:lnTo>
                      <a:pt x="482" y="5211"/>
                    </a:lnTo>
                    <a:lnTo>
                      <a:pt x="377" y="5294"/>
                    </a:lnTo>
                    <a:lnTo>
                      <a:pt x="252" y="5524"/>
                    </a:lnTo>
                    <a:lnTo>
                      <a:pt x="210" y="5755"/>
                    </a:lnTo>
                    <a:lnTo>
                      <a:pt x="252" y="6068"/>
                    </a:lnTo>
                    <a:lnTo>
                      <a:pt x="314" y="6361"/>
                    </a:lnTo>
                    <a:lnTo>
                      <a:pt x="252" y="6550"/>
                    </a:lnTo>
                    <a:lnTo>
                      <a:pt x="314" y="6696"/>
                    </a:lnTo>
                    <a:lnTo>
                      <a:pt x="335" y="6926"/>
                    </a:lnTo>
                    <a:lnTo>
                      <a:pt x="314" y="7135"/>
                    </a:lnTo>
                    <a:lnTo>
                      <a:pt x="314" y="7345"/>
                    </a:lnTo>
                    <a:lnTo>
                      <a:pt x="461" y="7449"/>
                    </a:lnTo>
                    <a:lnTo>
                      <a:pt x="670" y="7659"/>
                    </a:lnTo>
                    <a:lnTo>
                      <a:pt x="628" y="7805"/>
                    </a:lnTo>
                    <a:lnTo>
                      <a:pt x="628" y="7972"/>
                    </a:lnTo>
                    <a:lnTo>
                      <a:pt x="356" y="8056"/>
                    </a:lnTo>
                    <a:lnTo>
                      <a:pt x="335" y="8161"/>
                    </a:lnTo>
                    <a:lnTo>
                      <a:pt x="461" y="8370"/>
                    </a:lnTo>
                    <a:lnTo>
                      <a:pt x="482" y="8642"/>
                    </a:lnTo>
                    <a:lnTo>
                      <a:pt x="565" y="8768"/>
                    </a:lnTo>
                    <a:lnTo>
                      <a:pt x="482" y="8914"/>
                    </a:lnTo>
                    <a:lnTo>
                      <a:pt x="482" y="9040"/>
                    </a:lnTo>
                    <a:lnTo>
                      <a:pt x="461" y="9123"/>
                    </a:lnTo>
                    <a:lnTo>
                      <a:pt x="273" y="9165"/>
                    </a:lnTo>
                    <a:lnTo>
                      <a:pt x="231" y="9228"/>
                    </a:lnTo>
                    <a:lnTo>
                      <a:pt x="314" y="9332"/>
                    </a:lnTo>
                    <a:lnTo>
                      <a:pt x="231" y="9395"/>
                    </a:lnTo>
                    <a:lnTo>
                      <a:pt x="168" y="9479"/>
                    </a:lnTo>
                    <a:lnTo>
                      <a:pt x="252" y="9625"/>
                    </a:lnTo>
                    <a:lnTo>
                      <a:pt x="273" y="10002"/>
                    </a:lnTo>
                    <a:lnTo>
                      <a:pt x="231" y="10086"/>
                    </a:lnTo>
                    <a:lnTo>
                      <a:pt x="147" y="10002"/>
                    </a:lnTo>
                    <a:lnTo>
                      <a:pt x="63" y="9939"/>
                    </a:lnTo>
                    <a:lnTo>
                      <a:pt x="63" y="9960"/>
                    </a:lnTo>
                    <a:lnTo>
                      <a:pt x="1" y="10023"/>
                    </a:lnTo>
                    <a:lnTo>
                      <a:pt x="21" y="10253"/>
                    </a:lnTo>
                    <a:lnTo>
                      <a:pt x="42" y="10337"/>
                    </a:lnTo>
                    <a:lnTo>
                      <a:pt x="63" y="10525"/>
                    </a:lnTo>
                    <a:lnTo>
                      <a:pt x="147" y="10546"/>
                    </a:lnTo>
                    <a:lnTo>
                      <a:pt x="168" y="10588"/>
                    </a:lnTo>
                    <a:lnTo>
                      <a:pt x="147" y="10734"/>
                    </a:lnTo>
                    <a:lnTo>
                      <a:pt x="273" y="10672"/>
                    </a:lnTo>
                    <a:lnTo>
                      <a:pt x="210" y="10567"/>
                    </a:lnTo>
                    <a:lnTo>
                      <a:pt x="231" y="10483"/>
                    </a:lnTo>
                    <a:lnTo>
                      <a:pt x="273" y="10483"/>
                    </a:lnTo>
                    <a:lnTo>
                      <a:pt x="252" y="10546"/>
                    </a:lnTo>
                    <a:lnTo>
                      <a:pt x="335" y="10588"/>
                    </a:lnTo>
                    <a:lnTo>
                      <a:pt x="377" y="10672"/>
                    </a:lnTo>
                    <a:lnTo>
                      <a:pt x="252" y="10755"/>
                    </a:lnTo>
                    <a:lnTo>
                      <a:pt x="231" y="10860"/>
                    </a:lnTo>
                    <a:lnTo>
                      <a:pt x="273" y="10944"/>
                    </a:lnTo>
                    <a:lnTo>
                      <a:pt x="252" y="11069"/>
                    </a:lnTo>
                    <a:lnTo>
                      <a:pt x="210" y="11111"/>
                    </a:lnTo>
                    <a:lnTo>
                      <a:pt x="273" y="11216"/>
                    </a:lnTo>
                    <a:lnTo>
                      <a:pt x="356" y="11257"/>
                    </a:lnTo>
                    <a:lnTo>
                      <a:pt x="440" y="11383"/>
                    </a:lnTo>
                    <a:lnTo>
                      <a:pt x="482" y="11425"/>
                    </a:lnTo>
                    <a:lnTo>
                      <a:pt x="586" y="11634"/>
                    </a:lnTo>
                    <a:lnTo>
                      <a:pt x="586" y="11801"/>
                    </a:lnTo>
                    <a:lnTo>
                      <a:pt x="733" y="11843"/>
                    </a:lnTo>
                    <a:lnTo>
                      <a:pt x="754" y="11948"/>
                    </a:lnTo>
                    <a:lnTo>
                      <a:pt x="858" y="12094"/>
                    </a:lnTo>
                    <a:lnTo>
                      <a:pt x="984" y="12011"/>
                    </a:lnTo>
                    <a:lnTo>
                      <a:pt x="1005" y="12136"/>
                    </a:lnTo>
                    <a:lnTo>
                      <a:pt x="942" y="12304"/>
                    </a:lnTo>
                    <a:lnTo>
                      <a:pt x="775" y="12325"/>
                    </a:lnTo>
                    <a:lnTo>
                      <a:pt x="754" y="12366"/>
                    </a:lnTo>
                    <a:lnTo>
                      <a:pt x="838" y="12429"/>
                    </a:lnTo>
                    <a:lnTo>
                      <a:pt x="858" y="12534"/>
                    </a:lnTo>
                    <a:lnTo>
                      <a:pt x="984" y="12555"/>
                    </a:lnTo>
                    <a:lnTo>
                      <a:pt x="1047" y="12848"/>
                    </a:lnTo>
                    <a:lnTo>
                      <a:pt x="963" y="12952"/>
                    </a:lnTo>
                    <a:lnTo>
                      <a:pt x="1005" y="12994"/>
                    </a:lnTo>
                    <a:lnTo>
                      <a:pt x="1151" y="12994"/>
                    </a:lnTo>
                    <a:lnTo>
                      <a:pt x="1423" y="12931"/>
                    </a:lnTo>
                    <a:lnTo>
                      <a:pt x="1570" y="12973"/>
                    </a:lnTo>
                    <a:lnTo>
                      <a:pt x="1695" y="12869"/>
                    </a:lnTo>
                    <a:lnTo>
                      <a:pt x="1674" y="12764"/>
                    </a:lnTo>
                    <a:lnTo>
                      <a:pt x="1612" y="12701"/>
                    </a:lnTo>
                    <a:lnTo>
                      <a:pt x="1695" y="12534"/>
                    </a:lnTo>
                    <a:lnTo>
                      <a:pt x="1884" y="12513"/>
                    </a:lnTo>
                    <a:lnTo>
                      <a:pt x="1905" y="12325"/>
                    </a:lnTo>
                    <a:lnTo>
                      <a:pt x="1926" y="12408"/>
                    </a:lnTo>
                    <a:lnTo>
                      <a:pt x="2135" y="12450"/>
                    </a:lnTo>
                    <a:lnTo>
                      <a:pt x="2260" y="12366"/>
                    </a:lnTo>
                    <a:lnTo>
                      <a:pt x="2365" y="12429"/>
                    </a:lnTo>
                    <a:lnTo>
                      <a:pt x="2449" y="12513"/>
                    </a:lnTo>
                    <a:lnTo>
                      <a:pt x="2553" y="12345"/>
                    </a:lnTo>
                    <a:lnTo>
                      <a:pt x="2616" y="12115"/>
                    </a:lnTo>
                    <a:lnTo>
                      <a:pt x="2679" y="12032"/>
                    </a:lnTo>
                    <a:lnTo>
                      <a:pt x="2721" y="11739"/>
                    </a:lnTo>
                    <a:lnTo>
                      <a:pt x="2762" y="11634"/>
                    </a:lnTo>
                    <a:lnTo>
                      <a:pt x="2658" y="11571"/>
                    </a:lnTo>
                    <a:lnTo>
                      <a:pt x="2679" y="11467"/>
                    </a:lnTo>
                    <a:lnTo>
                      <a:pt x="2783" y="11320"/>
                    </a:lnTo>
                    <a:lnTo>
                      <a:pt x="2679" y="11216"/>
                    </a:lnTo>
                    <a:lnTo>
                      <a:pt x="2783" y="11111"/>
                    </a:lnTo>
                    <a:lnTo>
                      <a:pt x="2658" y="11048"/>
                    </a:lnTo>
                    <a:lnTo>
                      <a:pt x="2721" y="10965"/>
                    </a:lnTo>
                    <a:lnTo>
                      <a:pt x="2658" y="10839"/>
                    </a:lnTo>
                    <a:lnTo>
                      <a:pt x="2762" y="10881"/>
                    </a:lnTo>
                    <a:lnTo>
                      <a:pt x="2930" y="10860"/>
                    </a:lnTo>
                    <a:lnTo>
                      <a:pt x="2783" y="10755"/>
                    </a:lnTo>
                    <a:lnTo>
                      <a:pt x="2846" y="10609"/>
                    </a:lnTo>
                    <a:lnTo>
                      <a:pt x="2846" y="10546"/>
                    </a:lnTo>
                    <a:lnTo>
                      <a:pt x="2658" y="10483"/>
                    </a:lnTo>
                    <a:lnTo>
                      <a:pt x="2888" y="10483"/>
                    </a:lnTo>
                    <a:lnTo>
                      <a:pt x="2762" y="10358"/>
                    </a:lnTo>
                    <a:lnTo>
                      <a:pt x="2679" y="10358"/>
                    </a:lnTo>
                    <a:lnTo>
                      <a:pt x="2742" y="10274"/>
                    </a:lnTo>
                    <a:lnTo>
                      <a:pt x="2783" y="10274"/>
                    </a:lnTo>
                    <a:lnTo>
                      <a:pt x="2825" y="10316"/>
                    </a:lnTo>
                    <a:lnTo>
                      <a:pt x="2888" y="10232"/>
                    </a:lnTo>
                    <a:lnTo>
                      <a:pt x="2867" y="10148"/>
                    </a:lnTo>
                    <a:lnTo>
                      <a:pt x="2972" y="10232"/>
                    </a:lnTo>
                    <a:lnTo>
                      <a:pt x="2993" y="10128"/>
                    </a:lnTo>
                    <a:lnTo>
                      <a:pt x="3076" y="10023"/>
                    </a:lnTo>
                    <a:lnTo>
                      <a:pt x="3160" y="10023"/>
                    </a:lnTo>
                    <a:lnTo>
                      <a:pt x="3139" y="9939"/>
                    </a:lnTo>
                    <a:lnTo>
                      <a:pt x="3181" y="9897"/>
                    </a:lnTo>
                    <a:lnTo>
                      <a:pt x="3202" y="9939"/>
                    </a:lnTo>
                    <a:lnTo>
                      <a:pt x="3181" y="10044"/>
                    </a:lnTo>
                    <a:lnTo>
                      <a:pt x="3265" y="10044"/>
                    </a:lnTo>
                    <a:lnTo>
                      <a:pt x="3369" y="9897"/>
                    </a:lnTo>
                    <a:lnTo>
                      <a:pt x="3453" y="9897"/>
                    </a:lnTo>
                    <a:lnTo>
                      <a:pt x="3516" y="9835"/>
                    </a:lnTo>
                    <a:lnTo>
                      <a:pt x="3495" y="9730"/>
                    </a:lnTo>
                    <a:lnTo>
                      <a:pt x="3411" y="9646"/>
                    </a:lnTo>
                    <a:lnTo>
                      <a:pt x="3286" y="9625"/>
                    </a:lnTo>
                    <a:lnTo>
                      <a:pt x="3181" y="9688"/>
                    </a:lnTo>
                    <a:lnTo>
                      <a:pt x="3139" y="9646"/>
                    </a:lnTo>
                    <a:lnTo>
                      <a:pt x="3055" y="9709"/>
                    </a:lnTo>
                    <a:lnTo>
                      <a:pt x="2972" y="9604"/>
                    </a:lnTo>
                    <a:lnTo>
                      <a:pt x="2846" y="9563"/>
                    </a:lnTo>
                    <a:lnTo>
                      <a:pt x="2762" y="9521"/>
                    </a:lnTo>
                    <a:lnTo>
                      <a:pt x="2616" y="9542"/>
                    </a:lnTo>
                    <a:lnTo>
                      <a:pt x="2616" y="9604"/>
                    </a:lnTo>
                    <a:lnTo>
                      <a:pt x="2553" y="9542"/>
                    </a:lnTo>
                    <a:lnTo>
                      <a:pt x="2407" y="9542"/>
                    </a:lnTo>
                    <a:lnTo>
                      <a:pt x="2365" y="9500"/>
                    </a:lnTo>
                    <a:lnTo>
                      <a:pt x="2470" y="9479"/>
                    </a:lnTo>
                    <a:lnTo>
                      <a:pt x="2553" y="9521"/>
                    </a:lnTo>
                    <a:lnTo>
                      <a:pt x="2637" y="9395"/>
                    </a:lnTo>
                    <a:lnTo>
                      <a:pt x="2679" y="9437"/>
                    </a:lnTo>
                    <a:lnTo>
                      <a:pt x="2783" y="9416"/>
                    </a:lnTo>
                    <a:lnTo>
                      <a:pt x="2825" y="9332"/>
                    </a:lnTo>
                    <a:lnTo>
                      <a:pt x="2930" y="9374"/>
                    </a:lnTo>
                    <a:lnTo>
                      <a:pt x="2972" y="9416"/>
                    </a:lnTo>
                    <a:lnTo>
                      <a:pt x="3034" y="9416"/>
                    </a:lnTo>
                    <a:lnTo>
                      <a:pt x="3055" y="9332"/>
                    </a:lnTo>
                    <a:lnTo>
                      <a:pt x="3097" y="9416"/>
                    </a:lnTo>
                    <a:lnTo>
                      <a:pt x="3244" y="9437"/>
                    </a:lnTo>
                    <a:lnTo>
                      <a:pt x="3202" y="9521"/>
                    </a:lnTo>
                    <a:lnTo>
                      <a:pt x="3306" y="9563"/>
                    </a:lnTo>
                    <a:lnTo>
                      <a:pt x="3474" y="9542"/>
                    </a:lnTo>
                    <a:lnTo>
                      <a:pt x="3495" y="9416"/>
                    </a:lnTo>
                    <a:lnTo>
                      <a:pt x="3662" y="9270"/>
                    </a:lnTo>
                    <a:lnTo>
                      <a:pt x="3725" y="9102"/>
                    </a:lnTo>
                    <a:lnTo>
                      <a:pt x="3599" y="8977"/>
                    </a:lnTo>
                    <a:lnTo>
                      <a:pt x="3599" y="8893"/>
                    </a:lnTo>
                    <a:lnTo>
                      <a:pt x="3453" y="8788"/>
                    </a:lnTo>
                    <a:lnTo>
                      <a:pt x="3474" y="8747"/>
                    </a:lnTo>
                    <a:lnTo>
                      <a:pt x="3265" y="8579"/>
                    </a:lnTo>
                    <a:lnTo>
                      <a:pt x="3244" y="8475"/>
                    </a:lnTo>
                    <a:lnTo>
                      <a:pt x="3160" y="8391"/>
                    </a:lnTo>
                    <a:lnTo>
                      <a:pt x="3055" y="8516"/>
                    </a:lnTo>
                    <a:lnTo>
                      <a:pt x="2993" y="8433"/>
                    </a:lnTo>
                    <a:lnTo>
                      <a:pt x="2951" y="8454"/>
                    </a:lnTo>
                    <a:lnTo>
                      <a:pt x="2951" y="8349"/>
                    </a:lnTo>
                    <a:lnTo>
                      <a:pt x="2867" y="8349"/>
                    </a:lnTo>
                    <a:lnTo>
                      <a:pt x="2825" y="8244"/>
                    </a:lnTo>
                    <a:lnTo>
                      <a:pt x="2742" y="8182"/>
                    </a:lnTo>
                    <a:lnTo>
                      <a:pt x="2825" y="8077"/>
                    </a:lnTo>
                    <a:lnTo>
                      <a:pt x="2762" y="7952"/>
                    </a:lnTo>
                    <a:lnTo>
                      <a:pt x="2825" y="7931"/>
                    </a:lnTo>
                    <a:lnTo>
                      <a:pt x="2825" y="7847"/>
                    </a:lnTo>
                    <a:lnTo>
                      <a:pt x="2742" y="7826"/>
                    </a:lnTo>
                    <a:lnTo>
                      <a:pt x="2825" y="7721"/>
                    </a:lnTo>
                    <a:lnTo>
                      <a:pt x="2783" y="7533"/>
                    </a:lnTo>
                    <a:lnTo>
                      <a:pt x="2825" y="7512"/>
                    </a:lnTo>
                    <a:lnTo>
                      <a:pt x="2867" y="7554"/>
                    </a:lnTo>
                    <a:lnTo>
                      <a:pt x="2888" y="7449"/>
                    </a:lnTo>
                    <a:lnTo>
                      <a:pt x="2825" y="7345"/>
                    </a:lnTo>
                    <a:lnTo>
                      <a:pt x="2846" y="7198"/>
                    </a:lnTo>
                    <a:lnTo>
                      <a:pt x="2825" y="7073"/>
                    </a:lnTo>
                    <a:lnTo>
                      <a:pt x="2846" y="7010"/>
                    </a:lnTo>
                    <a:lnTo>
                      <a:pt x="2825" y="6884"/>
                    </a:lnTo>
                    <a:lnTo>
                      <a:pt x="2679" y="6696"/>
                    </a:lnTo>
                    <a:lnTo>
                      <a:pt x="2679" y="6696"/>
                    </a:lnTo>
                    <a:lnTo>
                      <a:pt x="2783" y="6759"/>
                    </a:lnTo>
                    <a:lnTo>
                      <a:pt x="2951" y="6717"/>
                    </a:lnTo>
                    <a:lnTo>
                      <a:pt x="3055" y="6571"/>
                    </a:lnTo>
                    <a:lnTo>
                      <a:pt x="2993" y="6466"/>
                    </a:lnTo>
                    <a:lnTo>
                      <a:pt x="3034" y="6403"/>
                    </a:lnTo>
                    <a:lnTo>
                      <a:pt x="3139" y="6424"/>
                    </a:lnTo>
                    <a:lnTo>
                      <a:pt x="3286" y="6299"/>
                    </a:lnTo>
                    <a:lnTo>
                      <a:pt x="3286" y="6236"/>
                    </a:lnTo>
                    <a:lnTo>
                      <a:pt x="3202" y="6236"/>
                    </a:lnTo>
                    <a:lnTo>
                      <a:pt x="3265" y="6131"/>
                    </a:lnTo>
                    <a:lnTo>
                      <a:pt x="3348" y="6047"/>
                    </a:lnTo>
                    <a:lnTo>
                      <a:pt x="3390" y="6089"/>
                    </a:lnTo>
                    <a:lnTo>
                      <a:pt x="3453" y="6089"/>
                    </a:lnTo>
                    <a:lnTo>
                      <a:pt x="3474" y="5964"/>
                    </a:lnTo>
                    <a:lnTo>
                      <a:pt x="3516" y="5964"/>
                    </a:lnTo>
                    <a:lnTo>
                      <a:pt x="3558" y="6047"/>
                    </a:lnTo>
                    <a:lnTo>
                      <a:pt x="3620" y="5964"/>
                    </a:lnTo>
                    <a:lnTo>
                      <a:pt x="3620" y="5838"/>
                    </a:lnTo>
                    <a:lnTo>
                      <a:pt x="3683" y="5734"/>
                    </a:lnTo>
                    <a:lnTo>
                      <a:pt x="3788" y="5734"/>
                    </a:lnTo>
                    <a:lnTo>
                      <a:pt x="3788" y="5817"/>
                    </a:lnTo>
                    <a:lnTo>
                      <a:pt x="3871" y="5817"/>
                    </a:lnTo>
                    <a:lnTo>
                      <a:pt x="3913" y="5713"/>
                    </a:lnTo>
                    <a:lnTo>
                      <a:pt x="4039" y="5629"/>
                    </a:lnTo>
                    <a:lnTo>
                      <a:pt x="4018" y="5524"/>
                    </a:lnTo>
                    <a:lnTo>
                      <a:pt x="4018" y="5420"/>
                    </a:lnTo>
                    <a:lnTo>
                      <a:pt x="4102" y="5503"/>
                    </a:lnTo>
                    <a:lnTo>
                      <a:pt x="4206" y="5378"/>
                    </a:lnTo>
                    <a:lnTo>
                      <a:pt x="4290" y="5378"/>
                    </a:lnTo>
                    <a:lnTo>
                      <a:pt x="4395" y="5190"/>
                    </a:lnTo>
                    <a:lnTo>
                      <a:pt x="4395" y="5001"/>
                    </a:lnTo>
                    <a:lnTo>
                      <a:pt x="4457" y="4897"/>
                    </a:lnTo>
                    <a:lnTo>
                      <a:pt x="4541" y="4897"/>
                    </a:lnTo>
                    <a:lnTo>
                      <a:pt x="4646" y="4771"/>
                    </a:lnTo>
                    <a:lnTo>
                      <a:pt x="4562" y="4771"/>
                    </a:lnTo>
                    <a:lnTo>
                      <a:pt x="4499" y="4666"/>
                    </a:lnTo>
                    <a:lnTo>
                      <a:pt x="4562" y="4625"/>
                    </a:lnTo>
                    <a:lnTo>
                      <a:pt x="4541" y="4562"/>
                    </a:lnTo>
                    <a:lnTo>
                      <a:pt x="4436" y="4562"/>
                    </a:lnTo>
                    <a:lnTo>
                      <a:pt x="4332" y="4457"/>
                    </a:lnTo>
                    <a:lnTo>
                      <a:pt x="4457" y="4415"/>
                    </a:lnTo>
                    <a:lnTo>
                      <a:pt x="4436" y="4332"/>
                    </a:lnTo>
                    <a:lnTo>
                      <a:pt x="4520" y="4164"/>
                    </a:lnTo>
                    <a:lnTo>
                      <a:pt x="4541" y="4081"/>
                    </a:lnTo>
                    <a:lnTo>
                      <a:pt x="4499" y="3997"/>
                    </a:lnTo>
                    <a:lnTo>
                      <a:pt x="4415" y="3997"/>
                    </a:lnTo>
                    <a:lnTo>
                      <a:pt x="4395" y="3934"/>
                    </a:lnTo>
                    <a:lnTo>
                      <a:pt x="4415" y="3892"/>
                    </a:lnTo>
                    <a:lnTo>
                      <a:pt x="4499" y="3934"/>
                    </a:lnTo>
                    <a:lnTo>
                      <a:pt x="4520" y="3955"/>
                    </a:lnTo>
                    <a:lnTo>
                      <a:pt x="4541" y="3955"/>
                    </a:lnTo>
                    <a:lnTo>
                      <a:pt x="4541" y="3871"/>
                    </a:lnTo>
                    <a:lnTo>
                      <a:pt x="4436" y="3850"/>
                    </a:lnTo>
                    <a:lnTo>
                      <a:pt x="4541" y="3788"/>
                    </a:lnTo>
                    <a:lnTo>
                      <a:pt x="4625" y="3788"/>
                    </a:lnTo>
                    <a:lnTo>
                      <a:pt x="4729" y="3725"/>
                    </a:lnTo>
                    <a:lnTo>
                      <a:pt x="4646" y="3662"/>
                    </a:lnTo>
                    <a:lnTo>
                      <a:pt x="4562" y="3516"/>
                    </a:lnTo>
                    <a:lnTo>
                      <a:pt x="4646" y="3537"/>
                    </a:lnTo>
                    <a:lnTo>
                      <a:pt x="4708" y="3620"/>
                    </a:lnTo>
                    <a:lnTo>
                      <a:pt x="4813" y="3578"/>
                    </a:lnTo>
                    <a:lnTo>
                      <a:pt x="4834" y="3474"/>
                    </a:lnTo>
                    <a:lnTo>
                      <a:pt x="4855" y="3369"/>
                    </a:lnTo>
                    <a:lnTo>
                      <a:pt x="4918" y="3327"/>
                    </a:lnTo>
                    <a:lnTo>
                      <a:pt x="4980" y="3453"/>
                    </a:lnTo>
                    <a:lnTo>
                      <a:pt x="5064" y="3348"/>
                    </a:lnTo>
                    <a:lnTo>
                      <a:pt x="5127" y="3453"/>
                    </a:lnTo>
                    <a:lnTo>
                      <a:pt x="5190" y="3474"/>
                    </a:lnTo>
                    <a:lnTo>
                      <a:pt x="5252" y="3369"/>
                    </a:lnTo>
                    <a:lnTo>
                      <a:pt x="5357" y="3432"/>
                    </a:lnTo>
                    <a:lnTo>
                      <a:pt x="5483" y="3348"/>
                    </a:lnTo>
                    <a:lnTo>
                      <a:pt x="5545" y="3432"/>
                    </a:lnTo>
                    <a:lnTo>
                      <a:pt x="5671" y="3432"/>
                    </a:lnTo>
                    <a:lnTo>
                      <a:pt x="5713" y="3369"/>
                    </a:lnTo>
                    <a:lnTo>
                      <a:pt x="5755" y="3411"/>
                    </a:lnTo>
                    <a:lnTo>
                      <a:pt x="5755" y="3265"/>
                    </a:lnTo>
                    <a:lnTo>
                      <a:pt x="5671" y="3202"/>
                    </a:lnTo>
                    <a:lnTo>
                      <a:pt x="5587" y="2993"/>
                    </a:lnTo>
                    <a:lnTo>
                      <a:pt x="5462" y="2951"/>
                    </a:lnTo>
                    <a:lnTo>
                      <a:pt x="5399" y="2762"/>
                    </a:lnTo>
                    <a:lnTo>
                      <a:pt x="5462" y="2700"/>
                    </a:lnTo>
                    <a:lnTo>
                      <a:pt x="5462" y="2490"/>
                    </a:lnTo>
                    <a:lnTo>
                      <a:pt x="5441" y="2386"/>
                    </a:lnTo>
                    <a:lnTo>
                      <a:pt x="5462" y="2302"/>
                    </a:lnTo>
                    <a:lnTo>
                      <a:pt x="5399" y="2093"/>
                    </a:lnTo>
                    <a:lnTo>
                      <a:pt x="5357" y="1988"/>
                    </a:lnTo>
                    <a:lnTo>
                      <a:pt x="5336" y="1842"/>
                    </a:lnTo>
                    <a:lnTo>
                      <a:pt x="5378" y="1758"/>
                    </a:lnTo>
                    <a:lnTo>
                      <a:pt x="5357" y="1633"/>
                    </a:lnTo>
                    <a:lnTo>
                      <a:pt x="5190" y="1591"/>
                    </a:lnTo>
                    <a:lnTo>
                      <a:pt x="5190" y="1486"/>
                    </a:lnTo>
                    <a:lnTo>
                      <a:pt x="5252" y="1361"/>
                    </a:lnTo>
                    <a:lnTo>
                      <a:pt x="5190" y="1172"/>
                    </a:lnTo>
                    <a:lnTo>
                      <a:pt x="5252" y="1068"/>
                    </a:lnTo>
                    <a:lnTo>
                      <a:pt x="5190" y="1005"/>
                    </a:lnTo>
                    <a:lnTo>
                      <a:pt x="5127" y="1005"/>
                    </a:lnTo>
                    <a:lnTo>
                      <a:pt x="5022" y="858"/>
                    </a:lnTo>
                    <a:lnTo>
                      <a:pt x="4939" y="858"/>
                    </a:lnTo>
                    <a:lnTo>
                      <a:pt x="4876" y="754"/>
                    </a:lnTo>
                    <a:lnTo>
                      <a:pt x="4771" y="628"/>
                    </a:lnTo>
                    <a:lnTo>
                      <a:pt x="4708" y="607"/>
                    </a:lnTo>
                    <a:lnTo>
                      <a:pt x="4604" y="545"/>
                    </a:lnTo>
                    <a:lnTo>
                      <a:pt x="4395" y="524"/>
                    </a:lnTo>
                    <a:lnTo>
                      <a:pt x="4227" y="419"/>
                    </a:lnTo>
                    <a:lnTo>
                      <a:pt x="4018" y="189"/>
                    </a:lnTo>
                    <a:lnTo>
                      <a:pt x="3892" y="105"/>
                    </a:lnTo>
                    <a:lnTo>
                      <a:pt x="3788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" name="Google Shape;573;p23"/>
              <p:cNvSpPr/>
              <p:nvPr/>
            </p:nvSpPr>
            <p:spPr>
              <a:xfrm>
                <a:off x="3976075" y="2250975"/>
                <a:ext cx="57550" cy="52325"/>
              </a:xfrm>
              <a:custGeom>
                <a:rect b="b" l="l" r="r" t="t"/>
                <a:pathLst>
                  <a:path extrusionOk="0" h="2093" w="2302">
                    <a:moveTo>
                      <a:pt x="1026" y="0"/>
                    </a:moveTo>
                    <a:lnTo>
                      <a:pt x="1026" y="63"/>
                    </a:lnTo>
                    <a:lnTo>
                      <a:pt x="942" y="63"/>
                    </a:lnTo>
                    <a:lnTo>
                      <a:pt x="942" y="105"/>
                    </a:lnTo>
                    <a:lnTo>
                      <a:pt x="1005" y="167"/>
                    </a:lnTo>
                    <a:lnTo>
                      <a:pt x="900" y="230"/>
                    </a:lnTo>
                    <a:lnTo>
                      <a:pt x="837" y="209"/>
                    </a:lnTo>
                    <a:lnTo>
                      <a:pt x="628" y="209"/>
                    </a:lnTo>
                    <a:lnTo>
                      <a:pt x="607" y="147"/>
                    </a:lnTo>
                    <a:lnTo>
                      <a:pt x="586" y="251"/>
                    </a:lnTo>
                    <a:lnTo>
                      <a:pt x="481" y="230"/>
                    </a:lnTo>
                    <a:lnTo>
                      <a:pt x="335" y="272"/>
                    </a:lnTo>
                    <a:lnTo>
                      <a:pt x="335" y="356"/>
                    </a:lnTo>
                    <a:lnTo>
                      <a:pt x="272" y="356"/>
                    </a:lnTo>
                    <a:lnTo>
                      <a:pt x="84" y="439"/>
                    </a:lnTo>
                    <a:lnTo>
                      <a:pt x="0" y="544"/>
                    </a:lnTo>
                    <a:lnTo>
                      <a:pt x="21" y="900"/>
                    </a:lnTo>
                    <a:lnTo>
                      <a:pt x="84" y="900"/>
                    </a:lnTo>
                    <a:lnTo>
                      <a:pt x="126" y="879"/>
                    </a:lnTo>
                    <a:lnTo>
                      <a:pt x="230" y="900"/>
                    </a:lnTo>
                    <a:lnTo>
                      <a:pt x="189" y="983"/>
                    </a:lnTo>
                    <a:lnTo>
                      <a:pt x="105" y="983"/>
                    </a:lnTo>
                    <a:lnTo>
                      <a:pt x="105" y="1151"/>
                    </a:lnTo>
                    <a:lnTo>
                      <a:pt x="209" y="1276"/>
                    </a:lnTo>
                    <a:lnTo>
                      <a:pt x="377" y="1423"/>
                    </a:lnTo>
                    <a:lnTo>
                      <a:pt x="419" y="1423"/>
                    </a:lnTo>
                    <a:lnTo>
                      <a:pt x="419" y="1318"/>
                    </a:lnTo>
                    <a:lnTo>
                      <a:pt x="544" y="1214"/>
                    </a:lnTo>
                    <a:lnTo>
                      <a:pt x="586" y="1318"/>
                    </a:lnTo>
                    <a:lnTo>
                      <a:pt x="523" y="1611"/>
                    </a:lnTo>
                    <a:lnTo>
                      <a:pt x="523" y="1695"/>
                    </a:lnTo>
                    <a:lnTo>
                      <a:pt x="586" y="1674"/>
                    </a:lnTo>
                    <a:lnTo>
                      <a:pt x="754" y="1569"/>
                    </a:lnTo>
                    <a:lnTo>
                      <a:pt x="900" y="1507"/>
                    </a:lnTo>
                    <a:lnTo>
                      <a:pt x="1046" y="1632"/>
                    </a:lnTo>
                    <a:lnTo>
                      <a:pt x="1130" y="1611"/>
                    </a:lnTo>
                    <a:lnTo>
                      <a:pt x="1151" y="1507"/>
                    </a:lnTo>
                    <a:lnTo>
                      <a:pt x="1235" y="1590"/>
                    </a:lnTo>
                    <a:lnTo>
                      <a:pt x="1277" y="1674"/>
                    </a:lnTo>
                    <a:lnTo>
                      <a:pt x="1339" y="1674"/>
                    </a:lnTo>
                    <a:lnTo>
                      <a:pt x="1528" y="1779"/>
                    </a:lnTo>
                    <a:lnTo>
                      <a:pt x="1570" y="1925"/>
                    </a:lnTo>
                    <a:lnTo>
                      <a:pt x="1695" y="1967"/>
                    </a:lnTo>
                    <a:lnTo>
                      <a:pt x="1779" y="2092"/>
                    </a:lnTo>
                    <a:lnTo>
                      <a:pt x="1988" y="2009"/>
                    </a:lnTo>
                    <a:lnTo>
                      <a:pt x="2155" y="2030"/>
                    </a:lnTo>
                    <a:lnTo>
                      <a:pt x="2260" y="1904"/>
                    </a:lnTo>
                    <a:lnTo>
                      <a:pt x="2218" y="1800"/>
                    </a:lnTo>
                    <a:lnTo>
                      <a:pt x="2302" y="1716"/>
                    </a:lnTo>
                    <a:lnTo>
                      <a:pt x="2302" y="1611"/>
                    </a:lnTo>
                    <a:lnTo>
                      <a:pt x="2051" y="1109"/>
                    </a:lnTo>
                    <a:lnTo>
                      <a:pt x="2093" y="691"/>
                    </a:lnTo>
                    <a:lnTo>
                      <a:pt x="2155" y="649"/>
                    </a:lnTo>
                    <a:lnTo>
                      <a:pt x="2197" y="481"/>
                    </a:lnTo>
                    <a:lnTo>
                      <a:pt x="2281" y="356"/>
                    </a:lnTo>
                    <a:lnTo>
                      <a:pt x="2302" y="335"/>
                    </a:lnTo>
                    <a:lnTo>
                      <a:pt x="2302" y="314"/>
                    </a:lnTo>
                    <a:lnTo>
                      <a:pt x="2260" y="230"/>
                    </a:lnTo>
                    <a:lnTo>
                      <a:pt x="2218" y="272"/>
                    </a:lnTo>
                    <a:lnTo>
                      <a:pt x="1758" y="251"/>
                    </a:lnTo>
                    <a:lnTo>
                      <a:pt x="1570" y="126"/>
                    </a:lnTo>
                    <a:lnTo>
                      <a:pt x="1339" y="126"/>
                    </a:lnTo>
                    <a:lnTo>
                      <a:pt x="1235" y="63"/>
                    </a:lnTo>
                    <a:lnTo>
                      <a:pt x="1130" y="105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" name="Google Shape;574;p23"/>
              <p:cNvSpPr/>
              <p:nvPr/>
            </p:nvSpPr>
            <p:spPr>
              <a:xfrm>
                <a:off x="3949400" y="2288625"/>
                <a:ext cx="91550" cy="49725"/>
              </a:xfrm>
              <a:custGeom>
                <a:rect b="b" l="l" r="r" t="t"/>
                <a:pathLst>
                  <a:path extrusionOk="0" h="1989" w="3662">
                    <a:moveTo>
                      <a:pt x="1967" y="1"/>
                    </a:moveTo>
                    <a:lnTo>
                      <a:pt x="1821" y="63"/>
                    </a:lnTo>
                    <a:lnTo>
                      <a:pt x="1653" y="168"/>
                    </a:lnTo>
                    <a:lnTo>
                      <a:pt x="1590" y="189"/>
                    </a:lnTo>
                    <a:lnTo>
                      <a:pt x="1590" y="314"/>
                    </a:lnTo>
                    <a:lnTo>
                      <a:pt x="1653" y="586"/>
                    </a:lnTo>
                    <a:lnTo>
                      <a:pt x="1590" y="754"/>
                    </a:lnTo>
                    <a:lnTo>
                      <a:pt x="1402" y="963"/>
                    </a:lnTo>
                    <a:lnTo>
                      <a:pt x="1256" y="963"/>
                    </a:lnTo>
                    <a:lnTo>
                      <a:pt x="1130" y="838"/>
                    </a:lnTo>
                    <a:lnTo>
                      <a:pt x="1130" y="733"/>
                    </a:lnTo>
                    <a:lnTo>
                      <a:pt x="837" y="440"/>
                    </a:lnTo>
                    <a:lnTo>
                      <a:pt x="837" y="294"/>
                    </a:lnTo>
                    <a:lnTo>
                      <a:pt x="774" y="294"/>
                    </a:lnTo>
                    <a:lnTo>
                      <a:pt x="670" y="398"/>
                    </a:lnTo>
                    <a:lnTo>
                      <a:pt x="523" y="419"/>
                    </a:lnTo>
                    <a:lnTo>
                      <a:pt x="460" y="461"/>
                    </a:lnTo>
                    <a:lnTo>
                      <a:pt x="335" y="461"/>
                    </a:lnTo>
                    <a:lnTo>
                      <a:pt x="251" y="607"/>
                    </a:lnTo>
                    <a:lnTo>
                      <a:pt x="293" y="733"/>
                    </a:lnTo>
                    <a:lnTo>
                      <a:pt x="230" y="712"/>
                    </a:lnTo>
                    <a:lnTo>
                      <a:pt x="230" y="921"/>
                    </a:lnTo>
                    <a:lnTo>
                      <a:pt x="84" y="1110"/>
                    </a:lnTo>
                    <a:lnTo>
                      <a:pt x="84" y="1214"/>
                    </a:lnTo>
                    <a:lnTo>
                      <a:pt x="84" y="1319"/>
                    </a:lnTo>
                    <a:lnTo>
                      <a:pt x="0" y="1382"/>
                    </a:lnTo>
                    <a:lnTo>
                      <a:pt x="42" y="1674"/>
                    </a:lnTo>
                    <a:lnTo>
                      <a:pt x="126" y="1737"/>
                    </a:lnTo>
                    <a:lnTo>
                      <a:pt x="126" y="1758"/>
                    </a:lnTo>
                    <a:lnTo>
                      <a:pt x="230" y="1737"/>
                    </a:lnTo>
                    <a:lnTo>
                      <a:pt x="251" y="1591"/>
                    </a:lnTo>
                    <a:lnTo>
                      <a:pt x="440" y="1465"/>
                    </a:lnTo>
                    <a:lnTo>
                      <a:pt x="670" y="1382"/>
                    </a:lnTo>
                    <a:lnTo>
                      <a:pt x="879" y="1423"/>
                    </a:lnTo>
                    <a:lnTo>
                      <a:pt x="1025" y="1423"/>
                    </a:lnTo>
                    <a:lnTo>
                      <a:pt x="1088" y="1465"/>
                    </a:lnTo>
                    <a:lnTo>
                      <a:pt x="1235" y="1382"/>
                    </a:lnTo>
                    <a:lnTo>
                      <a:pt x="1339" y="1361"/>
                    </a:lnTo>
                    <a:lnTo>
                      <a:pt x="1360" y="1444"/>
                    </a:lnTo>
                    <a:lnTo>
                      <a:pt x="1465" y="1444"/>
                    </a:lnTo>
                    <a:lnTo>
                      <a:pt x="1548" y="1549"/>
                    </a:lnTo>
                    <a:lnTo>
                      <a:pt x="1716" y="1549"/>
                    </a:lnTo>
                    <a:lnTo>
                      <a:pt x="1779" y="1570"/>
                    </a:lnTo>
                    <a:lnTo>
                      <a:pt x="1967" y="1444"/>
                    </a:lnTo>
                    <a:lnTo>
                      <a:pt x="2176" y="1549"/>
                    </a:lnTo>
                    <a:lnTo>
                      <a:pt x="2344" y="1570"/>
                    </a:lnTo>
                    <a:lnTo>
                      <a:pt x="2511" y="1758"/>
                    </a:lnTo>
                    <a:lnTo>
                      <a:pt x="2637" y="1758"/>
                    </a:lnTo>
                    <a:lnTo>
                      <a:pt x="2762" y="1946"/>
                    </a:lnTo>
                    <a:lnTo>
                      <a:pt x="2929" y="1967"/>
                    </a:lnTo>
                    <a:lnTo>
                      <a:pt x="2971" y="1988"/>
                    </a:lnTo>
                    <a:lnTo>
                      <a:pt x="3160" y="1905"/>
                    </a:lnTo>
                    <a:lnTo>
                      <a:pt x="3390" y="1884"/>
                    </a:lnTo>
                    <a:lnTo>
                      <a:pt x="3432" y="1737"/>
                    </a:lnTo>
                    <a:lnTo>
                      <a:pt x="3536" y="1674"/>
                    </a:lnTo>
                    <a:lnTo>
                      <a:pt x="3578" y="1570"/>
                    </a:lnTo>
                    <a:lnTo>
                      <a:pt x="3662" y="1549"/>
                    </a:lnTo>
                    <a:lnTo>
                      <a:pt x="3662" y="1382"/>
                    </a:lnTo>
                    <a:lnTo>
                      <a:pt x="3578" y="1277"/>
                    </a:lnTo>
                    <a:lnTo>
                      <a:pt x="3494" y="1110"/>
                    </a:lnTo>
                    <a:lnTo>
                      <a:pt x="3473" y="1047"/>
                    </a:lnTo>
                    <a:lnTo>
                      <a:pt x="3390" y="921"/>
                    </a:lnTo>
                    <a:lnTo>
                      <a:pt x="3432" y="838"/>
                    </a:lnTo>
                    <a:lnTo>
                      <a:pt x="3369" y="733"/>
                    </a:lnTo>
                    <a:lnTo>
                      <a:pt x="3327" y="712"/>
                    </a:lnTo>
                    <a:lnTo>
                      <a:pt x="3348" y="649"/>
                    </a:lnTo>
                    <a:lnTo>
                      <a:pt x="3348" y="545"/>
                    </a:lnTo>
                    <a:lnTo>
                      <a:pt x="3055" y="503"/>
                    </a:lnTo>
                    <a:lnTo>
                      <a:pt x="2846" y="586"/>
                    </a:lnTo>
                    <a:lnTo>
                      <a:pt x="2762" y="461"/>
                    </a:lnTo>
                    <a:lnTo>
                      <a:pt x="2637" y="419"/>
                    </a:lnTo>
                    <a:lnTo>
                      <a:pt x="2595" y="273"/>
                    </a:lnTo>
                    <a:lnTo>
                      <a:pt x="2406" y="168"/>
                    </a:lnTo>
                    <a:lnTo>
                      <a:pt x="2344" y="168"/>
                    </a:lnTo>
                    <a:lnTo>
                      <a:pt x="2302" y="84"/>
                    </a:lnTo>
                    <a:lnTo>
                      <a:pt x="2218" y="1"/>
                    </a:lnTo>
                    <a:lnTo>
                      <a:pt x="2197" y="105"/>
                    </a:lnTo>
                    <a:lnTo>
                      <a:pt x="2113" y="126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" name="Google Shape;575;p23"/>
              <p:cNvSpPr/>
              <p:nvPr/>
            </p:nvSpPr>
            <p:spPr>
              <a:xfrm>
                <a:off x="3952525" y="2322625"/>
                <a:ext cx="71175" cy="52325"/>
              </a:xfrm>
              <a:custGeom>
                <a:rect b="b" l="l" r="r" t="t"/>
                <a:pathLst>
                  <a:path extrusionOk="0" h="2093" w="2847">
                    <a:moveTo>
                      <a:pt x="1214" y="1"/>
                    </a:moveTo>
                    <a:lnTo>
                      <a:pt x="1110" y="22"/>
                    </a:lnTo>
                    <a:lnTo>
                      <a:pt x="963" y="105"/>
                    </a:lnTo>
                    <a:lnTo>
                      <a:pt x="900" y="63"/>
                    </a:lnTo>
                    <a:lnTo>
                      <a:pt x="754" y="63"/>
                    </a:lnTo>
                    <a:lnTo>
                      <a:pt x="545" y="22"/>
                    </a:lnTo>
                    <a:lnTo>
                      <a:pt x="315" y="105"/>
                    </a:lnTo>
                    <a:lnTo>
                      <a:pt x="126" y="231"/>
                    </a:lnTo>
                    <a:lnTo>
                      <a:pt x="105" y="377"/>
                    </a:lnTo>
                    <a:lnTo>
                      <a:pt x="1" y="398"/>
                    </a:lnTo>
                    <a:lnTo>
                      <a:pt x="1" y="586"/>
                    </a:lnTo>
                    <a:lnTo>
                      <a:pt x="63" y="712"/>
                    </a:lnTo>
                    <a:lnTo>
                      <a:pt x="1" y="796"/>
                    </a:lnTo>
                    <a:lnTo>
                      <a:pt x="22" y="817"/>
                    </a:lnTo>
                    <a:lnTo>
                      <a:pt x="231" y="754"/>
                    </a:lnTo>
                    <a:lnTo>
                      <a:pt x="398" y="1005"/>
                    </a:lnTo>
                    <a:lnTo>
                      <a:pt x="524" y="1047"/>
                    </a:lnTo>
                    <a:lnTo>
                      <a:pt x="733" y="1005"/>
                    </a:lnTo>
                    <a:lnTo>
                      <a:pt x="817" y="1047"/>
                    </a:lnTo>
                    <a:lnTo>
                      <a:pt x="838" y="1151"/>
                    </a:lnTo>
                    <a:lnTo>
                      <a:pt x="921" y="1172"/>
                    </a:lnTo>
                    <a:lnTo>
                      <a:pt x="963" y="1235"/>
                    </a:lnTo>
                    <a:lnTo>
                      <a:pt x="921" y="1340"/>
                    </a:lnTo>
                    <a:lnTo>
                      <a:pt x="921" y="1549"/>
                    </a:lnTo>
                    <a:lnTo>
                      <a:pt x="1047" y="1528"/>
                    </a:lnTo>
                    <a:lnTo>
                      <a:pt x="1172" y="1633"/>
                    </a:lnTo>
                    <a:lnTo>
                      <a:pt x="1256" y="1633"/>
                    </a:lnTo>
                    <a:lnTo>
                      <a:pt x="1319" y="1863"/>
                    </a:lnTo>
                    <a:lnTo>
                      <a:pt x="1319" y="1988"/>
                    </a:lnTo>
                    <a:lnTo>
                      <a:pt x="1361" y="2093"/>
                    </a:lnTo>
                    <a:lnTo>
                      <a:pt x="1486" y="2009"/>
                    </a:lnTo>
                    <a:lnTo>
                      <a:pt x="1696" y="1947"/>
                    </a:lnTo>
                    <a:lnTo>
                      <a:pt x="1863" y="2009"/>
                    </a:lnTo>
                    <a:lnTo>
                      <a:pt x="2009" y="1947"/>
                    </a:lnTo>
                    <a:lnTo>
                      <a:pt x="2114" y="1947"/>
                    </a:lnTo>
                    <a:lnTo>
                      <a:pt x="2051" y="1779"/>
                    </a:lnTo>
                    <a:lnTo>
                      <a:pt x="2219" y="1758"/>
                    </a:lnTo>
                    <a:lnTo>
                      <a:pt x="2281" y="1633"/>
                    </a:lnTo>
                    <a:lnTo>
                      <a:pt x="2386" y="1570"/>
                    </a:lnTo>
                    <a:lnTo>
                      <a:pt x="2407" y="1654"/>
                    </a:lnTo>
                    <a:lnTo>
                      <a:pt x="2532" y="1654"/>
                    </a:lnTo>
                    <a:lnTo>
                      <a:pt x="2532" y="1528"/>
                    </a:lnTo>
                    <a:lnTo>
                      <a:pt x="2386" y="1444"/>
                    </a:lnTo>
                    <a:lnTo>
                      <a:pt x="2428" y="1277"/>
                    </a:lnTo>
                    <a:lnTo>
                      <a:pt x="2512" y="1256"/>
                    </a:lnTo>
                    <a:lnTo>
                      <a:pt x="2616" y="1068"/>
                    </a:lnTo>
                    <a:lnTo>
                      <a:pt x="2825" y="963"/>
                    </a:lnTo>
                    <a:lnTo>
                      <a:pt x="2825" y="858"/>
                    </a:lnTo>
                    <a:lnTo>
                      <a:pt x="2721" y="817"/>
                    </a:lnTo>
                    <a:lnTo>
                      <a:pt x="2846" y="628"/>
                    </a:lnTo>
                    <a:lnTo>
                      <a:pt x="2804" y="607"/>
                    </a:lnTo>
                    <a:lnTo>
                      <a:pt x="2637" y="586"/>
                    </a:lnTo>
                    <a:lnTo>
                      <a:pt x="2512" y="398"/>
                    </a:lnTo>
                    <a:lnTo>
                      <a:pt x="2386" y="398"/>
                    </a:lnTo>
                    <a:lnTo>
                      <a:pt x="2219" y="210"/>
                    </a:lnTo>
                    <a:lnTo>
                      <a:pt x="2051" y="189"/>
                    </a:lnTo>
                    <a:lnTo>
                      <a:pt x="1842" y="84"/>
                    </a:lnTo>
                    <a:lnTo>
                      <a:pt x="1654" y="210"/>
                    </a:lnTo>
                    <a:lnTo>
                      <a:pt x="1591" y="189"/>
                    </a:lnTo>
                    <a:lnTo>
                      <a:pt x="1423" y="189"/>
                    </a:lnTo>
                    <a:lnTo>
                      <a:pt x="1340" y="84"/>
                    </a:lnTo>
                    <a:lnTo>
                      <a:pt x="1235" y="84"/>
                    </a:lnTo>
                    <a:lnTo>
                      <a:pt x="1214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" name="Google Shape;576;p23"/>
              <p:cNvSpPr/>
              <p:nvPr/>
            </p:nvSpPr>
            <p:spPr>
              <a:xfrm>
                <a:off x="3986525" y="2326300"/>
                <a:ext cx="120875" cy="93650"/>
              </a:xfrm>
              <a:custGeom>
                <a:rect b="b" l="l" r="r" t="t"/>
                <a:pathLst>
                  <a:path extrusionOk="0" h="3746" w="4835">
                    <a:moveTo>
                      <a:pt x="2470" y="0"/>
                    </a:moveTo>
                    <a:lnTo>
                      <a:pt x="2323" y="84"/>
                    </a:lnTo>
                    <a:lnTo>
                      <a:pt x="2219" y="42"/>
                    </a:lnTo>
                    <a:lnTo>
                      <a:pt x="2093" y="63"/>
                    </a:lnTo>
                    <a:lnTo>
                      <a:pt x="2051" y="167"/>
                    </a:lnTo>
                    <a:lnTo>
                      <a:pt x="1947" y="230"/>
                    </a:lnTo>
                    <a:lnTo>
                      <a:pt x="1905" y="377"/>
                    </a:lnTo>
                    <a:lnTo>
                      <a:pt x="1675" y="398"/>
                    </a:lnTo>
                    <a:lnTo>
                      <a:pt x="1486" y="481"/>
                    </a:lnTo>
                    <a:lnTo>
                      <a:pt x="1361" y="670"/>
                    </a:lnTo>
                    <a:lnTo>
                      <a:pt x="1465" y="711"/>
                    </a:lnTo>
                    <a:lnTo>
                      <a:pt x="1465" y="816"/>
                    </a:lnTo>
                    <a:lnTo>
                      <a:pt x="1256" y="921"/>
                    </a:lnTo>
                    <a:lnTo>
                      <a:pt x="1152" y="1109"/>
                    </a:lnTo>
                    <a:lnTo>
                      <a:pt x="1068" y="1130"/>
                    </a:lnTo>
                    <a:lnTo>
                      <a:pt x="1026" y="1297"/>
                    </a:lnTo>
                    <a:lnTo>
                      <a:pt x="1172" y="1381"/>
                    </a:lnTo>
                    <a:lnTo>
                      <a:pt x="1172" y="1507"/>
                    </a:lnTo>
                    <a:lnTo>
                      <a:pt x="1047" y="1507"/>
                    </a:lnTo>
                    <a:lnTo>
                      <a:pt x="1026" y="1423"/>
                    </a:lnTo>
                    <a:lnTo>
                      <a:pt x="921" y="1486"/>
                    </a:lnTo>
                    <a:lnTo>
                      <a:pt x="859" y="1611"/>
                    </a:lnTo>
                    <a:lnTo>
                      <a:pt x="691" y="1632"/>
                    </a:lnTo>
                    <a:lnTo>
                      <a:pt x="754" y="1800"/>
                    </a:lnTo>
                    <a:lnTo>
                      <a:pt x="649" y="1800"/>
                    </a:lnTo>
                    <a:lnTo>
                      <a:pt x="503" y="1862"/>
                    </a:lnTo>
                    <a:lnTo>
                      <a:pt x="336" y="1800"/>
                    </a:lnTo>
                    <a:lnTo>
                      <a:pt x="126" y="1862"/>
                    </a:lnTo>
                    <a:lnTo>
                      <a:pt x="1" y="1946"/>
                    </a:lnTo>
                    <a:lnTo>
                      <a:pt x="22" y="2009"/>
                    </a:lnTo>
                    <a:lnTo>
                      <a:pt x="126" y="2260"/>
                    </a:lnTo>
                    <a:lnTo>
                      <a:pt x="210" y="2385"/>
                    </a:lnTo>
                    <a:lnTo>
                      <a:pt x="231" y="2532"/>
                    </a:lnTo>
                    <a:lnTo>
                      <a:pt x="294" y="2574"/>
                    </a:lnTo>
                    <a:lnTo>
                      <a:pt x="294" y="2950"/>
                    </a:lnTo>
                    <a:lnTo>
                      <a:pt x="189" y="2992"/>
                    </a:lnTo>
                    <a:lnTo>
                      <a:pt x="105" y="3118"/>
                    </a:lnTo>
                    <a:lnTo>
                      <a:pt x="126" y="3306"/>
                    </a:lnTo>
                    <a:lnTo>
                      <a:pt x="273" y="3494"/>
                    </a:lnTo>
                    <a:lnTo>
                      <a:pt x="273" y="3536"/>
                    </a:lnTo>
                    <a:lnTo>
                      <a:pt x="336" y="3536"/>
                    </a:lnTo>
                    <a:lnTo>
                      <a:pt x="524" y="3620"/>
                    </a:lnTo>
                    <a:lnTo>
                      <a:pt x="628" y="3578"/>
                    </a:lnTo>
                    <a:lnTo>
                      <a:pt x="1047" y="3515"/>
                    </a:lnTo>
                    <a:lnTo>
                      <a:pt x="1235" y="3515"/>
                    </a:lnTo>
                    <a:lnTo>
                      <a:pt x="1340" y="3411"/>
                    </a:lnTo>
                    <a:lnTo>
                      <a:pt x="1424" y="3411"/>
                    </a:lnTo>
                    <a:lnTo>
                      <a:pt x="1549" y="3494"/>
                    </a:lnTo>
                    <a:lnTo>
                      <a:pt x="1884" y="3536"/>
                    </a:lnTo>
                    <a:lnTo>
                      <a:pt x="2009" y="3620"/>
                    </a:lnTo>
                    <a:lnTo>
                      <a:pt x="2051" y="3683"/>
                    </a:lnTo>
                    <a:lnTo>
                      <a:pt x="2260" y="3599"/>
                    </a:lnTo>
                    <a:lnTo>
                      <a:pt x="2365" y="3683"/>
                    </a:lnTo>
                    <a:lnTo>
                      <a:pt x="2428" y="3683"/>
                    </a:lnTo>
                    <a:lnTo>
                      <a:pt x="2470" y="3620"/>
                    </a:lnTo>
                    <a:lnTo>
                      <a:pt x="2637" y="3641"/>
                    </a:lnTo>
                    <a:lnTo>
                      <a:pt x="2721" y="3704"/>
                    </a:lnTo>
                    <a:lnTo>
                      <a:pt x="2909" y="3599"/>
                    </a:lnTo>
                    <a:lnTo>
                      <a:pt x="3056" y="3599"/>
                    </a:lnTo>
                    <a:lnTo>
                      <a:pt x="3097" y="3724"/>
                    </a:lnTo>
                    <a:lnTo>
                      <a:pt x="3202" y="3745"/>
                    </a:lnTo>
                    <a:lnTo>
                      <a:pt x="3307" y="3620"/>
                    </a:lnTo>
                    <a:lnTo>
                      <a:pt x="3411" y="3599"/>
                    </a:lnTo>
                    <a:lnTo>
                      <a:pt x="3516" y="3683"/>
                    </a:lnTo>
                    <a:lnTo>
                      <a:pt x="3662" y="3620"/>
                    </a:lnTo>
                    <a:lnTo>
                      <a:pt x="3767" y="3704"/>
                    </a:lnTo>
                    <a:lnTo>
                      <a:pt x="3893" y="3704"/>
                    </a:lnTo>
                    <a:lnTo>
                      <a:pt x="3893" y="3494"/>
                    </a:lnTo>
                    <a:lnTo>
                      <a:pt x="3997" y="3285"/>
                    </a:lnTo>
                    <a:lnTo>
                      <a:pt x="4165" y="3264"/>
                    </a:lnTo>
                    <a:lnTo>
                      <a:pt x="4395" y="3201"/>
                    </a:lnTo>
                    <a:lnTo>
                      <a:pt x="4416" y="3201"/>
                    </a:lnTo>
                    <a:lnTo>
                      <a:pt x="4416" y="3055"/>
                    </a:lnTo>
                    <a:lnTo>
                      <a:pt x="4290" y="2908"/>
                    </a:lnTo>
                    <a:lnTo>
                      <a:pt x="4311" y="2762"/>
                    </a:lnTo>
                    <a:lnTo>
                      <a:pt x="4185" y="2574"/>
                    </a:lnTo>
                    <a:lnTo>
                      <a:pt x="4185" y="2427"/>
                    </a:lnTo>
                    <a:lnTo>
                      <a:pt x="4248" y="2344"/>
                    </a:lnTo>
                    <a:lnTo>
                      <a:pt x="4374" y="2448"/>
                    </a:lnTo>
                    <a:lnTo>
                      <a:pt x="4667" y="2427"/>
                    </a:lnTo>
                    <a:lnTo>
                      <a:pt x="4771" y="2218"/>
                    </a:lnTo>
                    <a:lnTo>
                      <a:pt x="4834" y="2155"/>
                    </a:lnTo>
                    <a:lnTo>
                      <a:pt x="4688" y="2051"/>
                    </a:lnTo>
                    <a:lnTo>
                      <a:pt x="4688" y="1946"/>
                    </a:lnTo>
                    <a:lnTo>
                      <a:pt x="4457" y="1758"/>
                    </a:lnTo>
                    <a:lnTo>
                      <a:pt x="4269" y="1716"/>
                    </a:lnTo>
                    <a:lnTo>
                      <a:pt x="4206" y="1527"/>
                    </a:lnTo>
                    <a:lnTo>
                      <a:pt x="4102" y="1423"/>
                    </a:lnTo>
                    <a:lnTo>
                      <a:pt x="3955" y="1214"/>
                    </a:lnTo>
                    <a:lnTo>
                      <a:pt x="3872" y="1046"/>
                    </a:lnTo>
                    <a:lnTo>
                      <a:pt x="3746" y="921"/>
                    </a:lnTo>
                    <a:lnTo>
                      <a:pt x="3746" y="753"/>
                    </a:lnTo>
                    <a:lnTo>
                      <a:pt x="3662" y="649"/>
                    </a:lnTo>
                    <a:lnTo>
                      <a:pt x="3683" y="481"/>
                    </a:lnTo>
                    <a:lnTo>
                      <a:pt x="3662" y="356"/>
                    </a:lnTo>
                    <a:lnTo>
                      <a:pt x="3411" y="272"/>
                    </a:lnTo>
                    <a:lnTo>
                      <a:pt x="3328" y="272"/>
                    </a:lnTo>
                    <a:lnTo>
                      <a:pt x="3265" y="167"/>
                    </a:lnTo>
                    <a:lnTo>
                      <a:pt x="3097" y="230"/>
                    </a:lnTo>
                    <a:lnTo>
                      <a:pt x="2930" y="356"/>
                    </a:lnTo>
                    <a:lnTo>
                      <a:pt x="2825" y="147"/>
                    </a:lnTo>
                    <a:lnTo>
                      <a:pt x="2721" y="147"/>
                    </a:lnTo>
                    <a:lnTo>
                      <a:pt x="2574" y="188"/>
                    </a:lnTo>
                    <a:lnTo>
                      <a:pt x="24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" name="Google Shape;577;p23"/>
              <p:cNvSpPr/>
              <p:nvPr/>
            </p:nvSpPr>
            <p:spPr>
              <a:xfrm>
                <a:off x="3903350" y="2478500"/>
                <a:ext cx="83200" cy="53900"/>
              </a:xfrm>
              <a:custGeom>
                <a:rect b="b" l="l" r="r" t="t"/>
                <a:pathLst>
                  <a:path extrusionOk="0" h="2156" w="3328">
                    <a:moveTo>
                      <a:pt x="2993" y="1"/>
                    </a:moveTo>
                    <a:lnTo>
                      <a:pt x="2867" y="64"/>
                    </a:lnTo>
                    <a:lnTo>
                      <a:pt x="2679" y="43"/>
                    </a:lnTo>
                    <a:lnTo>
                      <a:pt x="2449" y="43"/>
                    </a:lnTo>
                    <a:lnTo>
                      <a:pt x="2302" y="22"/>
                    </a:lnTo>
                    <a:lnTo>
                      <a:pt x="2135" y="43"/>
                    </a:lnTo>
                    <a:lnTo>
                      <a:pt x="2030" y="210"/>
                    </a:lnTo>
                    <a:lnTo>
                      <a:pt x="1926" y="273"/>
                    </a:lnTo>
                    <a:lnTo>
                      <a:pt x="1926" y="377"/>
                    </a:lnTo>
                    <a:lnTo>
                      <a:pt x="1758" y="210"/>
                    </a:lnTo>
                    <a:lnTo>
                      <a:pt x="1549" y="357"/>
                    </a:lnTo>
                    <a:lnTo>
                      <a:pt x="1403" y="419"/>
                    </a:lnTo>
                    <a:lnTo>
                      <a:pt x="1403" y="545"/>
                    </a:lnTo>
                    <a:lnTo>
                      <a:pt x="1089" y="566"/>
                    </a:lnTo>
                    <a:lnTo>
                      <a:pt x="880" y="629"/>
                    </a:lnTo>
                    <a:lnTo>
                      <a:pt x="691" y="587"/>
                    </a:lnTo>
                    <a:lnTo>
                      <a:pt x="294" y="357"/>
                    </a:lnTo>
                    <a:lnTo>
                      <a:pt x="294" y="440"/>
                    </a:lnTo>
                    <a:lnTo>
                      <a:pt x="315" y="566"/>
                    </a:lnTo>
                    <a:lnTo>
                      <a:pt x="294" y="670"/>
                    </a:lnTo>
                    <a:lnTo>
                      <a:pt x="64" y="670"/>
                    </a:lnTo>
                    <a:lnTo>
                      <a:pt x="43" y="733"/>
                    </a:lnTo>
                    <a:lnTo>
                      <a:pt x="147" y="838"/>
                    </a:lnTo>
                    <a:lnTo>
                      <a:pt x="85" y="984"/>
                    </a:lnTo>
                    <a:lnTo>
                      <a:pt x="64" y="1089"/>
                    </a:lnTo>
                    <a:lnTo>
                      <a:pt x="147" y="1193"/>
                    </a:lnTo>
                    <a:lnTo>
                      <a:pt x="43" y="1298"/>
                    </a:lnTo>
                    <a:lnTo>
                      <a:pt x="1" y="1298"/>
                    </a:lnTo>
                    <a:lnTo>
                      <a:pt x="168" y="1486"/>
                    </a:lnTo>
                    <a:lnTo>
                      <a:pt x="189" y="1675"/>
                    </a:lnTo>
                    <a:lnTo>
                      <a:pt x="273" y="1696"/>
                    </a:lnTo>
                    <a:lnTo>
                      <a:pt x="524" y="1905"/>
                    </a:lnTo>
                    <a:lnTo>
                      <a:pt x="629" y="1947"/>
                    </a:lnTo>
                    <a:lnTo>
                      <a:pt x="733" y="2030"/>
                    </a:lnTo>
                    <a:lnTo>
                      <a:pt x="1026" y="2093"/>
                    </a:lnTo>
                    <a:lnTo>
                      <a:pt x="1235" y="2156"/>
                    </a:lnTo>
                    <a:lnTo>
                      <a:pt x="1340" y="2030"/>
                    </a:lnTo>
                    <a:lnTo>
                      <a:pt x="1403" y="2051"/>
                    </a:lnTo>
                    <a:lnTo>
                      <a:pt x="1466" y="1989"/>
                    </a:lnTo>
                    <a:lnTo>
                      <a:pt x="1612" y="1926"/>
                    </a:lnTo>
                    <a:lnTo>
                      <a:pt x="1717" y="1926"/>
                    </a:lnTo>
                    <a:lnTo>
                      <a:pt x="1738" y="1884"/>
                    </a:lnTo>
                    <a:lnTo>
                      <a:pt x="1863" y="1779"/>
                    </a:lnTo>
                    <a:lnTo>
                      <a:pt x="1968" y="1800"/>
                    </a:lnTo>
                    <a:lnTo>
                      <a:pt x="2072" y="1821"/>
                    </a:lnTo>
                    <a:lnTo>
                      <a:pt x="2156" y="1842"/>
                    </a:lnTo>
                    <a:lnTo>
                      <a:pt x="2282" y="1717"/>
                    </a:lnTo>
                    <a:lnTo>
                      <a:pt x="2386" y="1696"/>
                    </a:lnTo>
                    <a:lnTo>
                      <a:pt x="2449" y="1591"/>
                    </a:lnTo>
                    <a:lnTo>
                      <a:pt x="2595" y="1612"/>
                    </a:lnTo>
                    <a:lnTo>
                      <a:pt x="2700" y="1507"/>
                    </a:lnTo>
                    <a:lnTo>
                      <a:pt x="2679" y="1403"/>
                    </a:lnTo>
                    <a:lnTo>
                      <a:pt x="2888" y="1089"/>
                    </a:lnTo>
                    <a:lnTo>
                      <a:pt x="3014" y="754"/>
                    </a:lnTo>
                    <a:lnTo>
                      <a:pt x="3118" y="524"/>
                    </a:lnTo>
                    <a:lnTo>
                      <a:pt x="3286" y="482"/>
                    </a:lnTo>
                    <a:lnTo>
                      <a:pt x="3328" y="357"/>
                    </a:lnTo>
                    <a:lnTo>
                      <a:pt x="3307" y="336"/>
                    </a:lnTo>
                    <a:lnTo>
                      <a:pt x="3286" y="231"/>
                    </a:lnTo>
                    <a:lnTo>
                      <a:pt x="3118" y="126"/>
                    </a:lnTo>
                    <a:lnTo>
                      <a:pt x="299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" name="Google Shape;578;p23"/>
              <p:cNvSpPr/>
              <p:nvPr/>
            </p:nvSpPr>
            <p:spPr>
              <a:xfrm>
                <a:off x="3910150" y="2462825"/>
                <a:ext cx="71700" cy="31400"/>
              </a:xfrm>
              <a:custGeom>
                <a:rect b="b" l="l" r="r" t="t"/>
                <a:pathLst>
                  <a:path extrusionOk="0" h="1256" w="2868">
                    <a:moveTo>
                      <a:pt x="2240" y="0"/>
                    </a:moveTo>
                    <a:lnTo>
                      <a:pt x="2177" y="21"/>
                    </a:lnTo>
                    <a:lnTo>
                      <a:pt x="2093" y="105"/>
                    </a:lnTo>
                    <a:lnTo>
                      <a:pt x="2010" y="42"/>
                    </a:lnTo>
                    <a:lnTo>
                      <a:pt x="1884" y="42"/>
                    </a:lnTo>
                    <a:lnTo>
                      <a:pt x="1779" y="21"/>
                    </a:lnTo>
                    <a:lnTo>
                      <a:pt x="1696" y="42"/>
                    </a:lnTo>
                    <a:lnTo>
                      <a:pt x="1612" y="147"/>
                    </a:lnTo>
                    <a:lnTo>
                      <a:pt x="1507" y="168"/>
                    </a:lnTo>
                    <a:lnTo>
                      <a:pt x="1486" y="147"/>
                    </a:lnTo>
                    <a:lnTo>
                      <a:pt x="1235" y="126"/>
                    </a:lnTo>
                    <a:lnTo>
                      <a:pt x="1089" y="230"/>
                    </a:lnTo>
                    <a:lnTo>
                      <a:pt x="942" y="251"/>
                    </a:lnTo>
                    <a:lnTo>
                      <a:pt x="775" y="419"/>
                    </a:lnTo>
                    <a:lnTo>
                      <a:pt x="566" y="440"/>
                    </a:lnTo>
                    <a:lnTo>
                      <a:pt x="336" y="523"/>
                    </a:lnTo>
                    <a:lnTo>
                      <a:pt x="294" y="460"/>
                    </a:lnTo>
                    <a:lnTo>
                      <a:pt x="147" y="481"/>
                    </a:lnTo>
                    <a:lnTo>
                      <a:pt x="22" y="565"/>
                    </a:lnTo>
                    <a:lnTo>
                      <a:pt x="1" y="565"/>
                    </a:lnTo>
                    <a:lnTo>
                      <a:pt x="1" y="753"/>
                    </a:lnTo>
                    <a:lnTo>
                      <a:pt x="22" y="984"/>
                    </a:lnTo>
                    <a:lnTo>
                      <a:pt x="419" y="1214"/>
                    </a:lnTo>
                    <a:lnTo>
                      <a:pt x="608" y="1256"/>
                    </a:lnTo>
                    <a:lnTo>
                      <a:pt x="817" y="1193"/>
                    </a:lnTo>
                    <a:lnTo>
                      <a:pt x="1131" y="1172"/>
                    </a:lnTo>
                    <a:lnTo>
                      <a:pt x="1131" y="1046"/>
                    </a:lnTo>
                    <a:lnTo>
                      <a:pt x="1277" y="984"/>
                    </a:lnTo>
                    <a:lnTo>
                      <a:pt x="1486" y="837"/>
                    </a:lnTo>
                    <a:lnTo>
                      <a:pt x="1654" y="1004"/>
                    </a:lnTo>
                    <a:lnTo>
                      <a:pt x="1654" y="900"/>
                    </a:lnTo>
                    <a:lnTo>
                      <a:pt x="1758" y="837"/>
                    </a:lnTo>
                    <a:lnTo>
                      <a:pt x="1863" y="670"/>
                    </a:lnTo>
                    <a:lnTo>
                      <a:pt x="2030" y="649"/>
                    </a:lnTo>
                    <a:lnTo>
                      <a:pt x="2177" y="670"/>
                    </a:lnTo>
                    <a:lnTo>
                      <a:pt x="2407" y="670"/>
                    </a:lnTo>
                    <a:lnTo>
                      <a:pt x="2595" y="691"/>
                    </a:lnTo>
                    <a:lnTo>
                      <a:pt x="2742" y="628"/>
                    </a:lnTo>
                    <a:lnTo>
                      <a:pt x="2763" y="419"/>
                    </a:lnTo>
                    <a:lnTo>
                      <a:pt x="2867" y="147"/>
                    </a:lnTo>
                    <a:lnTo>
                      <a:pt x="2637" y="21"/>
                    </a:lnTo>
                    <a:lnTo>
                      <a:pt x="2407" y="21"/>
                    </a:lnTo>
                    <a:lnTo>
                      <a:pt x="2344" y="42"/>
                    </a:lnTo>
                    <a:lnTo>
                      <a:pt x="224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" name="Google Shape;579;p23"/>
              <p:cNvSpPr/>
              <p:nvPr/>
            </p:nvSpPr>
            <p:spPr>
              <a:xfrm>
                <a:off x="3947825" y="2585750"/>
                <a:ext cx="27225" cy="52325"/>
              </a:xfrm>
              <a:custGeom>
                <a:rect b="b" l="l" r="r" t="t"/>
                <a:pathLst>
                  <a:path extrusionOk="0" h="2093" w="1089">
                    <a:moveTo>
                      <a:pt x="419" y="0"/>
                    </a:moveTo>
                    <a:lnTo>
                      <a:pt x="314" y="126"/>
                    </a:lnTo>
                    <a:lnTo>
                      <a:pt x="272" y="21"/>
                    </a:lnTo>
                    <a:lnTo>
                      <a:pt x="210" y="21"/>
                    </a:lnTo>
                    <a:lnTo>
                      <a:pt x="84" y="147"/>
                    </a:lnTo>
                    <a:lnTo>
                      <a:pt x="0" y="314"/>
                    </a:lnTo>
                    <a:lnTo>
                      <a:pt x="0" y="544"/>
                    </a:lnTo>
                    <a:lnTo>
                      <a:pt x="189" y="628"/>
                    </a:lnTo>
                    <a:lnTo>
                      <a:pt x="168" y="691"/>
                    </a:lnTo>
                    <a:lnTo>
                      <a:pt x="105" y="733"/>
                    </a:lnTo>
                    <a:lnTo>
                      <a:pt x="63" y="984"/>
                    </a:lnTo>
                    <a:lnTo>
                      <a:pt x="105" y="1172"/>
                    </a:lnTo>
                    <a:lnTo>
                      <a:pt x="63" y="1277"/>
                    </a:lnTo>
                    <a:lnTo>
                      <a:pt x="63" y="1423"/>
                    </a:lnTo>
                    <a:lnTo>
                      <a:pt x="147" y="1528"/>
                    </a:lnTo>
                    <a:lnTo>
                      <a:pt x="84" y="1674"/>
                    </a:lnTo>
                    <a:lnTo>
                      <a:pt x="147" y="1716"/>
                    </a:lnTo>
                    <a:lnTo>
                      <a:pt x="377" y="1737"/>
                    </a:lnTo>
                    <a:lnTo>
                      <a:pt x="482" y="2009"/>
                    </a:lnTo>
                    <a:lnTo>
                      <a:pt x="565" y="2093"/>
                    </a:lnTo>
                    <a:lnTo>
                      <a:pt x="628" y="2030"/>
                    </a:lnTo>
                    <a:lnTo>
                      <a:pt x="712" y="1883"/>
                    </a:lnTo>
                    <a:lnTo>
                      <a:pt x="733" y="1737"/>
                    </a:lnTo>
                    <a:lnTo>
                      <a:pt x="942" y="1674"/>
                    </a:lnTo>
                    <a:lnTo>
                      <a:pt x="1047" y="1507"/>
                    </a:lnTo>
                    <a:lnTo>
                      <a:pt x="1088" y="1360"/>
                    </a:lnTo>
                    <a:lnTo>
                      <a:pt x="942" y="1256"/>
                    </a:lnTo>
                    <a:lnTo>
                      <a:pt x="900" y="1109"/>
                    </a:lnTo>
                    <a:lnTo>
                      <a:pt x="795" y="963"/>
                    </a:lnTo>
                    <a:lnTo>
                      <a:pt x="775" y="753"/>
                    </a:lnTo>
                    <a:lnTo>
                      <a:pt x="795" y="544"/>
                    </a:lnTo>
                    <a:lnTo>
                      <a:pt x="775" y="481"/>
                    </a:lnTo>
                    <a:lnTo>
                      <a:pt x="775" y="335"/>
                    </a:lnTo>
                    <a:lnTo>
                      <a:pt x="712" y="230"/>
                    </a:lnTo>
                    <a:lnTo>
                      <a:pt x="607" y="147"/>
                    </a:lnTo>
                    <a:lnTo>
                      <a:pt x="565" y="147"/>
                    </a:lnTo>
                    <a:lnTo>
                      <a:pt x="482" y="21"/>
                    </a:lnTo>
                    <a:lnTo>
                      <a:pt x="41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" name="Google Shape;580;p23"/>
              <p:cNvSpPr/>
              <p:nvPr/>
            </p:nvSpPr>
            <p:spPr>
              <a:xfrm>
                <a:off x="3934750" y="2566400"/>
                <a:ext cx="26175" cy="32975"/>
              </a:xfrm>
              <a:custGeom>
                <a:rect b="b" l="l" r="r" t="t"/>
                <a:pathLst>
                  <a:path extrusionOk="0" h="1319" w="1047">
                    <a:moveTo>
                      <a:pt x="293" y="0"/>
                    </a:moveTo>
                    <a:lnTo>
                      <a:pt x="210" y="63"/>
                    </a:lnTo>
                    <a:lnTo>
                      <a:pt x="210" y="167"/>
                    </a:lnTo>
                    <a:lnTo>
                      <a:pt x="314" y="209"/>
                    </a:lnTo>
                    <a:lnTo>
                      <a:pt x="356" y="293"/>
                    </a:lnTo>
                    <a:lnTo>
                      <a:pt x="272" y="356"/>
                    </a:lnTo>
                    <a:lnTo>
                      <a:pt x="189" y="356"/>
                    </a:lnTo>
                    <a:lnTo>
                      <a:pt x="147" y="481"/>
                    </a:lnTo>
                    <a:lnTo>
                      <a:pt x="147" y="628"/>
                    </a:lnTo>
                    <a:lnTo>
                      <a:pt x="84" y="732"/>
                    </a:lnTo>
                    <a:lnTo>
                      <a:pt x="0" y="795"/>
                    </a:lnTo>
                    <a:lnTo>
                      <a:pt x="63" y="837"/>
                    </a:lnTo>
                    <a:lnTo>
                      <a:pt x="168" y="879"/>
                    </a:lnTo>
                    <a:lnTo>
                      <a:pt x="377" y="1151"/>
                    </a:lnTo>
                    <a:lnTo>
                      <a:pt x="398" y="1235"/>
                    </a:lnTo>
                    <a:lnTo>
                      <a:pt x="523" y="1318"/>
                    </a:lnTo>
                    <a:lnTo>
                      <a:pt x="523" y="1088"/>
                    </a:lnTo>
                    <a:lnTo>
                      <a:pt x="607" y="921"/>
                    </a:lnTo>
                    <a:lnTo>
                      <a:pt x="733" y="795"/>
                    </a:lnTo>
                    <a:lnTo>
                      <a:pt x="795" y="795"/>
                    </a:lnTo>
                    <a:lnTo>
                      <a:pt x="837" y="900"/>
                    </a:lnTo>
                    <a:lnTo>
                      <a:pt x="942" y="774"/>
                    </a:lnTo>
                    <a:lnTo>
                      <a:pt x="984" y="711"/>
                    </a:lnTo>
                    <a:lnTo>
                      <a:pt x="1046" y="628"/>
                    </a:lnTo>
                    <a:lnTo>
                      <a:pt x="1046" y="502"/>
                    </a:lnTo>
                    <a:lnTo>
                      <a:pt x="900" y="481"/>
                    </a:lnTo>
                    <a:lnTo>
                      <a:pt x="816" y="398"/>
                    </a:lnTo>
                    <a:lnTo>
                      <a:pt x="691" y="398"/>
                    </a:lnTo>
                    <a:lnTo>
                      <a:pt x="628" y="314"/>
                    </a:lnTo>
                    <a:lnTo>
                      <a:pt x="628" y="251"/>
                    </a:lnTo>
                    <a:lnTo>
                      <a:pt x="502" y="105"/>
                    </a:lnTo>
                    <a:lnTo>
                      <a:pt x="502" y="146"/>
                    </a:lnTo>
                    <a:lnTo>
                      <a:pt x="398" y="84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" name="Google Shape;581;p23"/>
              <p:cNvSpPr/>
              <p:nvPr/>
            </p:nvSpPr>
            <p:spPr>
              <a:xfrm>
                <a:off x="3895525" y="2538675"/>
                <a:ext cx="54425" cy="47625"/>
              </a:xfrm>
              <a:custGeom>
                <a:rect b="b" l="l" r="r" t="t"/>
                <a:pathLst>
                  <a:path extrusionOk="0" h="1905" w="2177">
                    <a:moveTo>
                      <a:pt x="105" y="0"/>
                    </a:moveTo>
                    <a:lnTo>
                      <a:pt x="63" y="42"/>
                    </a:lnTo>
                    <a:lnTo>
                      <a:pt x="63" y="167"/>
                    </a:lnTo>
                    <a:lnTo>
                      <a:pt x="0" y="230"/>
                    </a:lnTo>
                    <a:lnTo>
                      <a:pt x="42" y="314"/>
                    </a:lnTo>
                    <a:lnTo>
                      <a:pt x="84" y="314"/>
                    </a:lnTo>
                    <a:lnTo>
                      <a:pt x="209" y="439"/>
                    </a:lnTo>
                    <a:lnTo>
                      <a:pt x="251" y="544"/>
                    </a:lnTo>
                    <a:lnTo>
                      <a:pt x="314" y="649"/>
                    </a:lnTo>
                    <a:lnTo>
                      <a:pt x="272" y="670"/>
                    </a:lnTo>
                    <a:lnTo>
                      <a:pt x="293" y="753"/>
                    </a:lnTo>
                    <a:lnTo>
                      <a:pt x="774" y="1151"/>
                    </a:lnTo>
                    <a:lnTo>
                      <a:pt x="1151" y="1611"/>
                    </a:lnTo>
                    <a:lnTo>
                      <a:pt x="1109" y="1695"/>
                    </a:lnTo>
                    <a:lnTo>
                      <a:pt x="1193" y="1716"/>
                    </a:lnTo>
                    <a:lnTo>
                      <a:pt x="1402" y="1737"/>
                    </a:lnTo>
                    <a:lnTo>
                      <a:pt x="1465" y="1716"/>
                    </a:lnTo>
                    <a:lnTo>
                      <a:pt x="1569" y="1904"/>
                    </a:lnTo>
                    <a:lnTo>
                      <a:pt x="1653" y="1841"/>
                    </a:lnTo>
                    <a:lnTo>
                      <a:pt x="1716" y="1737"/>
                    </a:lnTo>
                    <a:lnTo>
                      <a:pt x="1716" y="1590"/>
                    </a:lnTo>
                    <a:lnTo>
                      <a:pt x="1758" y="1465"/>
                    </a:lnTo>
                    <a:lnTo>
                      <a:pt x="1841" y="1465"/>
                    </a:lnTo>
                    <a:lnTo>
                      <a:pt x="1925" y="1402"/>
                    </a:lnTo>
                    <a:lnTo>
                      <a:pt x="1883" y="1318"/>
                    </a:lnTo>
                    <a:lnTo>
                      <a:pt x="1779" y="1276"/>
                    </a:lnTo>
                    <a:lnTo>
                      <a:pt x="1779" y="1172"/>
                    </a:lnTo>
                    <a:lnTo>
                      <a:pt x="1862" y="1109"/>
                    </a:lnTo>
                    <a:lnTo>
                      <a:pt x="1967" y="1193"/>
                    </a:lnTo>
                    <a:lnTo>
                      <a:pt x="2071" y="1255"/>
                    </a:lnTo>
                    <a:lnTo>
                      <a:pt x="2134" y="1193"/>
                    </a:lnTo>
                    <a:lnTo>
                      <a:pt x="1988" y="1046"/>
                    </a:lnTo>
                    <a:lnTo>
                      <a:pt x="1988" y="900"/>
                    </a:lnTo>
                    <a:lnTo>
                      <a:pt x="2051" y="879"/>
                    </a:lnTo>
                    <a:lnTo>
                      <a:pt x="2155" y="942"/>
                    </a:lnTo>
                    <a:lnTo>
                      <a:pt x="2176" y="858"/>
                    </a:lnTo>
                    <a:lnTo>
                      <a:pt x="2134" y="795"/>
                    </a:lnTo>
                    <a:lnTo>
                      <a:pt x="2030" y="774"/>
                    </a:lnTo>
                    <a:lnTo>
                      <a:pt x="1862" y="649"/>
                    </a:lnTo>
                    <a:lnTo>
                      <a:pt x="1862" y="565"/>
                    </a:lnTo>
                    <a:lnTo>
                      <a:pt x="1967" y="419"/>
                    </a:lnTo>
                    <a:lnTo>
                      <a:pt x="1988" y="251"/>
                    </a:lnTo>
                    <a:lnTo>
                      <a:pt x="1925" y="251"/>
                    </a:lnTo>
                    <a:lnTo>
                      <a:pt x="1862" y="272"/>
                    </a:lnTo>
                    <a:lnTo>
                      <a:pt x="1820" y="230"/>
                    </a:lnTo>
                    <a:lnTo>
                      <a:pt x="1653" y="230"/>
                    </a:lnTo>
                    <a:lnTo>
                      <a:pt x="1548" y="126"/>
                    </a:lnTo>
                    <a:lnTo>
                      <a:pt x="1465" y="147"/>
                    </a:lnTo>
                    <a:lnTo>
                      <a:pt x="1339" y="105"/>
                    </a:lnTo>
                    <a:lnTo>
                      <a:pt x="1214" y="126"/>
                    </a:lnTo>
                    <a:lnTo>
                      <a:pt x="1193" y="63"/>
                    </a:lnTo>
                    <a:lnTo>
                      <a:pt x="1088" y="126"/>
                    </a:lnTo>
                    <a:lnTo>
                      <a:pt x="942" y="63"/>
                    </a:lnTo>
                    <a:lnTo>
                      <a:pt x="900" y="126"/>
                    </a:lnTo>
                    <a:lnTo>
                      <a:pt x="837" y="21"/>
                    </a:lnTo>
                    <a:lnTo>
                      <a:pt x="732" y="0"/>
                    </a:lnTo>
                    <a:lnTo>
                      <a:pt x="690" y="42"/>
                    </a:lnTo>
                    <a:lnTo>
                      <a:pt x="607" y="0"/>
                    </a:lnTo>
                    <a:lnTo>
                      <a:pt x="565" y="63"/>
                    </a:lnTo>
                    <a:lnTo>
                      <a:pt x="481" y="42"/>
                    </a:lnTo>
                    <a:lnTo>
                      <a:pt x="377" y="63"/>
                    </a:lnTo>
                    <a:lnTo>
                      <a:pt x="377" y="147"/>
                    </a:lnTo>
                    <a:lnTo>
                      <a:pt x="293" y="167"/>
                    </a:lnTo>
                    <a:lnTo>
                      <a:pt x="251" y="105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" name="Google Shape;582;p23"/>
              <p:cNvSpPr/>
              <p:nvPr/>
            </p:nvSpPr>
            <p:spPr>
              <a:xfrm>
                <a:off x="3865700" y="2510950"/>
                <a:ext cx="42400" cy="26700"/>
              </a:xfrm>
              <a:custGeom>
                <a:rect b="b" l="l" r="r" t="t"/>
                <a:pathLst>
                  <a:path extrusionOk="0" h="1068" w="1696">
                    <a:moveTo>
                      <a:pt x="1507" y="0"/>
                    </a:moveTo>
                    <a:lnTo>
                      <a:pt x="1381" y="63"/>
                    </a:lnTo>
                    <a:lnTo>
                      <a:pt x="1130" y="209"/>
                    </a:lnTo>
                    <a:lnTo>
                      <a:pt x="1067" y="188"/>
                    </a:lnTo>
                    <a:lnTo>
                      <a:pt x="984" y="209"/>
                    </a:lnTo>
                    <a:lnTo>
                      <a:pt x="858" y="272"/>
                    </a:lnTo>
                    <a:lnTo>
                      <a:pt x="733" y="272"/>
                    </a:lnTo>
                    <a:lnTo>
                      <a:pt x="607" y="314"/>
                    </a:lnTo>
                    <a:lnTo>
                      <a:pt x="523" y="230"/>
                    </a:lnTo>
                    <a:lnTo>
                      <a:pt x="251" y="230"/>
                    </a:lnTo>
                    <a:lnTo>
                      <a:pt x="147" y="209"/>
                    </a:lnTo>
                    <a:lnTo>
                      <a:pt x="21" y="419"/>
                    </a:lnTo>
                    <a:lnTo>
                      <a:pt x="84" y="502"/>
                    </a:lnTo>
                    <a:lnTo>
                      <a:pt x="0" y="628"/>
                    </a:lnTo>
                    <a:lnTo>
                      <a:pt x="21" y="816"/>
                    </a:lnTo>
                    <a:lnTo>
                      <a:pt x="42" y="816"/>
                    </a:lnTo>
                    <a:lnTo>
                      <a:pt x="147" y="858"/>
                    </a:lnTo>
                    <a:lnTo>
                      <a:pt x="147" y="942"/>
                    </a:lnTo>
                    <a:lnTo>
                      <a:pt x="42" y="963"/>
                    </a:lnTo>
                    <a:lnTo>
                      <a:pt x="42" y="1067"/>
                    </a:lnTo>
                    <a:lnTo>
                      <a:pt x="251" y="1067"/>
                    </a:lnTo>
                    <a:lnTo>
                      <a:pt x="398" y="963"/>
                    </a:lnTo>
                    <a:lnTo>
                      <a:pt x="523" y="921"/>
                    </a:lnTo>
                    <a:lnTo>
                      <a:pt x="733" y="1025"/>
                    </a:lnTo>
                    <a:lnTo>
                      <a:pt x="858" y="1025"/>
                    </a:lnTo>
                    <a:lnTo>
                      <a:pt x="879" y="816"/>
                    </a:lnTo>
                    <a:lnTo>
                      <a:pt x="1067" y="732"/>
                    </a:lnTo>
                    <a:lnTo>
                      <a:pt x="1088" y="586"/>
                    </a:lnTo>
                    <a:lnTo>
                      <a:pt x="1444" y="398"/>
                    </a:lnTo>
                    <a:lnTo>
                      <a:pt x="1695" y="398"/>
                    </a:lnTo>
                    <a:lnTo>
                      <a:pt x="1674" y="188"/>
                    </a:lnTo>
                    <a:lnTo>
                      <a:pt x="150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" name="Google Shape;583;p23"/>
              <p:cNvSpPr/>
              <p:nvPr/>
            </p:nvSpPr>
            <p:spPr>
              <a:xfrm>
                <a:off x="3811300" y="2470650"/>
                <a:ext cx="99925" cy="48150"/>
              </a:xfrm>
              <a:custGeom>
                <a:rect b="b" l="l" r="r" t="t"/>
                <a:pathLst>
                  <a:path extrusionOk="0" h="1926" w="3997">
                    <a:moveTo>
                      <a:pt x="2846" y="1"/>
                    </a:moveTo>
                    <a:lnTo>
                      <a:pt x="2804" y="106"/>
                    </a:lnTo>
                    <a:lnTo>
                      <a:pt x="2741" y="147"/>
                    </a:lnTo>
                    <a:lnTo>
                      <a:pt x="2720" y="252"/>
                    </a:lnTo>
                    <a:lnTo>
                      <a:pt x="2574" y="252"/>
                    </a:lnTo>
                    <a:lnTo>
                      <a:pt x="2511" y="315"/>
                    </a:lnTo>
                    <a:lnTo>
                      <a:pt x="2218" y="147"/>
                    </a:lnTo>
                    <a:lnTo>
                      <a:pt x="2155" y="147"/>
                    </a:lnTo>
                    <a:lnTo>
                      <a:pt x="2114" y="252"/>
                    </a:lnTo>
                    <a:lnTo>
                      <a:pt x="2114" y="357"/>
                    </a:lnTo>
                    <a:lnTo>
                      <a:pt x="2051" y="357"/>
                    </a:lnTo>
                    <a:lnTo>
                      <a:pt x="1967" y="461"/>
                    </a:lnTo>
                    <a:lnTo>
                      <a:pt x="1842" y="545"/>
                    </a:lnTo>
                    <a:lnTo>
                      <a:pt x="1674" y="733"/>
                    </a:lnTo>
                    <a:lnTo>
                      <a:pt x="1674" y="796"/>
                    </a:lnTo>
                    <a:lnTo>
                      <a:pt x="1842" y="880"/>
                    </a:lnTo>
                    <a:lnTo>
                      <a:pt x="1863" y="984"/>
                    </a:lnTo>
                    <a:lnTo>
                      <a:pt x="1779" y="1047"/>
                    </a:lnTo>
                    <a:lnTo>
                      <a:pt x="1653" y="963"/>
                    </a:lnTo>
                    <a:lnTo>
                      <a:pt x="1528" y="984"/>
                    </a:lnTo>
                    <a:lnTo>
                      <a:pt x="1381" y="963"/>
                    </a:lnTo>
                    <a:lnTo>
                      <a:pt x="1319" y="963"/>
                    </a:lnTo>
                    <a:lnTo>
                      <a:pt x="1130" y="1089"/>
                    </a:lnTo>
                    <a:lnTo>
                      <a:pt x="1026" y="1110"/>
                    </a:lnTo>
                    <a:lnTo>
                      <a:pt x="942" y="1089"/>
                    </a:lnTo>
                    <a:lnTo>
                      <a:pt x="837" y="1110"/>
                    </a:lnTo>
                    <a:lnTo>
                      <a:pt x="754" y="1047"/>
                    </a:lnTo>
                    <a:lnTo>
                      <a:pt x="440" y="1047"/>
                    </a:lnTo>
                    <a:lnTo>
                      <a:pt x="440" y="1110"/>
                    </a:lnTo>
                    <a:lnTo>
                      <a:pt x="419" y="1173"/>
                    </a:lnTo>
                    <a:lnTo>
                      <a:pt x="272" y="1152"/>
                    </a:lnTo>
                    <a:lnTo>
                      <a:pt x="189" y="1047"/>
                    </a:lnTo>
                    <a:lnTo>
                      <a:pt x="84" y="1089"/>
                    </a:lnTo>
                    <a:lnTo>
                      <a:pt x="21" y="1110"/>
                    </a:lnTo>
                    <a:lnTo>
                      <a:pt x="0" y="1110"/>
                    </a:lnTo>
                    <a:lnTo>
                      <a:pt x="63" y="1173"/>
                    </a:lnTo>
                    <a:lnTo>
                      <a:pt x="63" y="1256"/>
                    </a:lnTo>
                    <a:lnTo>
                      <a:pt x="105" y="1298"/>
                    </a:lnTo>
                    <a:lnTo>
                      <a:pt x="105" y="1403"/>
                    </a:lnTo>
                    <a:lnTo>
                      <a:pt x="210" y="1403"/>
                    </a:lnTo>
                    <a:lnTo>
                      <a:pt x="293" y="1382"/>
                    </a:lnTo>
                    <a:lnTo>
                      <a:pt x="398" y="1507"/>
                    </a:lnTo>
                    <a:lnTo>
                      <a:pt x="502" y="1403"/>
                    </a:lnTo>
                    <a:lnTo>
                      <a:pt x="586" y="1403"/>
                    </a:lnTo>
                    <a:lnTo>
                      <a:pt x="628" y="1507"/>
                    </a:lnTo>
                    <a:lnTo>
                      <a:pt x="837" y="1591"/>
                    </a:lnTo>
                    <a:lnTo>
                      <a:pt x="1130" y="1403"/>
                    </a:lnTo>
                    <a:lnTo>
                      <a:pt x="1256" y="1424"/>
                    </a:lnTo>
                    <a:lnTo>
                      <a:pt x="1444" y="1424"/>
                    </a:lnTo>
                    <a:lnTo>
                      <a:pt x="1444" y="1528"/>
                    </a:lnTo>
                    <a:lnTo>
                      <a:pt x="1737" y="1717"/>
                    </a:lnTo>
                    <a:lnTo>
                      <a:pt x="2072" y="1779"/>
                    </a:lnTo>
                    <a:lnTo>
                      <a:pt x="2260" y="1738"/>
                    </a:lnTo>
                    <a:lnTo>
                      <a:pt x="2323" y="1821"/>
                    </a:lnTo>
                    <a:lnTo>
                      <a:pt x="2427" y="1842"/>
                    </a:lnTo>
                    <a:lnTo>
                      <a:pt x="2699" y="1842"/>
                    </a:lnTo>
                    <a:lnTo>
                      <a:pt x="2783" y="1926"/>
                    </a:lnTo>
                    <a:lnTo>
                      <a:pt x="2909" y="1884"/>
                    </a:lnTo>
                    <a:lnTo>
                      <a:pt x="3034" y="1884"/>
                    </a:lnTo>
                    <a:lnTo>
                      <a:pt x="3160" y="1821"/>
                    </a:lnTo>
                    <a:lnTo>
                      <a:pt x="3243" y="1800"/>
                    </a:lnTo>
                    <a:lnTo>
                      <a:pt x="3306" y="1821"/>
                    </a:lnTo>
                    <a:lnTo>
                      <a:pt x="3557" y="1675"/>
                    </a:lnTo>
                    <a:lnTo>
                      <a:pt x="3683" y="1612"/>
                    </a:lnTo>
                    <a:lnTo>
                      <a:pt x="3725" y="1612"/>
                    </a:lnTo>
                    <a:lnTo>
                      <a:pt x="3829" y="1507"/>
                    </a:lnTo>
                    <a:lnTo>
                      <a:pt x="3746" y="1403"/>
                    </a:lnTo>
                    <a:lnTo>
                      <a:pt x="3767" y="1298"/>
                    </a:lnTo>
                    <a:lnTo>
                      <a:pt x="3829" y="1152"/>
                    </a:lnTo>
                    <a:lnTo>
                      <a:pt x="3725" y="1047"/>
                    </a:lnTo>
                    <a:lnTo>
                      <a:pt x="3746" y="984"/>
                    </a:lnTo>
                    <a:lnTo>
                      <a:pt x="3976" y="984"/>
                    </a:lnTo>
                    <a:lnTo>
                      <a:pt x="3997" y="880"/>
                    </a:lnTo>
                    <a:lnTo>
                      <a:pt x="3976" y="754"/>
                    </a:lnTo>
                    <a:lnTo>
                      <a:pt x="3976" y="671"/>
                    </a:lnTo>
                    <a:lnTo>
                      <a:pt x="3955" y="440"/>
                    </a:lnTo>
                    <a:lnTo>
                      <a:pt x="3955" y="252"/>
                    </a:lnTo>
                    <a:lnTo>
                      <a:pt x="3725" y="210"/>
                    </a:lnTo>
                    <a:lnTo>
                      <a:pt x="3641" y="127"/>
                    </a:lnTo>
                    <a:lnTo>
                      <a:pt x="3474" y="147"/>
                    </a:lnTo>
                    <a:lnTo>
                      <a:pt x="3327" y="147"/>
                    </a:lnTo>
                    <a:lnTo>
                      <a:pt x="3160" y="43"/>
                    </a:lnTo>
                    <a:lnTo>
                      <a:pt x="2951" y="43"/>
                    </a:lnTo>
                    <a:lnTo>
                      <a:pt x="2846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" name="Google Shape;584;p23"/>
              <p:cNvSpPr/>
              <p:nvPr/>
            </p:nvSpPr>
            <p:spPr>
              <a:xfrm>
                <a:off x="3867800" y="2355575"/>
                <a:ext cx="132350" cy="111450"/>
              </a:xfrm>
              <a:custGeom>
                <a:rect b="b" l="l" r="r" t="t"/>
                <a:pathLst>
                  <a:path extrusionOk="0" h="4458" w="5294">
                    <a:moveTo>
                      <a:pt x="1883" y="1"/>
                    </a:moveTo>
                    <a:lnTo>
                      <a:pt x="1632" y="105"/>
                    </a:lnTo>
                    <a:lnTo>
                      <a:pt x="1486" y="105"/>
                    </a:lnTo>
                    <a:lnTo>
                      <a:pt x="1318" y="147"/>
                    </a:lnTo>
                    <a:lnTo>
                      <a:pt x="1214" y="315"/>
                    </a:lnTo>
                    <a:lnTo>
                      <a:pt x="1046" y="315"/>
                    </a:lnTo>
                    <a:lnTo>
                      <a:pt x="942" y="398"/>
                    </a:lnTo>
                    <a:lnTo>
                      <a:pt x="942" y="524"/>
                    </a:lnTo>
                    <a:lnTo>
                      <a:pt x="753" y="524"/>
                    </a:lnTo>
                    <a:lnTo>
                      <a:pt x="481" y="670"/>
                    </a:lnTo>
                    <a:lnTo>
                      <a:pt x="314" y="670"/>
                    </a:lnTo>
                    <a:lnTo>
                      <a:pt x="251" y="796"/>
                    </a:lnTo>
                    <a:lnTo>
                      <a:pt x="209" y="963"/>
                    </a:lnTo>
                    <a:lnTo>
                      <a:pt x="147" y="984"/>
                    </a:lnTo>
                    <a:lnTo>
                      <a:pt x="167" y="1047"/>
                    </a:lnTo>
                    <a:lnTo>
                      <a:pt x="126" y="1047"/>
                    </a:lnTo>
                    <a:lnTo>
                      <a:pt x="167" y="1298"/>
                    </a:lnTo>
                    <a:lnTo>
                      <a:pt x="147" y="1486"/>
                    </a:lnTo>
                    <a:lnTo>
                      <a:pt x="0" y="1570"/>
                    </a:lnTo>
                    <a:lnTo>
                      <a:pt x="0" y="1633"/>
                    </a:lnTo>
                    <a:lnTo>
                      <a:pt x="167" y="1842"/>
                    </a:lnTo>
                    <a:lnTo>
                      <a:pt x="147" y="1947"/>
                    </a:lnTo>
                    <a:lnTo>
                      <a:pt x="230" y="2051"/>
                    </a:lnTo>
                    <a:lnTo>
                      <a:pt x="230" y="2135"/>
                    </a:lnTo>
                    <a:lnTo>
                      <a:pt x="272" y="2261"/>
                    </a:lnTo>
                    <a:lnTo>
                      <a:pt x="230" y="2365"/>
                    </a:lnTo>
                    <a:lnTo>
                      <a:pt x="335" y="2616"/>
                    </a:lnTo>
                    <a:lnTo>
                      <a:pt x="419" y="2658"/>
                    </a:lnTo>
                    <a:lnTo>
                      <a:pt x="481" y="2742"/>
                    </a:lnTo>
                    <a:lnTo>
                      <a:pt x="481" y="3056"/>
                    </a:lnTo>
                    <a:lnTo>
                      <a:pt x="460" y="3097"/>
                    </a:lnTo>
                    <a:lnTo>
                      <a:pt x="523" y="3181"/>
                    </a:lnTo>
                    <a:lnTo>
                      <a:pt x="565" y="3139"/>
                    </a:lnTo>
                    <a:lnTo>
                      <a:pt x="649" y="3160"/>
                    </a:lnTo>
                    <a:lnTo>
                      <a:pt x="732" y="3097"/>
                    </a:lnTo>
                    <a:lnTo>
                      <a:pt x="963" y="3160"/>
                    </a:lnTo>
                    <a:lnTo>
                      <a:pt x="942" y="3202"/>
                    </a:lnTo>
                    <a:lnTo>
                      <a:pt x="1046" y="3307"/>
                    </a:lnTo>
                    <a:lnTo>
                      <a:pt x="1151" y="3307"/>
                    </a:lnTo>
                    <a:lnTo>
                      <a:pt x="1214" y="3390"/>
                    </a:lnTo>
                    <a:lnTo>
                      <a:pt x="1172" y="3495"/>
                    </a:lnTo>
                    <a:lnTo>
                      <a:pt x="1193" y="3579"/>
                    </a:lnTo>
                    <a:lnTo>
                      <a:pt x="1255" y="3600"/>
                    </a:lnTo>
                    <a:lnTo>
                      <a:pt x="1255" y="3704"/>
                    </a:lnTo>
                    <a:lnTo>
                      <a:pt x="1318" y="3725"/>
                    </a:lnTo>
                    <a:lnTo>
                      <a:pt x="1381" y="3683"/>
                    </a:lnTo>
                    <a:lnTo>
                      <a:pt x="1465" y="3683"/>
                    </a:lnTo>
                    <a:lnTo>
                      <a:pt x="1318" y="3516"/>
                    </a:lnTo>
                    <a:lnTo>
                      <a:pt x="1381" y="3474"/>
                    </a:lnTo>
                    <a:lnTo>
                      <a:pt x="1632" y="3621"/>
                    </a:lnTo>
                    <a:lnTo>
                      <a:pt x="1820" y="3600"/>
                    </a:lnTo>
                    <a:lnTo>
                      <a:pt x="1779" y="3704"/>
                    </a:lnTo>
                    <a:lnTo>
                      <a:pt x="1904" y="3809"/>
                    </a:lnTo>
                    <a:lnTo>
                      <a:pt x="2134" y="3767"/>
                    </a:lnTo>
                    <a:lnTo>
                      <a:pt x="2302" y="3809"/>
                    </a:lnTo>
                    <a:lnTo>
                      <a:pt x="2636" y="4081"/>
                    </a:lnTo>
                    <a:lnTo>
                      <a:pt x="2762" y="4248"/>
                    </a:lnTo>
                    <a:lnTo>
                      <a:pt x="2846" y="4248"/>
                    </a:lnTo>
                    <a:lnTo>
                      <a:pt x="2888" y="4206"/>
                    </a:lnTo>
                    <a:lnTo>
                      <a:pt x="3055" y="4206"/>
                    </a:lnTo>
                    <a:lnTo>
                      <a:pt x="3139" y="4290"/>
                    </a:lnTo>
                    <a:lnTo>
                      <a:pt x="3180" y="4437"/>
                    </a:lnTo>
                    <a:lnTo>
                      <a:pt x="3201" y="4458"/>
                    </a:lnTo>
                    <a:lnTo>
                      <a:pt x="3306" y="4437"/>
                    </a:lnTo>
                    <a:lnTo>
                      <a:pt x="3390" y="4332"/>
                    </a:lnTo>
                    <a:lnTo>
                      <a:pt x="3473" y="4311"/>
                    </a:lnTo>
                    <a:lnTo>
                      <a:pt x="3578" y="4332"/>
                    </a:lnTo>
                    <a:lnTo>
                      <a:pt x="3704" y="4332"/>
                    </a:lnTo>
                    <a:lnTo>
                      <a:pt x="3787" y="4395"/>
                    </a:lnTo>
                    <a:lnTo>
                      <a:pt x="3871" y="4311"/>
                    </a:lnTo>
                    <a:lnTo>
                      <a:pt x="3934" y="4290"/>
                    </a:lnTo>
                    <a:lnTo>
                      <a:pt x="4038" y="4332"/>
                    </a:lnTo>
                    <a:lnTo>
                      <a:pt x="4101" y="4311"/>
                    </a:lnTo>
                    <a:lnTo>
                      <a:pt x="4331" y="4311"/>
                    </a:lnTo>
                    <a:lnTo>
                      <a:pt x="4561" y="4437"/>
                    </a:lnTo>
                    <a:lnTo>
                      <a:pt x="4708" y="4458"/>
                    </a:lnTo>
                    <a:lnTo>
                      <a:pt x="4708" y="4290"/>
                    </a:lnTo>
                    <a:lnTo>
                      <a:pt x="4666" y="4123"/>
                    </a:lnTo>
                    <a:lnTo>
                      <a:pt x="5043" y="3725"/>
                    </a:lnTo>
                    <a:lnTo>
                      <a:pt x="5064" y="3558"/>
                    </a:lnTo>
                    <a:lnTo>
                      <a:pt x="5168" y="3474"/>
                    </a:lnTo>
                    <a:lnTo>
                      <a:pt x="5252" y="3474"/>
                    </a:lnTo>
                    <a:lnTo>
                      <a:pt x="5294" y="3286"/>
                    </a:lnTo>
                    <a:lnTo>
                      <a:pt x="5252" y="3202"/>
                    </a:lnTo>
                    <a:lnTo>
                      <a:pt x="5231" y="3139"/>
                    </a:lnTo>
                    <a:lnTo>
                      <a:pt x="5273" y="3056"/>
                    </a:lnTo>
                    <a:lnTo>
                      <a:pt x="5147" y="2972"/>
                    </a:lnTo>
                    <a:lnTo>
                      <a:pt x="5064" y="2825"/>
                    </a:lnTo>
                    <a:lnTo>
                      <a:pt x="5022" y="2742"/>
                    </a:lnTo>
                    <a:lnTo>
                      <a:pt x="4980" y="2470"/>
                    </a:lnTo>
                    <a:lnTo>
                      <a:pt x="5022" y="2365"/>
                    </a:lnTo>
                    <a:lnTo>
                      <a:pt x="5022" y="2323"/>
                    </a:lnTo>
                    <a:lnTo>
                      <a:pt x="4875" y="2135"/>
                    </a:lnTo>
                    <a:lnTo>
                      <a:pt x="4854" y="1947"/>
                    </a:lnTo>
                    <a:lnTo>
                      <a:pt x="4938" y="1821"/>
                    </a:lnTo>
                    <a:lnTo>
                      <a:pt x="5043" y="1779"/>
                    </a:lnTo>
                    <a:lnTo>
                      <a:pt x="5043" y="1403"/>
                    </a:lnTo>
                    <a:lnTo>
                      <a:pt x="4980" y="1361"/>
                    </a:lnTo>
                    <a:lnTo>
                      <a:pt x="4959" y="1214"/>
                    </a:lnTo>
                    <a:lnTo>
                      <a:pt x="4875" y="1089"/>
                    </a:lnTo>
                    <a:lnTo>
                      <a:pt x="4771" y="838"/>
                    </a:lnTo>
                    <a:lnTo>
                      <a:pt x="4750" y="775"/>
                    </a:lnTo>
                    <a:lnTo>
                      <a:pt x="4708" y="670"/>
                    </a:lnTo>
                    <a:lnTo>
                      <a:pt x="4708" y="545"/>
                    </a:lnTo>
                    <a:lnTo>
                      <a:pt x="4645" y="315"/>
                    </a:lnTo>
                    <a:lnTo>
                      <a:pt x="4561" y="315"/>
                    </a:lnTo>
                    <a:lnTo>
                      <a:pt x="4436" y="210"/>
                    </a:lnTo>
                    <a:lnTo>
                      <a:pt x="4310" y="231"/>
                    </a:lnTo>
                    <a:lnTo>
                      <a:pt x="3683" y="273"/>
                    </a:lnTo>
                    <a:lnTo>
                      <a:pt x="2950" y="231"/>
                    </a:lnTo>
                    <a:lnTo>
                      <a:pt x="2867" y="252"/>
                    </a:lnTo>
                    <a:lnTo>
                      <a:pt x="2678" y="440"/>
                    </a:lnTo>
                    <a:lnTo>
                      <a:pt x="2511" y="482"/>
                    </a:lnTo>
                    <a:lnTo>
                      <a:pt x="2469" y="440"/>
                    </a:lnTo>
                    <a:lnTo>
                      <a:pt x="2636" y="356"/>
                    </a:lnTo>
                    <a:lnTo>
                      <a:pt x="2783" y="210"/>
                    </a:lnTo>
                    <a:lnTo>
                      <a:pt x="2741" y="210"/>
                    </a:lnTo>
                    <a:lnTo>
                      <a:pt x="2616" y="315"/>
                    </a:lnTo>
                    <a:lnTo>
                      <a:pt x="2406" y="398"/>
                    </a:lnTo>
                    <a:lnTo>
                      <a:pt x="2134" y="356"/>
                    </a:lnTo>
                    <a:lnTo>
                      <a:pt x="2092" y="210"/>
                    </a:lnTo>
                    <a:lnTo>
                      <a:pt x="2134" y="126"/>
                    </a:lnTo>
                    <a:lnTo>
                      <a:pt x="2260" y="126"/>
                    </a:lnTo>
                    <a:lnTo>
                      <a:pt x="2323" y="168"/>
                    </a:lnTo>
                    <a:lnTo>
                      <a:pt x="2323" y="126"/>
                    </a:lnTo>
                    <a:lnTo>
                      <a:pt x="2155" y="43"/>
                    </a:lnTo>
                    <a:lnTo>
                      <a:pt x="188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" name="Google Shape;585;p23"/>
              <p:cNvSpPr/>
              <p:nvPr/>
            </p:nvSpPr>
            <p:spPr>
              <a:xfrm>
                <a:off x="3841625" y="2432475"/>
                <a:ext cx="105700" cy="46050"/>
              </a:xfrm>
              <a:custGeom>
                <a:rect b="b" l="l" r="r" t="t"/>
                <a:pathLst>
                  <a:path extrusionOk="0" h="1842" w="4228">
                    <a:moveTo>
                      <a:pt x="1403" y="1"/>
                    </a:moveTo>
                    <a:lnTo>
                      <a:pt x="1319" y="63"/>
                    </a:lnTo>
                    <a:lnTo>
                      <a:pt x="1152" y="21"/>
                    </a:lnTo>
                    <a:lnTo>
                      <a:pt x="1152" y="126"/>
                    </a:lnTo>
                    <a:lnTo>
                      <a:pt x="1068" y="189"/>
                    </a:lnTo>
                    <a:lnTo>
                      <a:pt x="984" y="168"/>
                    </a:lnTo>
                    <a:lnTo>
                      <a:pt x="775" y="168"/>
                    </a:lnTo>
                    <a:lnTo>
                      <a:pt x="733" y="273"/>
                    </a:lnTo>
                    <a:lnTo>
                      <a:pt x="587" y="273"/>
                    </a:lnTo>
                    <a:lnTo>
                      <a:pt x="482" y="398"/>
                    </a:lnTo>
                    <a:lnTo>
                      <a:pt x="378" y="398"/>
                    </a:lnTo>
                    <a:lnTo>
                      <a:pt x="168" y="586"/>
                    </a:lnTo>
                    <a:lnTo>
                      <a:pt x="106" y="545"/>
                    </a:lnTo>
                    <a:lnTo>
                      <a:pt x="22" y="503"/>
                    </a:lnTo>
                    <a:lnTo>
                      <a:pt x="1" y="524"/>
                    </a:lnTo>
                    <a:lnTo>
                      <a:pt x="1" y="628"/>
                    </a:lnTo>
                    <a:lnTo>
                      <a:pt x="147" y="712"/>
                    </a:lnTo>
                    <a:lnTo>
                      <a:pt x="252" y="900"/>
                    </a:lnTo>
                    <a:lnTo>
                      <a:pt x="252" y="1047"/>
                    </a:lnTo>
                    <a:lnTo>
                      <a:pt x="273" y="1130"/>
                    </a:lnTo>
                    <a:lnTo>
                      <a:pt x="378" y="1172"/>
                    </a:lnTo>
                    <a:lnTo>
                      <a:pt x="587" y="1319"/>
                    </a:lnTo>
                    <a:lnTo>
                      <a:pt x="691" y="1382"/>
                    </a:lnTo>
                    <a:lnTo>
                      <a:pt x="942" y="1674"/>
                    </a:lnTo>
                    <a:lnTo>
                      <a:pt x="1005" y="1674"/>
                    </a:lnTo>
                    <a:lnTo>
                      <a:pt x="1298" y="1842"/>
                    </a:lnTo>
                    <a:lnTo>
                      <a:pt x="1361" y="1779"/>
                    </a:lnTo>
                    <a:lnTo>
                      <a:pt x="1507" y="1779"/>
                    </a:lnTo>
                    <a:lnTo>
                      <a:pt x="1528" y="1674"/>
                    </a:lnTo>
                    <a:lnTo>
                      <a:pt x="1591" y="1633"/>
                    </a:lnTo>
                    <a:lnTo>
                      <a:pt x="1633" y="1528"/>
                    </a:lnTo>
                    <a:lnTo>
                      <a:pt x="1738" y="1570"/>
                    </a:lnTo>
                    <a:lnTo>
                      <a:pt x="1947" y="1570"/>
                    </a:lnTo>
                    <a:lnTo>
                      <a:pt x="2114" y="1674"/>
                    </a:lnTo>
                    <a:lnTo>
                      <a:pt x="2261" y="1674"/>
                    </a:lnTo>
                    <a:lnTo>
                      <a:pt x="2428" y="1654"/>
                    </a:lnTo>
                    <a:lnTo>
                      <a:pt x="2512" y="1737"/>
                    </a:lnTo>
                    <a:lnTo>
                      <a:pt x="2742" y="1779"/>
                    </a:lnTo>
                    <a:lnTo>
                      <a:pt x="2763" y="1779"/>
                    </a:lnTo>
                    <a:lnTo>
                      <a:pt x="2888" y="1695"/>
                    </a:lnTo>
                    <a:lnTo>
                      <a:pt x="3035" y="1674"/>
                    </a:lnTo>
                    <a:lnTo>
                      <a:pt x="3077" y="1737"/>
                    </a:lnTo>
                    <a:lnTo>
                      <a:pt x="3307" y="1654"/>
                    </a:lnTo>
                    <a:lnTo>
                      <a:pt x="3516" y="1633"/>
                    </a:lnTo>
                    <a:lnTo>
                      <a:pt x="3683" y="1465"/>
                    </a:lnTo>
                    <a:lnTo>
                      <a:pt x="3830" y="1444"/>
                    </a:lnTo>
                    <a:lnTo>
                      <a:pt x="3976" y="1340"/>
                    </a:lnTo>
                    <a:lnTo>
                      <a:pt x="4227" y="1361"/>
                    </a:lnTo>
                    <a:lnTo>
                      <a:pt x="4186" y="1214"/>
                    </a:lnTo>
                    <a:lnTo>
                      <a:pt x="4102" y="1130"/>
                    </a:lnTo>
                    <a:lnTo>
                      <a:pt x="3935" y="1130"/>
                    </a:lnTo>
                    <a:lnTo>
                      <a:pt x="3893" y="1172"/>
                    </a:lnTo>
                    <a:lnTo>
                      <a:pt x="3809" y="1172"/>
                    </a:lnTo>
                    <a:lnTo>
                      <a:pt x="3683" y="1005"/>
                    </a:lnTo>
                    <a:lnTo>
                      <a:pt x="3349" y="733"/>
                    </a:lnTo>
                    <a:lnTo>
                      <a:pt x="3181" y="691"/>
                    </a:lnTo>
                    <a:lnTo>
                      <a:pt x="2951" y="733"/>
                    </a:lnTo>
                    <a:lnTo>
                      <a:pt x="2826" y="628"/>
                    </a:lnTo>
                    <a:lnTo>
                      <a:pt x="2867" y="524"/>
                    </a:lnTo>
                    <a:lnTo>
                      <a:pt x="2679" y="545"/>
                    </a:lnTo>
                    <a:lnTo>
                      <a:pt x="2428" y="398"/>
                    </a:lnTo>
                    <a:lnTo>
                      <a:pt x="2365" y="440"/>
                    </a:lnTo>
                    <a:lnTo>
                      <a:pt x="2512" y="607"/>
                    </a:lnTo>
                    <a:lnTo>
                      <a:pt x="2428" y="607"/>
                    </a:lnTo>
                    <a:lnTo>
                      <a:pt x="2365" y="649"/>
                    </a:lnTo>
                    <a:lnTo>
                      <a:pt x="2302" y="628"/>
                    </a:lnTo>
                    <a:lnTo>
                      <a:pt x="2302" y="524"/>
                    </a:lnTo>
                    <a:lnTo>
                      <a:pt x="2240" y="503"/>
                    </a:lnTo>
                    <a:lnTo>
                      <a:pt x="2219" y="419"/>
                    </a:lnTo>
                    <a:lnTo>
                      <a:pt x="2261" y="314"/>
                    </a:lnTo>
                    <a:lnTo>
                      <a:pt x="2198" y="231"/>
                    </a:lnTo>
                    <a:lnTo>
                      <a:pt x="2093" y="231"/>
                    </a:lnTo>
                    <a:lnTo>
                      <a:pt x="1989" y="126"/>
                    </a:lnTo>
                    <a:lnTo>
                      <a:pt x="2010" y="84"/>
                    </a:lnTo>
                    <a:lnTo>
                      <a:pt x="1779" y="21"/>
                    </a:lnTo>
                    <a:lnTo>
                      <a:pt x="1696" y="84"/>
                    </a:lnTo>
                    <a:lnTo>
                      <a:pt x="1612" y="63"/>
                    </a:lnTo>
                    <a:lnTo>
                      <a:pt x="1570" y="105"/>
                    </a:lnTo>
                    <a:lnTo>
                      <a:pt x="1507" y="21"/>
                    </a:lnTo>
                    <a:lnTo>
                      <a:pt x="1486" y="63"/>
                    </a:lnTo>
                    <a:lnTo>
                      <a:pt x="140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" name="Google Shape;586;p23"/>
              <p:cNvSpPr/>
              <p:nvPr/>
            </p:nvSpPr>
            <p:spPr>
              <a:xfrm>
                <a:off x="3759500" y="2356100"/>
                <a:ext cx="120350" cy="143875"/>
              </a:xfrm>
              <a:custGeom>
                <a:rect b="b" l="l" r="r" t="t"/>
                <a:pathLst>
                  <a:path extrusionOk="0" h="5755" w="4814">
                    <a:moveTo>
                      <a:pt x="1340" y="1"/>
                    </a:moveTo>
                    <a:lnTo>
                      <a:pt x="1340" y="22"/>
                    </a:lnTo>
                    <a:lnTo>
                      <a:pt x="1340" y="126"/>
                    </a:lnTo>
                    <a:lnTo>
                      <a:pt x="1424" y="189"/>
                    </a:lnTo>
                    <a:lnTo>
                      <a:pt x="1466" y="189"/>
                    </a:lnTo>
                    <a:lnTo>
                      <a:pt x="1466" y="252"/>
                    </a:lnTo>
                    <a:lnTo>
                      <a:pt x="1612" y="377"/>
                    </a:lnTo>
                    <a:lnTo>
                      <a:pt x="1507" y="419"/>
                    </a:lnTo>
                    <a:lnTo>
                      <a:pt x="1403" y="419"/>
                    </a:lnTo>
                    <a:lnTo>
                      <a:pt x="1403" y="524"/>
                    </a:lnTo>
                    <a:lnTo>
                      <a:pt x="1507" y="461"/>
                    </a:lnTo>
                    <a:lnTo>
                      <a:pt x="1507" y="628"/>
                    </a:lnTo>
                    <a:lnTo>
                      <a:pt x="1612" y="670"/>
                    </a:lnTo>
                    <a:lnTo>
                      <a:pt x="1528" y="754"/>
                    </a:lnTo>
                    <a:lnTo>
                      <a:pt x="1528" y="838"/>
                    </a:lnTo>
                    <a:lnTo>
                      <a:pt x="1612" y="880"/>
                    </a:lnTo>
                    <a:lnTo>
                      <a:pt x="1738" y="880"/>
                    </a:lnTo>
                    <a:lnTo>
                      <a:pt x="1926" y="1068"/>
                    </a:lnTo>
                    <a:lnTo>
                      <a:pt x="2156" y="1172"/>
                    </a:lnTo>
                    <a:lnTo>
                      <a:pt x="1926" y="1131"/>
                    </a:lnTo>
                    <a:lnTo>
                      <a:pt x="1738" y="942"/>
                    </a:lnTo>
                    <a:lnTo>
                      <a:pt x="1612" y="963"/>
                    </a:lnTo>
                    <a:lnTo>
                      <a:pt x="1507" y="942"/>
                    </a:lnTo>
                    <a:lnTo>
                      <a:pt x="1424" y="942"/>
                    </a:lnTo>
                    <a:lnTo>
                      <a:pt x="1340" y="1068"/>
                    </a:lnTo>
                    <a:lnTo>
                      <a:pt x="1361" y="1152"/>
                    </a:lnTo>
                    <a:lnTo>
                      <a:pt x="1361" y="1340"/>
                    </a:lnTo>
                    <a:lnTo>
                      <a:pt x="1424" y="1444"/>
                    </a:lnTo>
                    <a:lnTo>
                      <a:pt x="1298" y="1277"/>
                    </a:lnTo>
                    <a:lnTo>
                      <a:pt x="1319" y="1152"/>
                    </a:lnTo>
                    <a:lnTo>
                      <a:pt x="1235" y="1068"/>
                    </a:lnTo>
                    <a:lnTo>
                      <a:pt x="1194" y="1089"/>
                    </a:lnTo>
                    <a:lnTo>
                      <a:pt x="1194" y="1172"/>
                    </a:lnTo>
                    <a:lnTo>
                      <a:pt x="1235" y="1277"/>
                    </a:lnTo>
                    <a:lnTo>
                      <a:pt x="1152" y="1361"/>
                    </a:lnTo>
                    <a:lnTo>
                      <a:pt x="1089" y="1235"/>
                    </a:lnTo>
                    <a:lnTo>
                      <a:pt x="1089" y="1089"/>
                    </a:lnTo>
                    <a:lnTo>
                      <a:pt x="942" y="1026"/>
                    </a:lnTo>
                    <a:lnTo>
                      <a:pt x="880" y="1047"/>
                    </a:lnTo>
                    <a:lnTo>
                      <a:pt x="608" y="1131"/>
                    </a:lnTo>
                    <a:lnTo>
                      <a:pt x="587" y="1235"/>
                    </a:lnTo>
                    <a:lnTo>
                      <a:pt x="629" y="1340"/>
                    </a:lnTo>
                    <a:lnTo>
                      <a:pt x="775" y="1361"/>
                    </a:lnTo>
                    <a:lnTo>
                      <a:pt x="796" y="1465"/>
                    </a:lnTo>
                    <a:lnTo>
                      <a:pt x="796" y="1486"/>
                    </a:lnTo>
                    <a:lnTo>
                      <a:pt x="733" y="1507"/>
                    </a:lnTo>
                    <a:lnTo>
                      <a:pt x="733" y="1591"/>
                    </a:lnTo>
                    <a:lnTo>
                      <a:pt x="691" y="1696"/>
                    </a:lnTo>
                    <a:lnTo>
                      <a:pt x="691" y="1800"/>
                    </a:lnTo>
                    <a:lnTo>
                      <a:pt x="608" y="1863"/>
                    </a:lnTo>
                    <a:lnTo>
                      <a:pt x="503" y="1800"/>
                    </a:lnTo>
                    <a:lnTo>
                      <a:pt x="461" y="1926"/>
                    </a:lnTo>
                    <a:lnTo>
                      <a:pt x="482" y="1988"/>
                    </a:lnTo>
                    <a:lnTo>
                      <a:pt x="608" y="1988"/>
                    </a:lnTo>
                    <a:lnTo>
                      <a:pt x="670" y="2030"/>
                    </a:lnTo>
                    <a:lnTo>
                      <a:pt x="629" y="2114"/>
                    </a:lnTo>
                    <a:lnTo>
                      <a:pt x="608" y="2240"/>
                    </a:lnTo>
                    <a:lnTo>
                      <a:pt x="524" y="2302"/>
                    </a:lnTo>
                    <a:lnTo>
                      <a:pt x="608" y="2407"/>
                    </a:lnTo>
                    <a:lnTo>
                      <a:pt x="524" y="2449"/>
                    </a:lnTo>
                    <a:lnTo>
                      <a:pt x="378" y="2407"/>
                    </a:lnTo>
                    <a:lnTo>
                      <a:pt x="210" y="2449"/>
                    </a:lnTo>
                    <a:lnTo>
                      <a:pt x="168" y="2553"/>
                    </a:lnTo>
                    <a:lnTo>
                      <a:pt x="85" y="2658"/>
                    </a:lnTo>
                    <a:lnTo>
                      <a:pt x="105" y="2825"/>
                    </a:lnTo>
                    <a:lnTo>
                      <a:pt x="85" y="3035"/>
                    </a:lnTo>
                    <a:lnTo>
                      <a:pt x="43" y="3139"/>
                    </a:lnTo>
                    <a:lnTo>
                      <a:pt x="43" y="3160"/>
                    </a:lnTo>
                    <a:lnTo>
                      <a:pt x="1" y="3244"/>
                    </a:lnTo>
                    <a:lnTo>
                      <a:pt x="85" y="3432"/>
                    </a:lnTo>
                    <a:lnTo>
                      <a:pt x="85" y="3474"/>
                    </a:lnTo>
                    <a:lnTo>
                      <a:pt x="168" y="3579"/>
                    </a:lnTo>
                    <a:lnTo>
                      <a:pt x="85" y="3746"/>
                    </a:lnTo>
                    <a:lnTo>
                      <a:pt x="147" y="3746"/>
                    </a:lnTo>
                    <a:lnTo>
                      <a:pt x="273" y="3913"/>
                    </a:lnTo>
                    <a:lnTo>
                      <a:pt x="294" y="4060"/>
                    </a:lnTo>
                    <a:lnTo>
                      <a:pt x="357" y="4102"/>
                    </a:lnTo>
                    <a:lnTo>
                      <a:pt x="357" y="4290"/>
                    </a:lnTo>
                    <a:lnTo>
                      <a:pt x="461" y="4374"/>
                    </a:lnTo>
                    <a:lnTo>
                      <a:pt x="461" y="4437"/>
                    </a:lnTo>
                    <a:lnTo>
                      <a:pt x="566" y="4520"/>
                    </a:lnTo>
                    <a:lnTo>
                      <a:pt x="629" y="4478"/>
                    </a:lnTo>
                    <a:lnTo>
                      <a:pt x="733" y="4478"/>
                    </a:lnTo>
                    <a:lnTo>
                      <a:pt x="817" y="4520"/>
                    </a:lnTo>
                    <a:lnTo>
                      <a:pt x="922" y="4478"/>
                    </a:lnTo>
                    <a:lnTo>
                      <a:pt x="1047" y="4541"/>
                    </a:lnTo>
                    <a:lnTo>
                      <a:pt x="1152" y="4541"/>
                    </a:lnTo>
                    <a:lnTo>
                      <a:pt x="1298" y="4625"/>
                    </a:lnTo>
                    <a:lnTo>
                      <a:pt x="1152" y="4750"/>
                    </a:lnTo>
                    <a:lnTo>
                      <a:pt x="1089" y="4918"/>
                    </a:lnTo>
                    <a:lnTo>
                      <a:pt x="1089" y="5022"/>
                    </a:lnTo>
                    <a:lnTo>
                      <a:pt x="1005" y="5106"/>
                    </a:lnTo>
                    <a:lnTo>
                      <a:pt x="942" y="5273"/>
                    </a:lnTo>
                    <a:lnTo>
                      <a:pt x="942" y="5441"/>
                    </a:lnTo>
                    <a:lnTo>
                      <a:pt x="1047" y="5525"/>
                    </a:lnTo>
                    <a:lnTo>
                      <a:pt x="1110" y="5629"/>
                    </a:lnTo>
                    <a:lnTo>
                      <a:pt x="1214" y="5650"/>
                    </a:lnTo>
                    <a:lnTo>
                      <a:pt x="1319" y="5587"/>
                    </a:lnTo>
                    <a:lnTo>
                      <a:pt x="1445" y="5650"/>
                    </a:lnTo>
                    <a:lnTo>
                      <a:pt x="1507" y="5566"/>
                    </a:lnTo>
                    <a:lnTo>
                      <a:pt x="1466" y="5525"/>
                    </a:lnTo>
                    <a:lnTo>
                      <a:pt x="1612" y="5462"/>
                    </a:lnTo>
                    <a:lnTo>
                      <a:pt x="1633" y="5566"/>
                    </a:lnTo>
                    <a:lnTo>
                      <a:pt x="1717" y="5587"/>
                    </a:lnTo>
                    <a:lnTo>
                      <a:pt x="1758" y="5545"/>
                    </a:lnTo>
                    <a:lnTo>
                      <a:pt x="1842" y="5545"/>
                    </a:lnTo>
                    <a:lnTo>
                      <a:pt x="1989" y="5671"/>
                    </a:lnTo>
                    <a:lnTo>
                      <a:pt x="2072" y="5692"/>
                    </a:lnTo>
                    <a:lnTo>
                      <a:pt x="2093" y="5692"/>
                    </a:lnTo>
                    <a:lnTo>
                      <a:pt x="2156" y="5671"/>
                    </a:lnTo>
                    <a:lnTo>
                      <a:pt x="2261" y="5629"/>
                    </a:lnTo>
                    <a:lnTo>
                      <a:pt x="2344" y="5734"/>
                    </a:lnTo>
                    <a:lnTo>
                      <a:pt x="2491" y="5755"/>
                    </a:lnTo>
                    <a:lnTo>
                      <a:pt x="2512" y="5692"/>
                    </a:lnTo>
                    <a:lnTo>
                      <a:pt x="2512" y="5629"/>
                    </a:lnTo>
                    <a:lnTo>
                      <a:pt x="2826" y="5629"/>
                    </a:lnTo>
                    <a:lnTo>
                      <a:pt x="2909" y="5692"/>
                    </a:lnTo>
                    <a:lnTo>
                      <a:pt x="3014" y="5671"/>
                    </a:lnTo>
                    <a:lnTo>
                      <a:pt x="3098" y="5692"/>
                    </a:lnTo>
                    <a:lnTo>
                      <a:pt x="3202" y="5671"/>
                    </a:lnTo>
                    <a:lnTo>
                      <a:pt x="3391" y="5545"/>
                    </a:lnTo>
                    <a:lnTo>
                      <a:pt x="3453" y="5545"/>
                    </a:lnTo>
                    <a:lnTo>
                      <a:pt x="3600" y="5566"/>
                    </a:lnTo>
                    <a:lnTo>
                      <a:pt x="3725" y="5545"/>
                    </a:lnTo>
                    <a:lnTo>
                      <a:pt x="3851" y="5629"/>
                    </a:lnTo>
                    <a:lnTo>
                      <a:pt x="3935" y="5566"/>
                    </a:lnTo>
                    <a:lnTo>
                      <a:pt x="3914" y="5462"/>
                    </a:lnTo>
                    <a:lnTo>
                      <a:pt x="3746" y="5378"/>
                    </a:lnTo>
                    <a:lnTo>
                      <a:pt x="3746" y="5315"/>
                    </a:lnTo>
                    <a:lnTo>
                      <a:pt x="3914" y="5127"/>
                    </a:lnTo>
                    <a:lnTo>
                      <a:pt x="4039" y="5043"/>
                    </a:lnTo>
                    <a:lnTo>
                      <a:pt x="4123" y="4939"/>
                    </a:lnTo>
                    <a:lnTo>
                      <a:pt x="4186" y="4939"/>
                    </a:lnTo>
                    <a:lnTo>
                      <a:pt x="4186" y="4834"/>
                    </a:lnTo>
                    <a:lnTo>
                      <a:pt x="4227" y="4729"/>
                    </a:lnTo>
                    <a:lnTo>
                      <a:pt x="3976" y="4437"/>
                    </a:lnTo>
                    <a:lnTo>
                      <a:pt x="3872" y="4374"/>
                    </a:lnTo>
                    <a:lnTo>
                      <a:pt x="3663" y="4227"/>
                    </a:lnTo>
                    <a:lnTo>
                      <a:pt x="3558" y="4185"/>
                    </a:lnTo>
                    <a:lnTo>
                      <a:pt x="3537" y="4102"/>
                    </a:lnTo>
                    <a:lnTo>
                      <a:pt x="3537" y="3955"/>
                    </a:lnTo>
                    <a:lnTo>
                      <a:pt x="3432" y="3767"/>
                    </a:lnTo>
                    <a:lnTo>
                      <a:pt x="3286" y="3683"/>
                    </a:lnTo>
                    <a:lnTo>
                      <a:pt x="3286" y="3579"/>
                    </a:lnTo>
                    <a:lnTo>
                      <a:pt x="3307" y="3558"/>
                    </a:lnTo>
                    <a:lnTo>
                      <a:pt x="3391" y="3600"/>
                    </a:lnTo>
                    <a:lnTo>
                      <a:pt x="3453" y="3641"/>
                    </a:lnTo>
                    <a:lnTo>
                      <a:pt x="3663" y="3453"/>
                    </a:lnTo>
                    <a:lnTo>
                      <a:pt x="3767" y="3453"/>
                    </a:lnTo>
                    <a:lnTo>
                      <a:pt x="3872" y="3328"/>
                    </a:lnTo>
                    <a:lnTo>
                      <a:pt x="4018" y="3328"/>
                    </a:lnTo>
                    <a:lnTo>
                      <a:pt x="4060" y="3223"/>
                    </a:lnTo>
                    <a:lnTo>
                      <a:pt x="4269" y="3223"/>
                    </a:lnTo>
                    <a:lnTo>
                      <a:pt x="4353" y="3244"/>
                    </a:lnTo>
                    <a:lnTo>
                      <a:pt x="4437" y="3181"/>
                    </a:lnTo>
                    <a:lnTo>
                      <a:pt x="4437" y="3076"/>
                    </a:lnTo>
                    <a:lnTo>
                      <a:pt x="4604" y="3118"/>
                    </a:lnTo>
                    <a:lnTo>
                      <a:pt x="4688" y="3056"/>
                    </a:lnTo>
                    <a:lnTo>
                      <a:pt x="4771" y="3118"/>
                    </a:lnTo>
                    <a:lnTo>
                      <a:pt x="4792" y="3076"/>
                    </a:lnTo>
                    <a:lnTo>
                      <a:pt x="4813" y="3035"/>
                    </a:lnTo>
                    <a:lnTo>
                      <a:pt x="4813" y="2721"/>
                    </a:lnTo>
                    <a:lnTo>
                      <a:pt x="4751" y="2637"/>
                    </a:lnTo>
                    <a:lnTo>
                      <a:pt x="4667" y="2595"/>
                    </a:lnTo>
                    <a:lnTo>
                      <a:pt x="4562" y="2344"/>
                    </a:lnTo>
                    <a:lnTo>
                      <a:pt x="4604" y="2240"/>
                    </a:lnTo>
                    <a:lnTo>
                      <a:pt x="4562" y="2114"/>
                    </a:lnTo>
                    <a:lnTo>
                      <a:pt x="4562" y="2030"/>
                    </a:lnTo>
                    <a:lnTo>
                      <a:pt x="4479" y="1926"/>
                    </a:lnTo>
                    <a:lnTo>
                      <a:pt x="4499" y="1821"/>
                    </a:lnTo>
                    <a:lnTo>
                      <a:pt x="4332" y="1612"/>
                    </a:lnTo>
                    <a:lnTo>
                      <a:pt x="4332" y="1549"/>
                    </a:lnTo>
                    <a:lnTo>
                      <a:pt x="4479" y="1465"/>
                    </a:lnTo>
                    <a:lnTo>
                      <a:pt x="4499" y="1277"/>
                    </a:lnTo>
                    <a:lnTo>
                      <a:pt x="4458" y="1026"/>
                    </a:lnTo>
                    <a:lnTo>
                      <a:pt x="4353" y="1026"/>
                    </a:lnTo>
                    <a:lnTo>
                      <a:pt x="4269" y="963"/>
                    </a:lnTo>
                    <a:lnTo>
                      <a:pt x="4165" y="963"/>
                    </a:lnTo>
                    <a:lnTo>
                      <a:pt x="4060" y="880"/>
                    </a:lnTo>
                    <a:lnTo>
                      <a:pt x="4081" y="775"/>
                    </a:lnTo>
                    <a:lnTo>
                      <a:pt x="4039" y="670"/>
                    </a:lnTo>
                    <a:lnTo>
                      <a:pt x="3914" y="712"/>
                    </a:lnTo>
                    <a:lnTo>
                      <a:pt x="3767" y="545"/>
                    </a:lnTo>
                    <a:lnTo>
                      <a:pt x="3663" y="545"/>
                    </a:lnTo>
                    <a:lnTo>
                      <a:pt x="3621" y="461"/>
                    </a:lnTo>
                    <a:lnTo>
                      <a:pt x="3558" y="503"/>
                    </a:lnTo>
                    <a:lnTo>
                      <a:pt x="3432" y="524"/>
                    </a:lnTo>
                    <a:lnTo>
                      <a:pt x="3328" y="608"/>
                    </a:lnTo>
                    <a:lnTo>
                      <a:pt x="3286" y="545"/>
                    </a:lnTo>
                    <a:lnTo>
                      <a:pt x="3349" y="503"/>
                    </a:lnTo>
                    <a:lnTo>
                      <a:pt x="3349" y="524"/>
                    </a:lnTo>
                    <a:lnTo>
                      <a:pt x="3411" y="461"/>
                    </a:lnTo>
                    <a:lnTo>
                      <a:pt x="3516" y="419"/>
                    </a:lnTo>
                    <a:lnTo>
                      <a:pt x="3391" y="419"/>
                    </a:lnTo>
                    <a:lnTo>
                      <a:pt x="3328" y="440"/>
                    </a:lnTo>
                    <a:lnTo>
                      <a:pt x="3307" y="503"/>
                    </a:lnTo>
                    <a:lnTo>
                      <a:pt x="3202" y="545"/>
                    </a:lnTo>
                    <a:lnTo>
                      <a:pt x="3202" y="608"/>
                    </a:lnTo>
                    <a:lnTo>
                      <a:pt x="2993" y="628"/>
                    </a:lnTo>
                    <a:lnTo>
                      <a:pt x="2909" y="733"/>
                    </a:lnTo>
                    <a:lnTo>
                      <a:pt x="2888" y="838"/>
                    </a:lnTo>
                    <a:lnTo>
                      <a:pt x="2763" y="838"/>
                    </a:lnTo>
                    <a:lnTo>
                      <a:pt x="2721" y="775"/>
                    </a:lnTo>
                    <a:lnTo>
                      <a:pt x="2616" y="754"/>
                    </a:lnTo>
                    <a:lnTo>
                      <a:pt x="2574" y="775"/>
                    </a:lnTo>
                    <a:lnTo>
                      <a:pt x="2407" y="733"/>
                    </a:lnTo>
                    <a:lnTo>
                      <a:pt x="2512" y="670"/>
                    </a:lnTo>
                    <a:lnTo>
                      <a:pt x="2595" y="670"/>
                    </a:lnTo>
                    <a:lnTo>
                      <a:pt x="2679" y="608"/>
                    </a:lnTo>
                    <a:lnTo>
                      <a:pt x="2679" y="503"/>
                    </a:lnTo>
                    <a:lnTo>
                      <a:pt x="2616" y="461"/>
                    </a:lnTo>
                    <a:lnTo>
                      <a:pt x="2512" y="545"/>
                    </a:lnTo>
                    <a:lnTo>
                      <a:pt x="2491" y="566"/>
                    </a:lnTo>
                    <a:lnTo>
                      <a:pt x="2365" y="461"/>
                    </a:lnTo>
                    <a:lnTo>
                      <a:pt x="2302" y="419"/>
                    </a:lnTo>
                    <a:lnTo>
                      <a:pt x="2261" y="440"/>
                    </a:lnTo>
                    <a:lnTo>
                      <a:pt x="2240" y="524"/>
                    </a:lnTo>
                    <a:lnTo>
                      <a:pt x="2135" y="566"/>
                    </a:lnTo>
                    <a:lnTo>
                      <a:pt x="2093" y="461"/>
                    </a:lnTo>
                    <a:lnTo>
                      <a:pt x="2030" y="440"/>
                    </a:lnTo>
                    <a:lnTo>
                      <a:pt x="1968" y="377"/>
                    </a:lnTo>
                    <a:lnTo>
                      <a:pt x="2051" y="335"/>
                    </a:lnTo>
                    <a:lnTo>
                      <a:pt x="2093" y="210"/>
                    </a:lnTo>
                    <a:lnTo>
                      <a:pt x="1989" y="189"/>
                    </a:lnTo>
                    <a:lnTo>
                      <a:pt x="1863" y="84"/>
                    </a:lnTo>
                    <a:lnTo>
                      <a:pt x="1758" y="84"/>
                    </a:lnTo>
                    <a:lnTo>
                      <a:pt x="1717" y="43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" name="Google Shape;587;p23"/>
              <p:cNvSpPr/>
              <p:nvPr/>
            </p:nvSpPr>
            <p:spPr>
              <a:xfrm>
                <a:off x="3727600" y="2387500"/>
                <a:ext cx="51800" cy="47100"/>
              </a:xfrm>
              <a:custGeom>
                <a:rect b="b" l="l" r="r" t="t"/>
                <a:pathLst>
                  <a:path extrusionOk="0" h="1884" w="2072">
                    <a:moveTo>
                      <a:pt x="1695" y="0"/>
                    </a:moveTo>
                    <a:lnTo>
                      <a:pt x="1549" y="21"/>
                    </a:lnTo>
                    <a:lnTo>
                      <a:pt x="1444" y="126"/>
                    </a:lnTo>
                    <a:lnTo>
                      <a:pt x="1340" y="84"/>
                    </a:lnTo>
                    <a:lnTo>
                      <a:pt x="1277" y="126"/>
                    </a:lnTo>
                    <a:lnTo>
                      <a:pt x="1130" y="126"/>
                    </a:lnTo>
                    <a:lnTo>
                      <a:pt x="1005" y="251"/>
                    </a:lnTo>
                    <a:lnTo>
                      <a:pt x="796" y="398"/>
                    </a:lnTo>
                    <a:lnTo>
                      <a:pt x="754" y="335"/>
                    </a:lnTo>
                    <a:lnTo>
                      <a:pt x="628" y="398"/>
                    </a:lnTo>
                    <a:lnTo>
                      <a:pt x="628" y="544"/>
                    </a:lnTo>
                    <a:lnTo>
                      <a:pt x="524" y="628"/>
                    </a:lnTo>
                    <a:lnTo>
                      <a:pt x="545" y="753"/>
                    </a:lnTo>
                    <a:lnTo>
                      <a:pt x="524" y="879"/>
                    </a:lnTo>
                    <a:lnTo>
                      <a:pt x="482" y="984"/>
                    </a:lnTo>
                    <a:lnTo>
                      <a:pt x="440" y="1046"/>
                    </a:lnTo>
                    <a:lnTo>
                      <a:pt x="335" y="1130"/>
                    </a:lnTo>
                    <a:lnTo>
                      <a:pt x="335" y="1193"/>
                    </a:lnTo>
                    <a:lnTo>
                      <a:pt x="482" y="1339"/>
                    </a:lnTo>
                    <a:lnTo>
                      <a:pt x="607" y="1360"/>
                    </a:lnTo>
                    <a:lnTo>
                      <a:pt x="482" y="1360"/>
                    </a:lnTo>
                    <a:lnTo>
                      <a:pt x="419" y="1402"/>
                    </a:lnTo>
                    <a:lnTo>
                      <a:pt x="377" y="1444"/>
                    </a:lnTo>
                    <a:lnTo>
                      <a:pt x="419" y="1507"/>
                    </a:lnTo>
                    <a:lnTo>
                      <a:pt x="503" y="1507"/>
                    </a:lnTo>
                    <a:lnTo>
                      <a:pt x="503" y="1569"/>
                    </a:lnTo>
                    <a:lnTo>
                      <a:pt x="398" y="1569"/>
                    </a:lnTo>
                    <a:lnTo>
                      <a:pt x="293" y="1486"/>
                    </a:lnTo>
                    <a:lnTo>
                      <a:pt x="189" y="1444"/>
                    </a:lnTo>
                    <a:lnTo>
                      <a:pt x="105" y="1465"/>
                    </a:lnTo>
                    <a:lnTo>
                      <a:pt x="126" y="1507"/>
                    </a:lnTo>
                    <a:lnTo>
                      <a:pt x="210" y="1548"/>
                    </a:lnTo>
                    <a:lnTo>
                      <a:pt x="314" y="1611"/>
                    </a:lnTo>
                    <a:lnTo>
                      <a:pt x="335" y="1590"/>
                    </a:lnTo>
                    <a:lnTo>
                      <a:pt x="440" y="1674"/>
                    </a:lnTo>
                    <a:lnTo>
                      <a:pt x="335" y="1611"/>
                    </a:lnTo>
                    <a:lnTo>
                      <a:pt x="273" y="1653"/>
                    </a:lnTo>
                    <a:lnTo>
                      <a:pt x="105" y="1590"/>
                    </a:lnTo>
                    <a:lnTo>
                      <a:pt x="1" y="1590"/>
                    </a:lnTo>
                    <a:lnTo>
                      <a:pt x="84" y="1611"/>
                    </a:lnTo>
                    <a:lnTo>
                      <a:pt x="126" y="1695"/>
                    </a:lnTo>
                    <a:lnTo>
                      <a:pt x="210" y="1695"/>
                    </a:lnTo>
                    <a:lnTo>
                      <a:pt x="293" y="1758"/>
                    </a:lnTo>
                    <a:lnTo>
                      <a:pt x="335" y="1695"/>
                    </a:lnTo>
                    <a:lnTo>
                      <a:pt x="440" y="1674"/>
                    </a:lnTo>
                    <a:lnTo>
                      <a:pt x="482" y="1653"/>
                    </a:lnTo>
                    <a:lnTo>
                      <a:pt x="545" y="1653"/>
                    </a:lnTo>
                    <a:lnTo>
                      <a:pt x="586" y="1548"/>
                    </a:lnTo>
                    <a:lnTo>
                      <a:pt x="796" y="1548"/>
                    </a:lnTo>
                    <a:lnTo>
                      <a:pt x="837" y="1611"/>
                    </a:lnTo>
                    <a:lnTo>
                      <a:pt x="942" y="1611"/>
                    </a:lnTo>
                    <a:lnTo>
                      <a:pt x="1005" y="1695"/>
                    </a:lnTo>
                    <a:lnTo>
                      <a:pt x="1151" y="1695"/>
                    </a:lnTo>
                    <a:lnTo>
                      <a:pt x="1214" y="1779"/>
                    </a:lnTo>
                    <a:lnTo>
                      <a:pt x="1214" y="1862"/>
                    </a:lnTo>
                    <a:lnTo>
                      <a:pt x="1319" y="1883"/>
                    </a:lnTo>
                    <a:lnTo>
                      <a:pt x="1361" y="1779"/>
                    </a:lnTo>
                    <a:lnTo>
                      <a:pt x="1381" y="1569"/>
                    </a:lnTo>
                    <a:lnTo>
                      <a:pt x="1361" y="1402"/>
                    </a:lnTo>
                    <a:lnTo>
                      <a:pt x="1444" y="1297"/>
                    </a:lnTo>
                    <a:lnTo>
                      <a:pt x="1486" y="1193"/>
                    </a:lnTo>
                    <a:lnTo>
                      <a:pt x="1654" y="1151"/>
                    </a:lnTo>
                    <a:lnTo>
                      <a:pt x="1800" y="1193"/>
                    </a:lnTo>
                    <a:lnTo>
                      <a:pt x="1884" y="1151"/>
                    </a:lnTo>
                    <a:lnTo>
                      <a:pt x="1800" y="1046"/>
                    </a:lnTo>
                    <a:lnTo>
                      <a:pt x="1884" y="984"/>
                    </a:lnTo>
                    <a:lnTo>
                      <a:pt x="1905" y="858"/>
                    </a:lnTo>
                    <a:lnTo>
                      <a:pt x="1946" y="774"/>
                    </a:lnTo>
                    <a:lnTo>
                      <a:pt x="1884" y="732"/>
                    </a:lnTo>
                    <a:lnTo>
                      <a:pt x="1758" y="732"/>
                    </a:lnTo>
                    <a:lnTo>
                      <a:pt x="1737" y="670"/>
                    </a:lnTo>
                    <a:lnTo>
                      <a:pt x="1779" y="544"/>
                    </a:lnTo>
                    <a:lnTo>
                      <a:pt x="1884" y="607"/>
                    </a:lnTo>
                    <a:lnTo>
                      <a:pt x="1967" y="544"/>
                    </a:lnTo>
                    <a:lnTo>
                      <a:pt x="1967" y="440"/>
                    </a:lnTo>
                    <a:lnTo>
                      <a:pt x="2009" y="335"/>
                    </a:lnTo>
                    <a:lnTo>
                      <a:pt x="2009" y="251"/>
                    </a:lnTo>
                    <a:lnTo>
                      <a:pt x="2072" y="230"/>
                    </a:lnTo>
                    <a:lnTo>
                      <a:pt x="2072" y="209"/>
                    </a:lnTo>
                    <a:lnTo>
                      <a:pt x="1967" y="147"/>
                    </a:lnTo>
                    <a:lnTo>
                      <a:pt x="1863" y="84"/>
                    </a:lnTo>
                    <a:lnTo>
                      <a:pt x="169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" name="Google Shape;588;p23"/>
              <p:cNvSpPr/>
              <p:nvPr/>
            </p:nvSpPr>
            <p:spPr>
              <a:xfrm>
                <a:off x="3722900" y="2426200"/>
                <a:ext cx="40825" cy="35075"/>
              </a:xfrm>
              <a:custGeom>
                <a:rect b="b" l="l" r="r" t="t"/>
                <a:pathLst>
                  <a:path extrusionOk="0" h="1403" w="1633">
                    <a:moveTo>
                      <a:pt x="774" y="0"/>
                    </a:moveTo>
                    <a:lnTo>
                      <a:pt x="733" y="105"/>
                    </a:lnTo>
                    <a:lnTo>
                      <a:pt x="670" y="105"/>
                    </a:lnTo>
                    <a:lnTo>
                      <a:pt x="628" y="126"/>
                    </a:lnTo>
                    <a:lnTo>
                      <a:pt x="523" y="147"/>
                    </a:lnTo>
                    <a:lnTo>
                      <a:pt x="481" y="210"/>
                    </a:lnTo>
                    <a:lnTo>
                      <a:pt x="398" y="147"/>
                    </a:lnTo>
                    <a:lnTo>
                      <a:pt x="314" y="147"/>
                    </a:lnTo>
                    <a:lnTo>
                      <a:pt x="272" y="63"/>
                    </a:lnTo>
                    <a:lnTo>
                      <a:pt x="189" y="42"/>
                    </a:lnTo>
                    <a:lnTo>
                      <a:pt x="84" y="126"/>
                    </a:lnTo>
                    <a:lnTo>
                      <a:pt x="0" y="272"/>
                    </a:lnTo>
                    <a:lnTo>
                      <a:pt x="63" y="335"/>
                    </a:lnTo>
                    <a:lnTo>
                      <a:pt x="84" y="524"/>
                    </a:lnTo>
                    <a:lnTo>
                      <a:pt x="209" y="565"/>
                    </a:lnTo>
                    <a:lnTo>
                      <a:pt x="251" y="670"/>
                    </a:lnTo>
                    <a:lnTo>
                      <a:pt x="398" y="796"/>
                    </a:lnTo>
                    <a:lnTo>
                      <a:pt x="481" y="796"/>
                    </a:lnTo>
                    <a:lnTo>
                      <a:pt x="565" y="858"/>
                    </a:lnTo>
                    <a:lnTo>
                      <a:pt x="628" y="879"/>
                    </a:lnTo>
                    <a:lnTo>
                      <a:pt x="628" y="1047"/>
                    </a:lnTo>
                    <a:lnTo>
                      <a:pt x="774" y="1109"/>
                    </a:lnTo>
                    <a:lnTo>
                      <a:pt x="816" y="1068"/>
                    </a:lnTo>
                    <a:lnTo>
                      <a:pt x="900" y="1068"/>
                    </a:lnTo>
                    <a:lnTo>
                      <a:pt x="942" y="1109"/>
                    </a:lnTo>
                    <a:lnTo>
                      <a:pt x="1025" y="1151"/>
                    </a:lnTo>
                    <a:lnTo>
                      <a:pt x="1151" y="1298"/>
                    </a:lnTo>
                    <a:lnTo>
                      <a:pt x="1256" y="1319"/>
                    </a:lnTo>
                    <a:lnTo>
                      <a:pt x="1360" y="1402"/>
                    </a:lnTo>
                    <a:lnTo>
                      <a:pt x="1423" y="1361"/>
                    </a:lnTo>
                    <a:lnTo>
                      <a:pt x="1507" y="1361"/>
                    </a:lnTo>
                    <a:lnTo>
                      <a:pt x="1507" y="1298"/>
                    </a:lnTo>
                    <a:lnTo>
                      <a:pt x="1444" y="1256"/>
                    </a:lnTo>
                    <a:lnTo>
                      <a:pt x="1444" y="1172"/>
                    </a:lnTo>
                    <a:lnTo>
                      <a:pt x="1423" y="1109"/>
                    </a:lnTo>
                    <a:lnTo>
                      <a:pt x="1465" y="1047"/>
                    </a:lnTo>
                    <a:lnTo>
                      <a:pt x="1528" y="942"/>
                    </a:lnTo>
                    <a:lnTo>
                      <a:pt x="1549" y="942"/>
                    </a:lnTo>
                    <a:lnTo>
                      <a:pt x="1632" y="775"/>
                    </a:lnTo>
                    <a:lnTo>
                      <a:pt x="1549" y="670"/>
                    </a:lnTo>
                    <a:lnTo>
                      <a:pt x="1549" y="628"/>
                    </a:lnTo>
                    <a:lnTo>
                      <a:pt x="1465" y="440"/>
                    </a:lnTo>
                    <a:lnTo>
                      <a:pt x="1507" y="356"/>
                    </a:lnTo>
                    <a:lnTo>
                      <a:pt x="1507" y="335"/>
                    </a:lnTo>
                    <a:lnTo>
                      <a:pt x="1402" y="314"/>
                    </a:lnTo>
                    <a:lnTo>
                      <a:pt x="1402" y="231"/>
                    </a:lnTo>
                    <a:lnTo>
                      <a:pt x="1339" y="147"/>
                    </a:lnTo>
                    <a:lnTo>
                      <a:pt x="1193" y="147"/>
                    </a:lnTo>
                    <a:lnTo>
                      <a:pt x="1130" y="63"/>
                    </a:lnTo>
                    <a:lnTo>
                      <a:pt x="1025" y="63"/>
                    </a:lnTo>
                    <a:lnTo>
                      <a:pt x="98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" name="Google Shape;589;p23"/>
              <p:cNvSpPr/>
              <p:nvPr/>
            </p:nvSpPr>
            <p:spPr>
              <a:xfrm>
                <a:off x="3758475" y="2449750"/>
                <a:ext cx="9950" cy="14125"/>
              </a:xfrm>
              <a:custGeom>
                <a:rect b="b" l="l" r="r" t="t"/>
                <a:pathLst>
                  <a:path extrusionOk="0" h="565" w="398">
                    <a:moveTo>
                      <a:pt x="105" y="0"/>
                    </a:moveTo>
                    <a:lnTo>
                      <a:pt x="42" y="105"/>
                    </a:lnTo>
                    <a:lnTo>
                      <a:pt x="0" y="167"/>
                    </a:lnTo>
                    <a:lnTo>
                      <a:pt x="21" y="230"/>
                    </a:lnTo>
                    <a:lnTo>
                      <a:pt x="21" y="314"/>
                    </a:lnTo>
                    <a:lnTo>
                      <a:pt x="84" y="356"/>
                    </a:lnTo>
                    <a:lnTo>
                      <a:pt x="84" y="419"/>
                    </a:lnTo>
                    <a:lnTo>
                      <a:pt x="105" y="419"/>
                    </a:lnTo>
                    <a:lnTo>
                      <a:pt x="146" y="523"/>
                    </a:lnTo>
                    <a:lnTo>
                      <a:pt x="314" y="565"/>
                    </a:lnTo>
                    <a:lnTo>
                      <a:pt x="398" y="544"/>
                    </a:lnTo>
                    <a:lnTo>
                      <a:pt x="398" y="356"/>
                    </a:lnTo>
                    <a:lnTo>
                      <a:pt x="335" y="314"/>
                    </a:lnTo>
                    <a:lnTo>
                      <a:pt x="314" y="167"/>
                    </a:lnTo>
                    <a:lnTo>
                      <a:pt x="18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" name="Google Shape;590;p23"/>
              <p:cNvSpPr/>
              <p:nvPr/>
            </p:nvSpPr>
            <p:spPr>
              <a:xfrm>
                <a:off x="3552375" y="2346700"/>
                <a:ext cx="58075" cy="76900"/>
              </a:xfrm>
              <a:custGeom>
                <a:rect b="b" l="l" r="r" t="t"/>
                <a:pathLst>
                  <a:path extrusionOk="0" h="3076" w="2323">
                    <a:moveTo>
                      <a:pt x="1737" y="0"/>
                    </a:moveTo>
                    <a:lnTo>
                      <a:pt x="1779" y="84"/>
                    </a:lnTo>
                    <a:lnTo>
                      <a:pt x="1653" y="84"/>
                    </a:lnTo>
                    <a:lnTo>
                      <a:pt x="1674" y="209"/>
                    </a:lnTo>
                    <a:lnTo>
                      <a:pt x="1590" y="314"/>
                    </a:lnTo>
                    <a:lnTo>
                      <a:pt x="1590" y="230"/>
                    </a:lnTo>
                    <a:lnTo>
                      <a:pt x="1653" y="188"/>
                    </a:lnTo>
                    <a:lnTo>
                      <a:pt x="1590" y="84"/>
                    </a:lnTo>
                    <a:lnTo>
                      <a:pt x="1528" y="105"/>
                    </a:lnTo>
                    <a:lnTo>
                      <a:pt x="1569" y="167"/>
                    </a:lnTo>
                    <a:lnTo>
                      <a:pt x="1465" y="188"/>
                    </a:lnTo>
                    <a:lnTo>
                      <a:pt x="1423" y="147"/>
                    </a:lnTo>
                    <a:lnTo>
                      <a:pt x="1256" y="167"/>
                    </a:lnTo>
                    <a:lnTo>
                      <a:pt x="1256" y="230"/>
                    </a:lnTo>
                    <a:lnTo>
                      <a:pt x="1214" y="230"/>
                    </a:lnTo>
                    <a:lnTo>
                      <a:pt x="1172" y="356"/>
                    </a:lnTo>
                    <a:lnTo>
                      <a:pt x="1256" y="377"/>
                    </a:lnTo>
                    <a:lnTo>
                      <a:pt x="1235" y="419"/>
                    </a:lnTo>
                    <a:lnTo>
                      <a:pt x="1151" y="419"/>
                    </a:lnTo>
                    <a:lnTo>
                      <a:pt x="1151" y="481"/>
                    </a:lnTo>
                    <a:lnTo>
                      <a:pt x="1046" y="502"/>
                    </a:lnTo>
                    <a:lnTo>
                      <a:pt x="1067" y="586"/>
                    </a:lnTo>
                    <a:lnTo>
                      <a:pt x="1214" y="586"/>
                    </a:lnTo>
                    <a:lnTo>
                      <a:pt x="1172" y="607"/>
                    </a:lnTo>
                    <a:lnTo>
                      <a:pt x="1276" y="586"/>
                    </a:lnTo>
                    <a:lnTo>
                      <a:pt x="1360" y="586"/>
                    </a:lnTo>
                    <a:lnTo>
                      <a:pt x="1235" y="711"/>
                    </a:lnTo>
                    <a:lnTo>
                      <a:pt x="1046" y="795"/>
                    </a:lnTo>
                    <a:lnTo>
                      <a:pt x="1130" y="837"/>
                    </a:lnTo>
                    <a:lnTo>
                      <a:pt x="942" y="879"/>
                    </a:lnTo>
                    <a:lnTo>
                      <a:pt x="858" y="837"/>
                    </a:lnTo>
                    <a:lnTo>
                      <a:pt x="795" y="921"/>
                    </a:lnTo>
                    <a:lnTo>
                      <a:pt x="753" y="816"/>
                    </a:lnTo>
                    <a:lnTo>
                      <a:pt x="502" y="753"/>
                    </a:lnTo>
                    <a:lnTo>
                      <a:pt x="502" y="816"/>
                    </a:lnTo>
                    <a:lnTo>
                      <a:pt x="335" y="753"/>
                    </a:lnTo>
                    <a:lnTo>
                      <a:pt x="314" y="942"/>
                    </a:lnTo>
                    <a:lnTo>
                      <a:pt x="398" y="879"/>
                    </a:lnTo>
                    <a:lnTo>
                      <a:pt x="419" y="942"/>
                    </a:lnTo>
                    <a:lnTo>
                      <a:pt x="440" y="984"/>
                    </a:lnTo>
                    <a:lnTo>
                      <a:pt x="481" y="1088"/>
                    </a:lnTo>
                    <a:lnTo>
                      <a:pt x="419" y="1088"/>
                    </a:lnTo>
                    <a:lnTo>
                      <a:pt x="398" y="1025"/>
                    </a:lnTo>
                    <a:lnTo>
                      <a:pt x="272" y="1025"/>
                    </a:lnTo>
                    <a:lnTo>
                      <a:pt x="419" y="1130"/>
                    </a:lnTo>
                    <a:lnTo>
                      <a:pt x="544" y="1109"/>
                    </a:lnTo>
                    <a:lnTo>
                      <a:pt x="586" y="1214"/>
                    </a:lnTo>
                    <a:lnTo>
                      <a:pt x="440" y="1235"/>
                    </a:lnTo>
                    <a:lnTo>
                      <a:pt x="419" y="1276"/>
                    </a:lnTo>
                    <a:lnTo>
                      <a:pt x="440" y="1339"/>
                    </a:lnTo>
                    <a:lnTo>
                      <a:pt x="293" y="1360"/>
                    </a:lnTo>
                    <a:lnTo>
                      <a:pt x="335" y="1444"/>
                    </a:lnTo>
                    <a:lnTo>
                      <a:pt x="272" y="1465"/>
                    </a:lnTo>
                    <a:lnTo>
                      <a:pt x="377" y="1528"/>
                    </a:lnTo>
                    <a:lnTo>
                      <a:pt x="419" y="1507"/>
                    </a:lnTo>
                    <a:lnTo>
                      <a:pt x="398" y="1548"/>
                    </a:lnTo>
                    <a:lnTo>
                      <a:pt x="523" y="1528"/>
                    </a:lnTo>
                    <a:lnTo>
                      <a:pt x="544" y="1674"/>
                    </a:lnTo>
                    <a:lnTo>
                      <a:pt x="858" y="1674"/>
                    </a:lnTo>
                    <a:lnTo>
                      <a:pt x="753" y="1758"/>
                    </a:lnTo>
                    <a:lnTo>
                      <a:pt x="691" y="1737"/>
                    </a:lnTo>
                    <a:lnTo>
                      <a:pt x="586" y="1925"/>
                    </a:lnTo>
                    <a:lnTo>
                      <a:pt x="628" y="1925"/>
                    </a:lnTo>
                    <a:lnTo>
                      <a:pt x="523" y="2051"/>
                    </a:lnTo>
                    <a:lnTo>
                      <a:pt x="335" y="2176"/>
                    </a:lnTo>
                    <a:lnTo>
                      <a:pt x="419" y="2176"/>
                    </a:lnTo>
                    <a:lnTo>
                      <a:pt x="523" y="2134"/>
                    </a:lnTo>
                    <a:lnTo>
                      <a:pt x="586" y="2155"/>
                    </a:lnTo>
                    <a:lnTo>
                      <a:pt x="732" y="2155"/>
                    </a:lnTo>
                    <a:lnTo>
                      <a:pt x="816" y="2072"/>
                    </a:lnTo>
                    <a:lnTo>
                      <a:pt x="816" y="2092"/>
                    </a:lnTo>
                    <a:lnTo>
                      <a:pt x="942" y="2134"/>
                    </a:lnTo>
                    <a:lnTo>
                      <a:pt x="691" y="2176"/>
                    </a:lnTo>
                    <a:lnTo>
                      <a:pt x="502" y="2197"/>
                    </a:lnTo>
                    <a:lnTo>
                      <a:pt x="440" y="2281"/>
                    </a:lnTo>
                    <a:lnTo>
                      <a:pt x="314" y="2302"/>
                    </a:lnTo>
                    <a:lnTo>
                      <a:pt x="377" y="2364"/>
                    </a:lnTo>
                    <a:lnTo>
                      <a:pt x="335" y="2406"/>
                    </a:lnTo>
                    <a:lnTo>
                      <a:pt x="398" y="2448"/>
                    </a:lnTo>
                    <a:lnTo>
                      <a:pt x="293" y="2469"/>
                    </a:lnTo>
                    <a:lnTo>
                      <a:pt x="209" y="2385"/>
                    </a:lnTo>
                    <a:lnTo>
                      <a:pt x="188" y="2448"/>
                    </a:lnTo>
                    <a:lnTo>
                      <a:pt x="168" y="2406"/>
                    </a:lnTo>
                    <a:lnTo>
                      <a:pt x="0" y="2490"/>
                    </a:lnTo>
                    <a:lnTo>
                      <a:pt x="21" y="2511"/>
                    </a:lnTo>
                    <a:lnTo>
                      <a:pt x="398" y="2511"/>
                    </a:lnTo>
                    <a:lnTo>
                      <a:pt x="272" y="2595"/>
                    </a:lnTo>
                    <a:lnTo>
                      <a:pt x="105" y="2657"/>
                    </a:lnTo>
                    <a:lnTo>
                      <a:pt x="63" y="2762"/>
                    </a:lnTo>
                    <a:lnTo>
                      <a:pt x="168" y="2762"/>
                    </a:lnTo>
                    <a:lnTo>
                      <a:pt x="188" y="2825"/>
                    </a:lnTo>
                    <a:lnTo>
                      <a:pt x="440" y="2762"/>
                    </a:lnTo>
                    <a:lnTo>
                      <a:pt x="440" y="2762"/>
                    </a:lnTo>
                    <a:lnTo>
                      <a:pt x="230" y="2888"/>
                    </a:lnTo>
                    <a:lnTo>
                      <a:pt x="168" y="2929"/>
                    </a:lnTo>
                    <a:lnTo>
                      <a:pt x="314" y="2929"/>
                    </a:lnTo>
                    <a:lnTo>
                      <a:pt x="502" y="2825"/>
                    </a:lnTo>
                    <a:lnTo>
                      <a:pt x="481" y="2908"/>
                    </a:lnTo>
                    <a:lnTo>
                      <a:pt x="314" y="2992"/>
                    </a:lnTo>
                    <a:lnTo>
                      <a:pt x="419" y="2992"/>
                    </a:lnTo>
                    <a:lnTo>
                      <a:pt x="398" y="3034"/>
                    </a:lnTo>
                    <a:lnTo>
                      <a:pt x="398" y="3034"/>
                    </a:lnTo>
                    <a:lnTo>
                      <a:pt x="523" y="3013"/>
                    </a:lnTo>
                    <a:lnTo>
                      <a:pt x="607" y="3076"/>
                    </a:lnTo>
                    <a:lnTo>
                      <a:pt x="795" y="3034"/>
                    </a:lnTo>
                    <a:lnTo>
                      <a:pt x="963" y="2992"/>
                    </a:lnTo>
                    <a:lnTo>
                      <a:pt x="1130" y="2888"/>
                    </a:lnTo>
                    <a:lnTo>
                      <a:pt x="1067" y="2783"/>
                    </a:lnTo>
                    <a:lnTo>
                      <a:pt x="1172" y="2783"/>
                    </a:lnTo>
                    <a:lnTo>
                      <a:pt x="1151" y="2867"/>
                    </a:lnTo>
                    <a:lnTo>
                      <a:pt x="1256" y="2867"/>
                    </a:lnTo>
                    <a:lnTo>
                      <a:pt x="1360" y="2720"/>
                    </a:lnTo>
                    <a:lnTo>
                      <a:pt x="1444" y="2762"/>
                    </a:lnTo>
                    <a:lnTo>
                      <a:pt x="1465" y="2657"/>
                    </a:lnTo>
                    <a:lnTo>
                      <a:pt x="1800" y="2595"/>
                    </a:lnTo>
                    <a:lnTo>
                      <a:pt x="1841" y="2511"/>
                    </a:lnTo>
                    <a:lnTo>
                      <a:pt x="1862" y="2616"/>
                    </a:lnTo>
                    <a:lnTo>
                      <a:pt x="1946" y="2553"/>
                    </a:lnTo>
                    <a:lnTo>
                      <a:pt x="2009" y="2574"/>
                    </a:lnTo>
                    <a:lnTo>
                      <a:pt x="2176" y="2574"/>
                    </a:lnTo>
                    <a:lnTo>
                      <a:pt x="2072" y="2406"/>
                    </a:lnTo>
                    <a:lnTo>
                      <a:pt x="2155" y="2385"/>
                    </a:lnTo>
                    <a:lnTo>
                      <a:pt x="2218" y="2281"/>
                    </a:lnTo>
                    <a:lnTo>
                      <a:pt x="2218" y="2176"/>
                    </a:lnTo>
                    <a:lnTo>
                      <a:pt x="2302" y="2072"/>
                    </a:lnTo>
                    <a:lnTo>
                      <a:pt x="2323" y="1967"/>
                    </a:lnTo>
                    <a:lnTo>
                      <a:pt x="2302" y="1716"/>
                    </a:lnTo>
                    <a:lnTo>
                      <a:pt x="2218" y="1674"/>
                    </a:lnTo>
                    <a:lnTo>
                      <a:pt x="2302" y="1632"/>
                    </a:lnTo>
                    <a:lnTo>
                      <a:pt x="2302" y="1507"/>
                    </a:lnTo>
                    <a:lnTo>
                      <a:pt x="2218" y="1402"/>
                    </a:lnTo>
                    <a:lnTo>
                      <a:pt x="2260" y="1256"/>
                    </a:lnTo>
                    <a:lnTo>
                      <a:pt x="2176" y="1214"/>
                    </a:lnTo>
                    <a:lnTo>
                      <a:pt x="2197" y="1130"/>
                    </a:lnTo>
                    <a:lnTo>
                      <a:pt x="2281" y="1151"/>
                    </a:lnTo>
                    <a:lnTo>
                      <a:pt x="2281" y="1151"/>
                    </a:lnTo>
                    <a:lnTo>
                      <a:pt x="2155" y="1088"/>
                    </a:lnTo>
                    <a:lnTo>
                      <a:pt x="2072" y="1046"/>
                    </a:lnTo>
                    <a:lnTo>
                      <a:pt x="1967" y="837"/>
                    </a:lnTo>
                    <a:lnTo>
                      <a:pt x="1800" y="732"/>
                    </a:lnTo>
                    <a:lnTo>
                      <a:pt x="1737" y="795"/>
                    </a:lnTo>
                    <a:lnTo>
                      <a:pt x="1695" y="942"/>
                    </a:lnTo>
                    <a:lnTo>
                      <a:pt x="1632" y="984"/>
                    </a:lnTo>
                    <a:lnTo>
                      <a:pt x="1360" y="732"/>
                    </a:lnTo>
                    <a:lnTo>
                      <a:pt x="1486" y="502"/>
                    </a:lnTo>
                    <a:lnTo>
                      <a:pt x="1632" y="481"/>
                    </a:lnTo>
                    <a:lnTo>
                      <a:pt x="1653" y="377"/>
                    </a:lnTo>
                    <a:lnTo>
                      <a:pt x="1737" y="356"/>
                    </a:lnTo>
                    <a:lnTo>
                      <a:pt x="1779" y="272"/>
                    </a:lnTo>
                    <a:lnTo>
                      <a:pt x="1737" y="293"/>
                    </a:lnTo>
                    <a:lnTo>
                      <a:pt x="1737" y="293"/>
                    </a:lnTo>
                    <a:lnTo>
                      <a:pt x="1841" y="188"/>
                    </a:lnTo>
                    <a:lnTo>
                      <a:pt x="1946" y="147"/>
                    </a:lnTo>
                    <a:lnTo>
                      <a:pt x="1841" y="84"/>
                    </a:lnTo>
                    <a:lnTo>
                      <a:pt x="173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91" name="Google Shape;591;p23"/>
              <p:cNvGrpSpPr/>
              <p:nvPr/>
            </p:nvGrpSpPr>
            <p:grpSpPr>
              <a:xfrm>
                <a:off x="3586375" y="2281300"/>
                <a:ext cx="125025" cy="175275"/>
                <a:chOff x="3586375" y="2281300"/>
                <a:chExt cx="125025" cy="175275"/>
              </a:xfrm>
            </p:grpSpPr>
            <p:sp>
              <p:nvSpPr>
                <p:cNvPr id="592" name="Google Shape;592;p23"/>
                <p:cNvSpPr/>
                <p:nvPr/>
              </p:nvSpPr>
              <p:spPr>
                <a:xfrm>
                  <a:off x="3609900" y="2281300"/>
                  <a:ext cx="101500" cy="175275"/>
                </a:xfrm>
                <a:custGeom>
                  <a:rect b="b" l="l" r="r" t="t"/>
                  <a:pathLst>
                    <a:path extrusionOk="0" h="7011" w="4060">
                      <a:moveTo>
                        <a:pt x="1340" y="1"/>
                      </a:moveTo>
                      <a:lnTo>
                        <a:pt x="1277" y="63"/>
                      </a:lnTo>
                      <a:lnTo>
                        <a:pt x="1235" y="42"/>
                      </a:lnTo>
                      <a:lnTo>
                        <a:pt x="1110" y="84"/>
                      </a:lnTo>
                      <a:lnTo>
                        <a:pt x="1026" y="84"/>
                      </a:lnTo>
                      <a:lnTo>
                        <a:pt x="921" y="105"/>
                      </a:lnTo>
                      <a:lnTo>
                        <a:pt x="859" y="105"/>
                      </a:lnTo>
                      <a:lnTo>
                        <a:pt x="838" y="168"/>
                      </a:lnTo>
                      <a:lnTo>
                        <a:pt x="838" y="105"/>
                      </a:lnTo>
                      <a:lnTo>
                        <a:pt x="796" y="84"/>
                      </a:lnTo>
                      <a:lnTo>
                        <a:pt x="712" y="168"/>
                      </a:lnTo>
                      <a:lnTo>
                        <a:pt x="733" y="105"/>
                      </a:lnTo>
                      <a:lnTo>
                        <a:pt x="608" y="42"/>
                      </a:lnTo>
                      <a:lnTo>
                        <a:pt x="587" y="105"/>
                      </a:lnTo>
                      <a:lnTo>
                        <a:pt x="524" y="168"/>
                      </a:lnTo>
                      <a:lnTo>
                        <a:pt x="545" y="231"/>
                      </a:lnTo>
                      <a:lnTo>
                        <a:pt x="524" y="231"/>
                      </a:lnTo>
                      <a:lnTo>
                        <a:pt x="524" y="314"/>
                      </a:lnTo>
                      <a:lnTo>
                        <a:pt x="419" y="356"/>
                      </a:lnTo>
                      <a:lnTo>
                        <a:pt x="482" y="419"/>
                      </a:lnTo>
                      <a:lnTo>
                        <a:pt x="440" y="503"/>
                      </a:lnTo>
                      <a:lnTo>
                        <a:pt x="398" y="503"/>
                      </a:lnTo>
                      <a:lnTo>
                        <a:pt x="503" y="607"/>
                      </a:lnTo>
                      <a:lnTo>
                        <a:pt x="545" y="670"/>
                      </a:lnTo>
                      <a:lnTo>
                        <a:pt x="419" y="607"/>
                      </a:lnTo>
                      <a:lnTo>
                        <a:pt x="398" y="670"/>
                      </a:lnTo>
                      <a:lnTo>
                        <a:pt x="315" y="587"/>
                      </a:lnTo>
                      <a:lnTo>
                        <a:pt x="294" y="628"/>
                      </a:lnTo>
                      <a:lnTo>
                        <a:pt x="315" y="691"/>
                      </a:lnTo>
                      <a:lnTo>
                        <a:pt x="294" y="733"/>
                      </a:lnTo>
                      <a:lnTo>
                        <a:pt x="273" y="628"/>
                      </a:lnTo>
                      <a:lnTo>
                        <a:pt x="210" y="733"/>
                      </a:lnTo>
                      <a:lnTo>
                        <a:pt x="273" y="796"/>
                      </a:lnTo>
                      <a:lnTo>
                        <a:pt x="210" y="817"/>
                      </a:lnTo>
                      <a:lnTo>
                        <a:pt x="294" y="900"/>
                      </a:lnTo>
                      <a:lnTo>
                        <a:pt x="336" y="900"/>
                      </a:lnTo>
                      <a:lnTo>
                        <a:pt x="294" y="942"/>
                      </a:lnTo>
                      <a:lnTo>
                        <a:pt x="210" y="900"/>
                      </a:lnTo>
                      <a:lnTo>
                        <a:pt x="210" y="1026"/>
                      </a:lnTo>
                      <a:lnTo>
                        <a:pt x="210" y="1047"/>
                      </a:lnTo>
                      <a:lnTo>
                        <a:pt x="377" y="1026"/>
                      </a:lnTo>
                      <a:lnTo>
                        <a:pt x="273" y="1089"/>
                      </a:lnTo>
                      <a:lnTo>
                        <a:pt x="273" y="1110"/>
                      </a:lnTo>
                      <a:lnTo>
                        <a:pt x="294" y="1131"/>
                      </a:lnTo>
                      <a:lnTo>
                        <a:pt x="377" y="1110"/>
                      </a:lnTo>
                      <a:lnTo>
                        <a:pt x="336" y="1131"/>
                      </a:lnTo>
                      <a:lnTo>
                        <a:pt x="398" y="1151"/>
                      </a:lnTo>
                      <a:lnTo>
                        <a:pt x="398" y="1151"/>
                      </a:lnTo>
                      <a:lnTo>
                        <a:pt x="315" y="1131"/>
                      </a:lnTo>
                      <a:lnTo>
                        <a:pt x="294" y="1151"/>
                      </a:lnTo>
                      <a:lnTo>
                        <a:pt x="294" y="1214"/>
                      </a:lnTo>
                      <a:lnTo>
                        <a:pt x="315" y="1235"/>
                      </a:lnTo>
                      <a:lnTo>
                        <a:pt x="273" y="1256"/>
                      </a:lnTo>
                      <a:lnTo>
                        <a:pt x="231" y="1319"/>
                      </a:lnTo>
                      <a:lnTo>
                        <a:pt x="294" y="1319"/>
                      </a:lnTo>
                      <a:lnTo>
                        <a:pt x="294" y="1361"/>
                      </a:lnTo>
                      <a:lnTo>
                        <a:pt x="210" y="1340"/>
                      </a:lnTo>
                      <a:lnTo>
                        <a:pt x="189" y="1403"/>
                      </a:lnTo>
                      <a:lnTo>
                        <a:pt x="210" y="1444"/>
                      </a:lnTo>
                      <a:lnTo>
                        <a:pt x="189" y="1465"/>
                      </a:lnTo>
                      <a:lnTo>
                        <a:pt x="168" y="1528"/>
                      </a:lnTo>
                      <a:lnTo>
                        <a:pt x="63" y="1528"/>
                      </a:lnTo>
                      <a:lnTo>
                        <a:pt x="1" y="1549"/>
                      </a:lnTo>
                      <a:lnTo>
                        <a:pt x="63" y="1570"/>
                      </a:lnTo>
                      <a:lnTo>
                        <a:pt x="126" y="1570"/>
                      </a:lnTo>
                      <a:lnTo>
                        <a:pt x="189" y="1612"/>
                      </a:lnTo>
                      <a:lnTo>
                        <a:pt x="168" y="1633"/>
                      </a:lnTo>
                      <a:lnTo>
                        <a:pt x="105" y="1633"/>
                      </a:lnTo>
                      <a:lnTo>
                        <a:pt x="189" y="1716"/>
                      </a:lnTo>
                      <a:lnTo>
                        <a:pt x="210" y="1716"/>
                      </a:lnTo>
                      <a:lnTo>
                        <a:pt x="273" y="1737"/>
                      </a:lnTo>
                      <a:lnTo>
                        <a:pt x="503" y="1507"/>
                      </a:lnTo>
                      <a:lnTo>
                        <a:pt x="482" y="1570"/>
                      </a:lnTo>
                      <a:lnTo>
                        <a:pt x="503" y="1612"/>
                      </a:lnTo>
                      <a:lnTo>
                        <a:pt x="419" y="1633"/>
                      </a:lnTo>
                      <a:lnTo>
                        <a:pt x="377" y="1758"/>
                      </a:lnTo>
                      <a:lnTo>
                        <a:pt x="377" y="1779"/>
                      </a:lnTo>
                      <a:lnTo>
                        <a:pt x="315" y="1947"/>
                      </a:lnTo>
                      <a:lnTo>
                        <a:pt x="336" y="1947"/>
                      </a:lnTo>
                      <a:lnTo>
                        <a:pt x="294" y="2135"/>
                      </a:lnTo>
                      <a:lnTo>
                        <a:pt x="294" y="2239"/>
                      </a:lnTo>
                      <a:lnTo>
                        <a:pt x="231" y="2281"/>
                      </a:lnTo>
                      <a:lnTo>
                        <a:pt x="294" y="2323"/>
                      </a:lnTo>
                      <a:lnTo>
                        <a:pt x="315" y="2302"/>
                      </a:lnTo>
                      <a:lnTo>
                        <a:pt x="231" y="2449"/>
                      </a:lnTo>
                      <a:lnTo>
                        <a:pt x="231" y="2595"/>
                      </a:lnTo>
                      <a:lnTo>
                        <a:pt x="189" y="2658"/>
                      </a:lnTo>
                      <a:lnTo>
                        <a:pt x="189" y="2700"/>
                      </a:lnTo>
                      <a:lnTo>
                        <a:pt x="315" y="2700"/>
                      </a:lnTo>
                      <a:lnTo>
                        <a:pt x="294" y="2595"/>
                      </a:lnTo>
                      <a:lnTo>
                        <a:pt x="336" y="2491"/>
                      </a:lnTo>
                      <a:lnTo>
                        <a:pt x="336" y="2407"/>
                      </a:lnTo>
                      <a:lnTo>
                        <a:pt x="398" y="2323"/>
                      </a:lnTo>
                      <a:lnTo>
                        <a:pt x="336" y="2135"/>
                      </a:lnTo>
                      <a:lnTo>
                        <a:pt x="398" y="2135"/>
                      </a:lnTo>
                      <a:lnTo>
                        <a:pt x="545" y="1947"/>
                      </a:lnTo>
                      <a:lnTo>
                        <a:pt x="440" y="2135"/>
                      </a:lnTo>
                      <a:lnTo>
                        <a:pt x="419" y="2239"/>
                      </a:lnTo>
                      <a:lnTo>
                        <a:pt x="482" y="2260"/>
                      </a:lnTo>
                      <a:lnTo>
                        <a:pt x="482" y="2198"/>
                      </a:lnTo>
                      <a:lnTo>
                        <a:pt x="545" y="2135"/>
                      </a:lnTo>
                      <a:lnTo>
                        <a:pt x="587" y="2260"/>
                      </a:lnTo>
                      <a:lnTo>
                        <a:pt x="628" y="2135"/>
                      </a:lnTo>
                      <a:lnTo>
                        <a:pt x="628" y="2030"/>
                      </a:lnTo>
                      <a:lnTo>
                        <a:pt x="691" y="1988"/>
                      </a:lnTo>
                      <a:lnTo>
                        <a:pt x="649" y="2135"/>
                      </a:lnTo>
                      <a:lnTo>
                        <a:pt x="754" y="2198"/>
                      </a:lnTo>
                      <a:lnTo>
                        <a:pt x="649" y="2177"/>
                      </a:lnTo>
                      <a:lnTo>
                        <a:pt x="628" y="2323"/>
                      </a:lnTo>
                      <a:lnTo>
                        <a:pt x="649" y="2449"/>
                      </a:lnTo>
                      <a:lnTo>
                        <a:pt x="712" y="2470"/>
                      </a:lnTo>
                      <a:lnTo>
                        <a:pt x="754" y="2574"/>
                      </a:lnTo>
                      <a:lnTo>
                        <a:pt x="649" y="2658"/>
                      </a:lnTo>
                      <a:lnTo>
                        <a:pt x="587" y="2909"/>
                      </a:lnTo>
                      <a:lnTo>
                        <a:pt x="587" y="3014"/>
                      </a:lnTo>
                      <a:lnTo>
                        <a:pt x="503" y="2972"/>
                      </a:lnTo>
                      <a:lnTo>
                        <a:pt x="503" y="3097"/>
                      </a:lnTo>
                      <a:lnTo>
                        <a:pt x="628" y="3244"/>
                      </a:lnTo>
                      <a:lnTo>
                        <a:pt x="587" y="3097"/>
                      </a:lnTo>
                      <a:lnTo>
                        <a:pt x="649" y="3076"/>
                      </a:lnTo>
                      <a:lnTo>
                        <a:pt x="859" y="3223"/>
                      </a:lnTo>
                      <a:lnTo>
                        <a:pt x="859" y="3097"/>
                      </a:lnTo>
                      <a:lnTo>
                        <a:pt x="796" y="3035"/>
                      </a:lnTo>
                      <a:lnTo>
                        <a:pt x="838" y="3014"/>
                      </a:lnTo>
                      <a:lnTo>
                        <a:pt x="1005" y="3118"/>
                      </a:lnTo>
                      <a:lnTo>
                        <a:pt x="1131" y="3118"/>
                      </a:lnTo>
                      <a:lnTo>
                        <a:pt x="1131" y="3076"/>
                      </a:lnTo>
                      <a:lnTo>
                        <a:pt x="1235" y="3076"/>
                      </a:lnTo>
                      <a:lnTo>
                        <a:pt x="1256" y="2972"/>
                      </a:lnTo>
                      <a:lnTo>
                        <a:pt x="1549" y="2993"/>
                      </a:lnTo>
                      <a:lnTo>
                        <a:pt x="1361" y="3014"/>
                      </a:lnTo>
                      <a:lnTo>
                        <a:pt x="1235" y="3348"/>
                      </a:lnTo>
                      <a:lnTo>
                        <a:pt x="1382" y="3620"/>
                      </a:lnTo>
                      <a:lnTo>
                        <a:pt x="1444" y="3558"/>
                      </a:lnTo>
                      <a:lnTo>
                        <a:pt x="1444" y="3704"/>
                      </a:lnTo>
                      <a:lnTo>
                        <a:pt x="1549" y="3600"/>
                      </a:lnTo>
                      <a:lnTo>
                        <a:pt x="1654" y="3600"/>
                      </a:lnTo>
                      <a:lnTo>
                        <a:pt x="1633" y="3746"/>
                      </a:lnTo>
                      <a:lnTo>
                        <a:pt x="1654" y="3767"/>
                      </a:lnTo>
                      <a:lnTo>
                        <a:pt x="1549" y="3851"/>
                      </a:lnTo>
                      <a:lnTo>
                        <a:pt x="1570" y="4018"/>
                      </a:lnTo>
                      <a:lnTo>
                        <a:pt x="1528" y="4123"/>
                      </a:lnTo>
                      <a:lnTo>
                        <a:pt x="1570" y="4227"/>
                      </a:lnTo>
                      <a:lnTo>
                        <a:pt x="1654" y="4290"/>
                      </a:lnTo>
                      <a:lnTo>
                        <a:pt x="1737" y="4290"/>
                      </a:lnTo>
                      <a:lnTo>
                        <a:pt x="1675" y="4332"/>
                      </a:lnTo>
                      <a:lnTo>
                        <a:pt x="1591" y="4332"/>
                      </a:lnTo>
                      <a:lnTo>
                        <a:pt x="1549" y="4248"/>
                      </a:lnTo>
                      <a:lnTo>
                        <a:pt x="1465" y="4269"/>
                      </a:lnTo>
                      <a:lnTo>
                        <a:pt x="1528" y="4353"/>
                      </a:lnTo>
                      <a:lnTo>
                        <a:pt x="1591" y="4395"/>
                      </a:lnTo>
                      <a:lnTo>
                        <a:pt x="1486" y="4374"/>
                      </a:lnTo>
                      <a:lnTo>
                        <a:pt x="1424" y="4290"/>
                      </a:lnTo>
                      <a:lnTo>
                        <a:pt x="1235" y="4353"/>
                      </a:lnTo>
                      <a:lnTo>
                        <a:pt x="1152" y="4353"/>
                      </a:lnTo>
                      <a:lnTo>
                        <a:pt x="963" y="4436"/>
                      </a:lnTo>
                      <a:lnTo>
                        <a:pt x="859" y="4583"/>
                      </a:lnTo>
                      <a:lnTo>
                        <a:pt x="733" y="4667"/>
                      </a:lnTo>
                      <a:lnTo>
                        <a:pt x="691" y="4750"/>
                      </a:lnTo>
                      <a:lnTo>
                        <a:pt x="817" y="4750"/>
                      </a:lnTo>
                      <a:lnTo>
                        <a:pt x="817" y="4688"/>
                      </a:lnTo>
                      <a:lnTo>
                        <a:pt x="1026" y="4646"/>
                      </a:lnTo>
                      <a:lnTo>
                        <a:pt x="1005" y="4750"/>
                      </a:lnTo>
                      <a:lnTo>
                        <a:pt x="1068" y="4813"/>
                      </a:lnTo>
                      <a:lnTo>
                        <a:pt x="1005" y="4876"/>
                      </a:lnTo>
                      <a:lnTo>
                        <a:pt x="1026" y="4960"/>
                      </a:lnTo>
                      <a:lnTo>
                        <a:pt x="1068" y="4960"/>
                      </a:lnTo>
                      <a:lnTo>
                        <a:pt x="942" y="5190"/>
                      </a:lnTo>
                      <a:lnTo>
                        <a:pt x="859" y="5232"/>
                      </a:lnTo>
                      <a:lnTo>
                        <a:pt x="754" y="5294"/>
                      </a:lnTo>
                      <a:lnTo>
                        <a:pt x="733" y="5294"/>
                      </a:lnTo>
                      <a:lnTo>
                        <a:pt x="608" y="5378"/>
                      </a:lnTo>
                      <a:lnTo>
                        <a:pt x="524" y="5378"/>
                      </a:lnTo>
                      <a:lnTo>
                        <a:pt x="398" y="5483"/>
                      </a:lnTo>
                      <a:lnTo>
                        <a:pt x="503" y="5483"/>
                      </a:lnTo>
                      <a:lnTo>
                        <a:pt x="503" y="5545"/>
                      </a:lnTo>
                      <a:lnTo>
                        <a:pt x="419" y="5608"/>
                      </a:lnTo>
                      <a:lnTo>
                        <a:pt x="545" y="5629"/>
                      </a:lnTo>
                      <a:lnTo>
                        <a:pt x="524" y="5650"/>
                      </a:lnTo>
                      <a:lnTo>
                        <a:pt x="587" y="5692"/>
                      </a:lnTo>
                      <a:lnTo>
                        <a:pt x="649" y="5650"/>
                      </a:lnTo>
                      <a:lnTo>
                        <a:pt x="754" y="5608"/>
                      </a:lnTo>
                      <a:lnTo>
                        <a:pt x="900" y="5545"/>
                      </a:lnTo>
                      <a:lnTo>
                        <a:pt x="921" y="5629"/>
                      </a:lnTo>
                      <a:lnTo>
                        <a:pt x="1026" y="5650"/>
                      </a:lnTo>
                      <a:lnTo>
                        <a:pt x="942" y="5692"/>
                      </a:lnTo>
                      <a:lnTo>
                        <a:pt x="921" y="5734"/>
                      </a:lnTo>
                      <a:lnTo>
                        <a:pt x="1068" y="5734"/>
                      </a:lnTo>
                      <a:lnTo>
                        <a:pt x="1068" y="5713"/>
                      </a:lnTo>
                      <a:lnTo>
                        <a:pt x="1152" y="5692"/>
                      </a:lnTo>
                      <a:lnTo>
                        <a:pt x="1256" y="5796"/>
                      </a:lnTo>
                      <a:lnTo>
                        <a:pt x="1319" y="5859"/>
                      </a:lnTo>
                      <a:lnTo>
                        <a:pt x="1486" y="5859"/>
                      </a:lnTo>
                      <a:lnTo>
                        <a:pt x="1549" y="5796"/>
                      </a:lnTo>
                      <a:lnTo>
                        <a:pt x="1633" y="5755"/>
                      </a:lnTo>
                      <a:lnTo>
                        <a:pt x="1758" y="5713"/>
                      </a:lnTo>
                      <a:lnTo>
                        <a:pt x="1800" y="5650"/>
                      </a:lnTo>
                      <a:lnTo>
                        <a:pt x="1905" y="5608"/>
                      </a:lnTo>
                      <a:lnTo>
                        <a:pt x="1758" y="5755"/>
                      </a:lnTo>
                      <a:lnTo>
                        <a:pt x="1633" y="5901"/>
                      </a:lnTo>
                      <a:lnTo>
                        <a:pt x="1633" y="6048"/>
                      </a:lnTo>
                      <a:lnTo>
                        <a:pt x="1528" y="6048"/>
                      </a:lnTo>
                      <a:lnTo>
                        <a:pt x="1444" y="6068"/>
                      </a:lnTo>
                      <a:lnTo>
                        <a:pt x="1361" y="6027"/>
                      </a:lnTo>
                      <a:lnTo>
                        <a:pt x="1131" y="6006"/>
                      </a:lnTo>
                      <a:lnTo>
                        <a:pt x="963" y="6048"/>
                      </a:lnTo>
                      <a:lnTo>
                        <a:pt x="963" y="6131"/>
                      </a:lnTo>
                      <a:lnTo>
                        <a:pt x="900" y="6215"/>
                      </a:lnTo>
                      <a:lnTo>
                        <a:pt x="796" y="6215"/>
                      </a:lnTo>
                      <a:lnTo>
                        <a:pt x="796" y="6382"/>
                      </a:lnTo>
                      <a:lnTo>
                        <a:pt x="691" y="6487"/>
                      </a:lnTo>
                      <a:lnTo>
                        <a:pt x="649" y="6550"/>
                      </a:lnTo>
                      <a:lnTo>
                        <a:pt x="545" y="6550"/>
                      </a:lnTo>
                      <a:lnTo>
                        <a:pt x="524" y="6675"/>
                      </a:lnTo>
                      <a:lnTo>
                        <a:pt x="482" y="6675"/>
                      </a:lnTo>
                      <a:lnTo>
                        <a:pt x="440" y="6738"/>
                      </a:lnTo>
                      <a:lnTo>
                        <a:pt x="315" y="6843"/>
                      </a:lnTo>
                      <a:lnTo>
                        <a:pt x="231" y="6801"/>
                      </a:lnTo>
                      <a:lnTo>
                        <a:pt x="168" y="6864"/>
                      </a:lnTo>
                      <a:lnTo>
                        <a:pt x="168" y="6968"/>
                      </a:lnTo>
                      <a:lnTo>
                        <a:pt x="273" y="6968"/>
                      </a:lnTo>
                      <a:lnTo>
                        <a:pt x="273" y="6885"/>
                      </a:lnTo>
                      <a:lnTo>
                        <a:pt x="377" y="6905"/>
                      </a:lnTo>
                      <a:lnTo>
                        <a:pt x="419" y="7010"/>
                      </a:lnTo>
                      <a:lnTo>
                        <a:pt x="503" y="6968"/>
                      </a:lnTo>
                      <a:lnTo>
                        <a:pt x="482" y="6905"/>
                      </a:lnTo>
                      <a:lnTo>
                        <a:pt x="524" y="6843"/>
                      </a:lnTo>
                      <a:lnTo>
                        <a:pt x="545" y="6864"/>
                      </a:lnTo>
                      <a:lnTo>
                        <a:pt x="628" y="6801"/>
                      </a:lnTo>
                      <a:lnTo>
                        <a:pt x="649" y="6801"/>
                      </a:lnTo>
                      <a:lnTo>
                        <a:pt x="712" y="6696"/>
                      </a:lnTo>
                      <a:lnTo>
                        <a:pt x="817" y="6759"/>
                      </a:lnTo>
                      <a:lnTo>
                        <a:pt x="900" y="6696"/>
                      </a:lnTo>
                      <a:lnTo>
                        <a:pt x="963" y="6738"/>
                      </a:lnTo>
                      <a:lnTo>
                        <a:pt x="1005" y="6696"/>
                      </a:lnTo>
                      <a:lnTo>
                        <a:pt x="1047" y="6759"/>
                      </a:lnTo>
                      <a:lnTo>
                        <a:pt x="1110" y="6759"/>
                      </a:lnTo>
                      <a:lnTo>
                        <a:pt x="1172" y="6801"/>
                      </a:lnTo>
                      <a:lnTo>
                        <a:pt x="1277" y="6801"/>
                      </a:lnTo>
                      <a:lnTo>
                        <a:pt x="1256" y="6759"/>
                      </a:lnTo>
                      <a:lnTo>
                        <a:pt x="1340" y="6738"/>
                      </a:lnTo>
                      <a:lnTo>
                        <a:pt x="1361" y="6654"/>
                      </a:lnTo>
                      <a:lnTo>
                        <a:pt x="1340" y="6571"/>
                      </a:lnTo>
                      <a:lnTo>
                        <a:pt x="1382" y="6487"/>
                      </a:lnTo>
                      <a:lnTo>
                        <a:pt x="1444" y="6487"/>
                      </a:lnTo>
                      <a:lnTo>
                        <a:pt x="1465" y="6445"/>
                      </a:lnTo>
                      <a:lnTo>
                        <a:pt x="1675" y="6424"/>
                      </a:lnTo>
                      <a:lnTo>
                        <a:pt x="1779" y="6424"/>
                      </a:lnTo>
                      <a:lnTo>
                        <a:pt x="1905" y="6487"/>
                      </a:lnTo>
                      <a:lnTo>
                        <a:pt x="2093" y="6487"/>
                      </a:lnTo>
                      <a:lnTo>
                        <a:pt x="2177" y="6529"/>
                      </a:lnTo>
                      <a:lnTo>
                        <a:pt x="2198" y="6445"/>
                      </a:lnTo>
                      <a:lnTo>
                        <a:pt x="2323" y="6361"/>
                      </a:lnTo>
                      <a:lnTo>
                        <a:pt x="2407" y="6382"/>
                      </a:lnTo>
                      <a:lnTo>
                        <a:pt x="2512" y="6320"/>
                      </a:lnTo>
                      <a:lnTo>
                        <a:pt x="2616" y="6340"/>
                      </a:lnTo>
                      <a:lnTo>
                        <a:pt x="2637" y="6320"/>
                      </a:lnTo>
                      <a:lnTo>
                        <a:pt x="2721" y="6278"/>
                      </a:lnTo>
                      <a:lnTo>
                        <a:pt x="2721" y="6320"/>
                      </a:lnTo>
                      <a:lnTo>
                        <a:pt x="2804" y="6361"/>
                      </a:lnTo>
                      <a:lnTo>
                        <a:pt x="2888" y="6320"/>
                      </a:lnTo>
                      <a:lnTo>
                        <a:pt x="3056" y="6320"/>
                      </a:lnTo>
                      <a:lnTo>
                        <a:pt x="3202" y="6278"/>
                      </a:lnTo>
                      <a:lnTo>
                        <a:pt x="3307" y="6320"/>
                      </a:lnTo>
                      <a:lnTo>
                        <a:pt x="3349" y="6340"/>
                      </a:lnTo>
                      <a:lnTo>
                        <a:pt x="3453" y="6257"/>
                      </a:lnTo>
                      <a:lnTo>
                        <a:pt x="3537" y="6236"/>
                      </a:lnTo>
                      <a:lnTo>
                        <a:pt x="3621" y="6152"/>
                      </a:lnTo>
                      <a:lnTo>
                        <a:pt x="3683" y="6152"/>
                      </a:lnTo>
                      <a:lnTo>
                        <a:pt x="3746" y="6173"/>
                      </a:lnTo>
                      <a:lnTo>
                        <a:pt x="3725" y="6110"/>
                      </a:lnTo>
                      <a:lnTo>
                        <a:pt x="3851" y="6027"/>
                      </a:lnTo>
                      <a:lnTo>
                        <a:pt x="3955" y="6006"/>
                      </a:lnTo>
                      <a:lnTo>
                        <a:pt x="3955" y="5922"/>
                      </a:lnTo>
                      <a:lnTo>
                        <a:pt x="3934" y="5859"/>
                      </a:lnTo>
                      <a:lnTo>
                        <a:pt x="3955" y="5796"/>
                      </a:lnTo>
                      <a:lnTo>
                        <a:pt x="3788" y="5796"/>
                      </a:lnTo>
                      <a:lnTo>
                        <a:pt x="3683" y="5838"/>
                      </a:lnTo>
                      <a:lnTo>
                        <a:pt x="3641" y="5838"/>
                      </a:lnTo>
                      <a:lnTo>
                        <a:pt x="3537" y="5817"/>
                      </a:lnTo>
                      <a:lnTo>
                        <a:pt x="3474" y="5796"/>
                      </a:lnTo>
                      <a:lnTo>
                        <a:pt x="3537" y="5755"/>
                      </a:lnTo>
                      <a:lnTo>
                        <a:pt x="3558" y="5755"/>
                      </a:lnTo>
                      <a:lnTo>
                        <a:pt x="3558" y="5734"/>
                      </a:lnTo>
                      <a:lnTo>
                        <a:pt x="3474" y="5713"/>
                      </a:lnTo>
                      <a:lnTo>
                        <a:pt x="3411" y="5734"/>
                      </a:lnTo>
                      <a:lnTo>
                        <a:pt x="3516" y="5650"/>
                      </a:lnTo>
                      <a:lnTo>
                        <a:pt x="3579" y="5692"/>
                      </a:lnTo>
                      <a:lnTo>
                        <a:pt x="3662" y="5629"/>
                      </a:lnTo>
                      <a:lnTo>
                        <a:pt x="3641" y="5545"/>
                      </a:lnTo>
                      <a:lnTo>
                        <a:pt x="3558" y="5545"/>
                      </a:lnTo>
                      <a:lnTo>
                        <a:pt x="3621" y="5504"/>
                      </a:lnTo>
                      <a:lnTo>
                        <a:pt x="3662" y="5441"/>
                      </a:lnTo>
                      <a:lnTo>
                        <a:pt x="3725" y="5504"/>
                      </a:lnTo>
                      <a:lnTo>
                        <a:pt x="3788" y="5441"/>
                      </a:lnTo>
                      <a:lnTo>
                        <a:pt x="3851" y="5399"/>
                      </a:lnTo>
                      <a:lnTo>
                        <a:pt x="3788" y="5378"/>
                      </a:lnTo>
                      <a:lnTo>
                        <a:pt x="3830" y="5336"/>
                      </a:lnTo>
                      <a:lnTo>
                        <a:pt x="3725" y="5336"/>
                      </a:lnTo>
                      <a:lnTo>
                        <a:pt x="3767" y="5273"/>
                      </a:lnTo>
                      <a:lnTo>
                        <a:pt x="3830" y="5294"/>
                      </a:lnTo>
                      <a:lnTo>
                        <a:pt x="3851" y="5315"/>
                      </a:lnTo>
                      <a:lnTo>
                        <a:pt x="3893" y="5232"/>
                      </a:lnTo>
                      <a:lnTo>
                        <a:pt x="3976" y="5211"/>
                      </a:lnTo>
                      <a:lnTo>
                        <a:pt x="3976" y="5064"/>
                      </a:lnTo>
                      <a:lnTo>
                        <a:pt x="4060" y="4897"/>
                      </a:lnTo>
                      <a:lnTo>
                        <a:pt x="3997" y="4813"/>
                      </a:lnTo>
                      <a:lnTo>
                        <a:pt x="3976" y="4688"/>
                      </a:lnTo>
                      <a:lnTo>
                        <a:pt x="3767" y="4541"/>
                      </a:lnTo>
                      <a:lnTo>
                        <a:pt x="3349" y="4541"/>
                      </a:lnTo>
                      <a:lnTo>
                        <a:pt x="3328" y="4667"/>
                      </a:lnTo>
                      <a:lnTo>
                        <a:pt x="3307" y="4708"/>
                      </a:lnTo>
                      <a:lnTo>
                        <a:pt x="3202" y="4646"/>
                      </a:lnTo>
                      <a:lnTo>
                        <a:pt x="3097" y="4604"/>
                      </a:lnTo>
                      <a:lnTo>
                        <a:pt x="3265" y="4436"/>
                      </a:lnTo>
                      <a:lnTo>
                        <a:pt x="3265" y="4332"/>
                      </a:lnTo>
                      <a:lnTo>
                        <a:pt x="3139" y="4123"/>
                      </a:lnTo>
                      <a:lnTo>
                        <a:pt x="3097" y="4123"/>
                      </a:lnTo>
                      <a:lnTo>
                        <a:pt x="2951" y="4039"/>
                      </a:lnTo>
                      <a:lnTo>
                        <a:pt x="2909" y="3955"/>
                      </a:lnTo>
                      <a:lnTo>
                        <a:pt x="2846" y="3976"/>
                      </a:lnTo>
                      <a:lnTo>
                        <a:pt x="2825" y="3976"/>
                      </a:lnTo>
                      <a:lnTo>
                        <a:pt x="2742" y="3955"/>
                      </a:lnTo>
                      <a:lnTo>
                        <a:pt x="2825" y="3955"/>
                      </a:lnTo>
                      <a:lnTo>
                        <a:pt x="2930" y="3934"/>
                      </a:lnTo>
                      <a:lnTo>
                        <a:pt x="2993" y="3955"/>
                      </a:lnTo>
                      <a:lnTo>
                        <a:pt x="3014" y="4018"/>
                      </a:lnTo>
                      <a:lnTo>
                        <a:pt x="3139" y="4018"/>
                      </a:lnTo>
                      <a:lnTo>
                        <a:pt x="2993" y="3830"/>
                      </a:lnTo>
                      <a:lnTo>
                        <a:pt x="2909" y="3725"/>
                      </a:lnTo>
                      <a:lnTo>
                        <a:pt x="2951" y="3641"/>
                      </a:lnTo>
                      <a:lnTo>
                        <a:pt x="2993" y="3641"/>
                      </a:lnTo>
                      <a:lnTo>
                        <a:pt x="2909" y="3600"/>
                      </a:lnTo>
                      <a:lnTo>
                        <a:pt x="2888" y="3537"/>
                      </a:lnTo>
                      <a:lnTo>
                        <a:pt x="2846" y="3537"/>
                      </a:lnTo>
                      <a:lnTo>
                        <a:pt x="2784" y="3348"/>
                      </a:lnTo>
                      <a:lnTo>
                        <a:pt x="2616" y="3307"/>
                      </a:lnTo>
                      <a:lnTo>
                        <a:pt x="2428" y="3244"/>
                      </a:lnTo>
                      <a:lnTo>
                        <a:pt x="2428" y="3181"/>
                      </a:lnTo>
                      <a:lnTo>
                        <a:pt x="2386" y="3139"/>
                      </a:lnTo>
                      <a:lnTo>
                        <a:pt x="2323" y="2930"/>
                      </a:lnTo>
                      <a:lnTo>
                        <a:pt x="2260" y="2825"/>
                      </a:lnTo>
                      <a:lnTo>
                        <a:pt x="2198" y="2574"/>
                      </a:lnTo>
                      <a:lnTo>
                        <a:pt x="2156" y="2470"/>
                      </a:lnTo>
                      <a:lnTo>
                        <a:pt x="2093" y="2470"/>
                      </a:lnTo>
                      <a:lnTo>
                        <a:pt x="1947" y="2239"/>
                      </a:lnTo>
                      <a:lnTo>
                        <a:pt x="1842" y="2198"/>
                      </a:lnTo>
                      <a:lnTo>
                        <a:pt x="1758" y="2156"/>
                      </a:lnTo>
                      <a:lnTo>
                        <a:pt x="1654" y="2093"/>
                      </a:lnTo>
                      <a:lnTo>
                        <a:pt x="1591" y="2156"/>
                      </a:lnTo>
                      <a:lnTo>
                        <a:pt x="1486" y="2198"/>
                      </a:lnTo>
                      <a:lnTo>
                        <a:pt x="1361" y="2177"/>
                      </a:lnTo>
                      <a:lnTo>
                        <a:pt x="1277" y="2177"/>
                      </a:lnTo>
                      <a:lnTo>
                        <a:pt x="1172" y="2156"/>
                      </a:lnTo>
                      <a:lnTo>
                        <a:pt x="1152" y="2072"/>
                      </a:lnTo>
                      <a:lnTo>
                        <a:pt x="1152" y="2072"/>
                      </a:lnTo>
                      <a:lnTo>
                        <a:pt x="1214" y="2093"/>
                      </a:lnTo>
                      <a:lnTo>
                        <a:pt x="1340" y="2135"/>
                      </a:lnTo>
                      <a:lnTo>
                        <a:pt x="1465" y="2093"/>
                      </a:lnTo>
                      <a:lnTo>
                        <a:pt x="1486" y="1988"/>
                      </a:lnTo>
                      <a:lnTo>
                        <a:pt x="1591" y="1988"/>
                      </a:lnTo>
                      <a:lnTo>
                        <a:pt x="1696" y="1926"/>
                      </a:lnTo>
                      <a:lnTo>
                        <a:pt x="1591" y="1884"/>
                      </a:lnTo>
                      <a:lnTo>
                        <a:pt x="1591" y="1800"/>
                      </a:lnTo>
                      <a:lnTo>
                        <a:pt x="1549" y="1779"/>
                      </a:lnTo>
                      <a:lnTo>
                        <a:pt x="1424" y="1863"/>
                      </a:lnTo>
                      <a:lnTo>
                        <a:pt x="1382" y="1842"/>
                      </a:lnTo>
                      <a:lnTo>
                        <a:pt x="1486" y="1758"/>
                      </a:lnTo>
                      <a:lnTo>
                        <a:pt x="1633" y="1758"/>
                      </a:lnTo>
                      <a:lnTo>
                        <a:pt x="1696" y="1716"/>
                      </a:lnTo>
                      <a:lnTo>
                        <a:pt x="1696" y="1633"/>
                      </a:lnTo>
                      <a:lnTo>
                        <a:pt x="1758" y="1612"/>
                      </a:lnTo>
                      <a:lnTo>
                        <a:pt x="1842" y="1444"/>
                      </a:lnTo>
                      <a:lnTo>
                        <a:pt x="1884" y="1403"/>
                      </a:lnTo>
                      <a:lnTo>
                        <a:pt x="1884" y="1340"/>
                      </a:lnTo>
                      <a:lnTo>
                        <a:pt x="1947" y="1235"/>
                      </a:lnTo>
                      <a:lnTo>
                        <a:pt x="1905" y="1214"/>
                      </a:lnTo>
                      <a:lnTo>
                        <a:pt x="1968" y="1047"/>
                      </a:lnTo>
                      <a:lnTo>
                        <a:pt x="2072" y="984"/>
                      </a:lnTo>
                      <a:lnTo>
                        <a:pt x="2072" y="900"/>
                      </a:lnTo>
                      <a:lnTo>
                        <a:pt x="1905" y="754"/>
                      </a:lnTo>
                      <a:lnTo>
                        <a:pt x="1884" y="796"/>
                      </a:lnTo>
                      <a:lnTo>
                        <a:pt x="1675" y="796"/>
                      </a:lnTo>
                      <a:lnTo>
                        <a:pt x="1528" y="754"/>
                      </a:lnTo>
                      <a:lnTo>
                        <a:pt x="1486" y="817"/>
                      </a:lnTo>
                      <a:lnTo>
                        <a:pt x="1424" y="817"/>
                      </a:lnTo>
                      <a:lnTo>
                        <a:pt x="1340" y="754"/>
                      </a:lnTo>
                      <a:lnTo>
                        <a:pt x="1256" y="796"/>
                      </a:lnTo>
                      <a:lnTo>
                        <a:pt x="1256" y="817"/>
                      </a:lnTo>
                      <a:lnTo>
                        <a:pt x="1172" y="838"/>
                      </a:lnTo>
                      <a:lnTo>
                        <a:pt x="1068" y="900"/>
                      </a:lnTo>
                      <a:lnTo>
                        <a:pt x="1047" y="900"/>
                      </a:lnTo>
                      <a:lnTo>
                        <a:pt x="963" y="942"/>
                      </a:lnTo>
                      <a:lnTo>
                        <a:pt x="942" y="921"/>
                      </a:lnTo>
                      <a:lnTo>
                        <a:pt x="1047" y="817"/>
                      </a:lnTo>
                      <a:lnTo>
                        <a:pt x="1131" y="691"/>
                      </a:lnTo>
                      <a:lnTo>
                        <a:pt x="1131" y="691"/>
                      </a:lnTo>
                      <a:lnTo>
                        <a:pt x="1068" y="712"/>
                      </a:lnTo>
                      <a:lnTo>
                        <a:pt x="963" y="691"/>
                      </a:lnTo>
                      <a:lnTo>
                        <a:pt x="1026" y="670"/>
                      </a:lnTo>
                      <a:lnTo>
                        <a:pt x="1047" y="587"/>
                      </a:lnTo>
                      <a:lnTo>
                        <a:pt x="1277" y="419"/>
                      </a:lnTo>
                      <a:lnTo>
                        <a:pt x="1340" y="294"/>
                      </a:lnTo>
                      <a:lnTo>
                        <a:pt x="1424" y="273"/>
                      </a:lnTo>
                      <a:lnTo>
                        <a:pt x="1444" y="168"/>
                      </a:lnTo>
                      <a:lnTo>
                        <a:pt x="1424" y="147"/>
                      </a:lnTo>
                      <a:lnTo>
                        <a:pt x="1465" y="63"/>
                      </a:lnTo>
                      <a:lnTo>
                        <a:pt x="1444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3" name="Google Shape;593;p23"/>
                <p:cNvSpPr/>
                <p:nvPr/>
              </p:nvSpPr>
              <p:spPr>
                <a:xfrm>
                  <a:off x="3586375" y="2350350"/>
                  <a:ext cx="31925" cy="25125"/>
                </a:xfrm>
                <a:custGeom>
                  <a:rect b="b" l="l" r="r" t="t"/>
                  <a:pathLst>
                    <a:path extrusionOk="0" h="1005" w="1277">
                      <a:moveTo>
                        <a:pt x="732" y="1"/>
                      </a:moveTo>
                      <a:lnTo>
                        <a:pt x="628" y="63"/>
                      </a:lnTo>
                      <a:lnTo>
                        <a:pt x="544" y="63"/>
                      </a:lnTo>
                      <a:lnTo>
                        <a:pt x="523" y="126"/>
                      </a:lnTo>
                      <a:lnTo>
                        <a:pt x="419" y="126"/>
                      </a:lnTo>
                      <a:lnTo>
                        <a:pt x="377" y="210"/>
                      </a:lnTo>
                      <a:lnTo>
                        <a:pt x="293" y="231"/>
                      </a:lnTo>
                      <a:lnTo>
                        <a:pt x="272" y="335"/>
                      </a:lnTo>
                      <a:lnTo>
                        <a:pt x="126" y="356"/>
                      </a:lnTo>
                      <a:lnTo>
                        <a:pt x="0" y="586"/>
                      </a:lnTo>
                      <a:lnTo>
                        <a:pt x="272" y="838"/>
                      </a:lnTo>
                      <a:lnTo>
                        <a:pt x="335" y="796"/>
                      </a:lnTo>
                      <a:lnTo>
                        <a:pt x="377" y="649"/>
                      </a:lnTo>
                      <a:lnTo>
                        <a:pt x="440" y="586"/>
                      </a:lnTo>
                      <a:lnTo>
                        <a:pt x="607" y="691"/>
                      </a:lnTo>
                      <a:lnTo>
                        <a:pt x="712" y="900"/>
                      </a:lnTo>
                      <a:lnTo>
                        <a:pt x="795" y="942"/>
                      </a:lnTo>
                      <a:lnTo>
                        <a:pt x="921" y="1005"/>
                      </a:lnTo>
                      <a:lnTo>
                        <a:pt x="942" y="1005"/>
                      </a:lnTo>
                      <a:lnTo>
                        <a:pt x="942" y="942"/>
                      </a:lnTo>
                      <a:lnTo>
                        <a:pt x="1004" y="942"/>
                      </a:lnTo>
                      <a:lnTo>
                        <a:pt x="1067" y="858"/>
                      </a:lnTo>
                      <a:lnTo>
                        <a:pt x="1067" y="775"/>
                      </a:lnTo>
                      <a:lnTo>
                        <a:pt x="1214" y="796"/>
                      </a:lnTo>
                      <a:lnTo>
                        <a:pt x="1235" y="691"/>
                      </a:lnTo>
                      <a:lnTo>
                        <a:pt x="1151" y="691"/>
                      </a:lnTo>
                      <a:lnTo>
                        <a:pt x="1172" y="586"/>
                      </a:lnTo>
                      <a:lnTo>
                        <a:pt x="1151" y="545"/>
                      </a:lnTo>
                      <a:lnTo>
                        <a:pt x="1214" y="524"/>
                      </a:lnTo>
                      <a:lnTo>
                        <a:pt x="1277" y="733"/>
                      </a:lnTo>
                      <a:lnTo>
                        <a:pt x="1235" y="461"/>
                      </a:lnTo>
                      <a:lnTo>
                        <a:pt x="1109" y="461"/>
                      </a:lnTo>
                      <a:lnTo>
                        <a:pt x="1172" y="419"/>
                      </a:lnTo>
                      <a:lnTo>
                        <a:pt x="1004" y="147"/>
                      </a:lnTo>
                      <a:lnTo>
                        <a:pt x="1004" y="42"/>
                      </a:lnTo>
                      <a:lnTo>
                        <a:pt x="921" y="21"/>
                      </a:lnTo>
                      <a:lnTo>
                        <a:pt x="732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594" name="Google Shape;594;p23"/>
              <p:cNvSpPr/>
              <p:nvPr/>
            </p:nvSpPr>
            <p:spPr>
              <a:xfrm>
                <a:off x="4300900" y="3419025"/>
                <a:ext cx="109875" cy="205600"/>
              </a:xfrm>
              <a:custGeom>
                <a:rect b="b" l="l" r="r" t="t"/>
                <a:pathLst>
                  <a:path extrusionOk="0" h="8224" w="4395">
                    <a:moveTo>
                      <a:pt x="3914" y="1"/>
                    </a:moveTo>
                    <a:lnTo>
                      <a:pt x="3746" y="168"/>
                    </a:lnTo>
                    <a:lnTo>
                      <a:pt x="3809" y="252"/>
                    </a:lnTo>
                    <a:lnTo>
                      <a:pt x="3704" y="293"/>
                    </a:lnTo>
                    <a:lnTo>
                      <a:pt x="3600" y="252"/>
                    </a:lnTo>
                    <a:lnTo>
                      <a:pt x="3537" y="252"/>
                    </a:lnTo>
                    <a:lnTo>
                      <a:pt x="3621" y="377"/>
                    </a:lnTo>
                    <a:lnTo>
                      <a:pt x="3621" y="419"/>
                    </a:lnTo>
                    <a:lnTo>
                      <a:pt x="3704" y="503"/>
                    </a:lnTo>
                    <a:lnTo>
                      <a:pt x="3704" y="524"/>
                    </a:lnTo>
                    <a:lnTo>
                      <a:pt x="3600" y="670"/>
                    </a:lnTo>
                    <a:lnTo>
                      <a:pt x="3600" y="817"/>
                    </a:lnTo>
                    <a:lnTo>
                      <a:pt x="3516" y="921"/>
                    </a:lnTo>
                    <a:lnTo>
                      <a:pt x="3432" y="900"/>
                    </a:lnTo>
                    <a:lnTo>
                      <a:pt x="3328" y="1026"/>
                    </a:lnTo>
                    <a:lnTo>
                      <a:pt x="3328" y="1109"/>
                    </a:lnTo>
                    <a:lnTo>
                      <a:pt x="3244" y="1151"/>
                    </a:lnTo>
                    <a:lnTo>
                      <a:pt x="3181" y="1130"/>
                    </a:lnTo>
                    <a:lnTo>
                      <a:pt x="3181" y="1005"/>
                    </a:lnTo>
                    <a:lnTo>
                      <a:pt x="3118" y="984"/>
                    </a:lnTo>
                    <a:lnTo>
                      <a:pt x="3035" y="1047"/>
                    </a:lnTo>
                    <a:lnTo>
                      <a:pt x="3035" y="1193"/>
                    </a:lnTo>
                    <a:lnTo>
                      <a:pt x="3139" y="1298"/>
                    </a:lnTo>
                    <a:lnTo>
                      <a:pt x="3181" y="1340"/>
                    </a:lnTo>
                    <a:lnTo>
                      <a:pt x="3139" y="1402"/>
                    </a:lnTo>
                    <a:lnTo>
                      <a:pt x="3077" y="1361"/>
                    </a:lnTo>
                    <a:lnTo>
                      <a:pt x="2930" y="1402"/>
                    </a:lnTo>
                    <a:lnTo>
                      <a:pt x="2993" y="1507"/>
                    </a:lnTo>
                    <a:lnTo>
                      <a:pt x="3098" y="1549"/>
                    </a:lnTo>
                    <a:lnTo>
                      <a:pt x="3098" y="1612"/>
                    </a:lnTo>
                    <a:lnTo>
                      <a:pt x="3077" y="1674"/>
                    </a:lnTo>
                    <a:lnTo>
                      <a:pt x="2993" y="1612"/>
                    </a:lnTo>
                    <a:lnTo>
                      <a:pt x="2909" y="1633"/>
                    </a:lnTo>
                    <a:lnTo>
                      <a:pt x="2888" y="1716"/>
                    </a:lnTo>
                    <a:lnTo>
                      <a:pt x="2721" y="1842"/>
                    </a:lnTo>
                    <a:lnTo>
                      <a:pt x="2721" y="1716"/>
                    </a:lnTo>
                    <a:lnTo>
                      <a:pt x="2763" y="1674"/>
                    </a:lnTo>
                    <a:lnTo>
                      <a:pt x="2721" y="1612"/>
                    </a:lnTo>
                    <a:lnTo>
                      <a:pt x="2616" y="1716"/>
                    </a:lnTo>
                    <a:lnTo>
                      <a:pt x="2679" y="1758"/>
                    </a:lnTo>
                    <a:lnTo>
                      <a:pt x="2658" y="1821"/>
                    </a:lnTo>
                    <a:lnTo>
                      <a:pt x="2512" y="1884"/>
                    </a:lnTo>
                    <a:lnTo>
                      <a:pt x="2574" y="1988"/>
                    </a:lnTo>
                    <a:lnTo>
                      <a:pt x="2658" y="2030"/>
                    </a:lnTo>
                    <a:lnTo>
                      <a:pt x="2658" y="2072"/>
                    </a:lnTo>
                    <a:lnTo>
                      <a:pt x="2574" y="2093"/>
                    </a:lnTo>
                    <a:lnTo>
                      <a:pt x="2470" y="2156"/>
                    </a:lnTo>
                    <a:lnTo>
                      <a:pt x="2470" y="2072"/>
                    </a:lnTo>
                    <a:lnTo>
                      <a:pt x="2407" y="2072"/>
                    </a:lnTo>
                    <a:lnTo>
                      <a:pt x="2470" y="1967"/>
                    </a:lnTo>
                    <a:lnTo>
                      <a:pt x="2407" y="1946"/>
                    </a:lnTo>
                    <a:lnTo>
                      <a:pt x="2198" y="2135"/>
                    </a:lnTo>
                    <a:lnTo>
                      <a:pt x="2177" y="2281"/>
                    </a:lnTo>
                    <a:lnTo>
                      <a:pt x="2198" y="2365"/>
                    </a:lnTo>
                    <a:lnTo>
                      <a:pt x="2156" y="2407"/>
                    </a:lnTo>
                    <a:lnTo>
                      <a:pt x="2093" y="2386"/>
                    </a:lnTo>
                    <a:lnTo>
                      <a:pt x="2051" y="2365"/>
                    </a:lnTo>
                    <a:lnTo>
                      <a:pt x="2051" y="2197"/>
                    </a:lnTo>
                    <a:lnTo>
                      <a:pt x="1989" y="2197"/>
                    </a:lnTo>
                    <a:lnTo>
                      <a:pt x="1863" y="2344"/>
                    </a:lnTo>
                    <a:lnTo>
                      <a:pt x="1717" y="2239"/>
                    </a:lnTo>
                    <a:lnTo>
                      <a:pt x="1675" y="2281"/>
                    </a:lnTo>
                    <a:lnTo>
                      <a:pt x="1633" y="2281"/>
                    </a:lnTo>
                    <a:lnTo>
                      <a:pt x="1654" y="2449"/>
                    </a:lnTo>
                    <a:lnTo>
                      <a:pt x="1612" y="2449"/>
                    </a:lnTo>
                    <a:lnTo>
                      <a:pt x="1549" y="2469"/>
                    </a:lnTo>
                    <a:lnTo>
                      <a:pt x="1549" y="2365"/>
                    </a:lnTo>
                    <a:lnTo>
                      <a:pt x="1507" y="2344"/>
                    </a:lnTo>
                    <a:lnTo>
                      <a:pt x="1445" y="2449"/>
                    </a:lnTo>
                    <a:lnTo>
                      <a:pt x="1403" y="2344"/>
                    </a:lnTo>
                    <a:lnTo>
                      <a:pt x="1152" y="2553"/>
                    </a:lnTo>
                    <a:lnTo>
                      <a:pt x="1110" y="2553"/>
                    </a:lnTo>
                    <a:lnTo>
                      <a:pt x="1047" y="2511"/>
                    </a:lnTo>
                    <a:lnTo>
                      <a:pt x="921" y="2511"/>
                    </a:lnTo>
                    <a:lnTo>
                      <a:pt x="880" y="2595"/>
                    </a:lnTo>
                    <a:lnTo>
                      <a:pt x="901" y="2783"/>
                    </a:lnTo>
                    <a:lnTo>
                      <a:pt x="733" y="3034"/>
                    </a:lnTo>
                    <a:lnTo>
                      <a:pt x="733" y="3097"/>
                    </a:lnTo>
                    <a:lnTo>
                      <a:pt x="587" y="3244"/>
                    </a:lnTo>
                    <a:lnTo>
                      <a:pt x="587" y="3327"/>
                    </a:lnTo>
                    <a:lnTo>
                      <a:pt x="670" y="3411"/>
                    </a:lnTo>
                    <a:lnTo>
                      <a:pt x="587" y="3516"/>
                    </a:lnTo>
                    <a:lnTo>
                      <a:pt x="629" y="3704"/>
                    </a:lnTo>
                    <a:lnTo>
                      <a:pt x="629" y="3830"/>
                    </a:lnTo>
                    <a:lnTo>
                      <a:pt x="796" y="4143"/>
                    </a:lnTo>
                    <a:lnTo>
                      <a:pt x="796" y="4227"/>
                    </a:lnTo>
                    <a:lnTo>
                      <a:pt x="880" y="4332"/>
                    </a:lnTo>
                    <a:lnTo>
                      <a:pt x="880" y="4374"/>
                    </a:lnTo>
                    <a:lnTo>
                      <a:pt x="796" y="4457"/>
                    </a:lnTo>
                    <a:lnTo>
                      <a:pt x="817" y="4541"/>
                    </a:lnTo>
                    <a:lnTo>
                      <a:pt x="775" y="4792"/>
                    </a:lnTo>
                    <a:lnTo>
                      <a:pt x="670" y="4876"/>
                    </a:lnTo>
                    <a:lnTo>
                      <a:pt x="629" y="5022"/>
                    </a:lnTo>
                    <a:lnTo>
                      <a:pt x="566" y="5064"/>
                    </a:lnTo>
                    <a:lnTo>
                      <a:pt x="524" y="5127"/>
                    </a:lnTo>
                    <a:lnTo>
                      <a:pt x="419" y="5231"/>
                    </a:lnTo>
                    <a:lnTo>
                      <a:pt x="419" y="5441"/>
                    </a:lnTo>
                    <a:lnTo>
                      <a:pt x="357" y="5524"/>
                    </a:lnTo>
                    <a:lnTo>
                      <a:pt x="168" y="5545"/>
                    </a:lnTo>
                    <a:lnTo>
                      <a:pt x="147" y="5608"/>
                    </a:lnTo>
                    <a:lnTo>
                      <a:pt x="147" y="5796"/>
                    </a:lnTo>
                    <a:lnTo>
                      <a:pt x="43" y="5943"/>
                    </a:lnTo>
                    <a:lnTo>
                      <a:pt x="43" y="6068"/>
                    </a:lnTo>
                    <a:lnTo>
                      <a:pt x="1" y="6173"/>
                    </a:lnTo>
                    <a:lnTo>
                      <a:pt x="43" y="6236"/>
                    </a:lnTo>
                    <a:lnTo>
                      <a:pt x="43" y="6424"/>
                    </a:lnTo>
                    <a:lnTo>
                      <a:pt x="189" y="6591"/>
                    </a:lnTo>
                    <a:lnTo>
                      <a:pt x="168" y="6738"/>
                    </a:lnTo>
                    <a:lnTo>
                      <a:pt x="189" y="6843"/>
                    </a:lnTo>
                    <a:lnTo>
                      <a:pt x="273" y="6863"/>
                    </a:lnTo>
                    <a:lnTo>
                      <a:pt x="294" y="6863"/>
                    </a:lnTo>
                    <a:lnTo>
                      <a:pt x="273" y="6884"/>
                    </a:lnTo>
                    <a:lnTo>
                      <a:pt x="147" y="6905"/>
                    </a:lnTo>
                    <a:lnTo>
                      <a:pt x="147" y="7052"/>
                    </a:lnTo>
                    <a:lnTo>
                      <a:pt x="168" y="7219"/>
                    </a:lnTo>
                    <a:lnTo>
                      <a:pt x="147" y="7470"/>
                    </a:lnTo>
                    <a:lnTo>
                      <a:pt x="189" y="7512"/>
                    </a:lnTo>
                    <a:lnTo>
                      <a:pt x="189" y="7596"/>
                    </a:lnTo>
                    <a:lnTo>
                      <a:pt x="273" y="7638"/>
                    </a:lnTo>
                    <a:lnTo>
                      <a:pt x="357" y="7742"/>
                    </a:lnTo>
                    <a:lnTo>
                      <a:pt x="398" y="7784"/>
                    </a:lnTo>
                    <a:lnTo>
                      <a:pt x="461" y="7847"/>
                    </a:lnTo>
                    <a:lnTo>
                      <a:pt x="524" y="7951"/>
                    </a:lnTo>
                    <a:lnTo>
                      <a:pt x="608" y="7931"/>
                    </a:lnTo>
                    <a:lnTo>
                      <a:pt x="629" y="7951"/>
                    </a:lnTo>
                    <a:lnTo>
                      <a:pt x="733" y="7993"/>
                    </a:lnTo>
                    <a:lnTo>
                      <a:pt x="817" y="8119"/>
                    </a:lnTo>
                    <a:lnTo>
                      <a:pt x="901" y="8140"/>
                    </a:lnTo>
                    <a:lnTo>
                      <a:pt x="901" y="8161"/>
                    </a:lnTo>
                    <a:lnTo>
                      <a:pt x="921" y="8223"/>
                    </a:lnTo>
                    <a:lnTo>
                      <a:pt x="1005" y="8161"/>
                    </a:lnTo>
                    <a:lnTo>
                      <a:pt x="1131" y="8161"/>
                    </a:lnTo>
                    <a:lnTo>
                      <a:pt x="1256" y="8098"/>
                    </a:lnTo>
                    <a:lnTo>
                      <a:pt x="1361" y="7951"/>
                    </a:lnTo>
                    <a:lnTo>
                      <a:pt x="1737" y="7931"/>
                    </a:lnTo>
                    <a:lnTo>
                      <a:pt x="1842" y="7951"/>
                    </a:lnTo>
                    <a:lnTo>
                      <a:pt x="2030" y="7889"/>
                    </a:lnTo>
                    <a:lnTo>
                      <a:pt x="2093" y="7784"/>
                    </a:lnTo>
                    <a:lnTo>
                      <a:pt x="2177" y="7742"/>
                    </a:lnTo>
                    <a:lnTo>
                      <a:pt x="2240" y="7596"/>
                    </a:lnTo>
                    <a:lnTo>
                      <a:pt x="2344" y="7428"/>
                    </a:lnTo>
                    <a:lnTo>
                      <a:pt x="2344" y="7324"/>
                    </a:lnTo>
                    <a:lnTo>
                      <a:pt x="2449" y="7261"/>
                    </a:lnTo>
                    <a:lnTo>
                      <a:pt x="2449" y="7094"/>
                    </a:lnTo>
                    <a:lnTo>
                      <a:pt x="2407" y="7073"/>
                    </a:lnTo>
                    <a:lnTo>
                      <a:pt x="2491" y="6989"/>
                    </a:lnTo>
                    <a:lnTo>
                      <a:pt x="2554" y="6801"/>
                    </a:lnTo>
                    <a:lnTo>
                      <a:pt x="2512" y="6780"/>
                    </a:lnTo>
                    <a:lnTo>
                      <a:pt x="2574" y="6780"/>
                    </a:lnTo>
                    <a:lnTo>
                      <a:pt x="2679" y="6591"/>
                    </a:lnTo>
                    <a:lnTo>
                      <a:pt x="2763" y="6236"/>
                    </a:lnTo>
                    <a:lnTo>
                      <a:pt x="2805" y="6027"/>
                    </a:lnTo>
                    <a:lnTo>
                      <a:pt x="2909" y="5922"/>
                    </a:lnTo>
                    <a:lnTo>
                      <a:pt x="2972" y="5692"/>
                    </a:lnTo>
                    <a:lnTo>
                      <a:pt x="3118" y="5420"/>
                    </a:lnTo>
                    <a:lnTo>
                      <a:pt x="3286" y="4959"/>
                    </a:lnTo>
                    <a:lnTo>
                      <a:pt x="3390" y="4792"/>
                    </a:lnTo>
                    <a:lnTo>
                      <a:pt x="3390" y="4583"/>
                    </a:lnTo>
                    <a:lnTo>
                      <a:pt x="3495" y="4374"/>
                    </a:lnTo>
                    <a:lnTo>
                      <a:pt x="3516" y="4269"/>
                    </a:lnTo>
                    <a:lnTo>
                      <a:pt x="3642" y="4060"/>
                    </a:lnTo>
                    <a:lnTo>
                      <a:pt x="3704" y="3746"/>
                    </a:lnTo>
                    <a:lnTo>
                      <a:pt x="3746" y="3516"/>
                    </a:lnTo>
                    <a:lnTo>
                      <a:pt x="3809" y="3453"/>
                    </a:lnTo>
                    <a:lnTo>
                      <a:pt x="3830" y="3286"/>
                    </a:lnTo>
                    <a:lnTo>
                      <a:pt x="3809" y="3202"/>
                    </a:lnTo>
                    <a:lnTo>
                      <a:pt x="3830" y="3076"/>
                    </a:lnTo>
                    <a:lnTo>
                      <a:pt x="3934" y="2888"/>
                    </a:lnTo>
                    <a:lnTo>
                      <a:pt x="3934" y="2804"/>
                    </a:lnTo>
                    <a:lnTo>
                      <a:pt x="4018" y="2700"/>
                    </a:lnTo>
                    <a:lnTo>
                      <a:pt x="3976" y="2574"/>
                    </a:lnTo>
                    <a:lnTo>
                      <a:pt x="3934" y="2511"/>
                    </a:lnTo>
                    <a:lnTo>
                      <a:pt x="3976" y="2449"/>
                    </a:lnTo>
                    <a:lnTo>
                      <a:pt x="3976" y="2281"/>
                    </a:lnTo>
                    <a:lnTo>
                      <a:pt x="3934" y="2260"/>
                    </a:lnTo>
                    <a:lnTo>
                      <a:pt x="3934" y="2135"/>
                    </a:lnTo>
                    <a:lnTo>
                      <a:pt x="4018" y="2072"/>
                    </a:lnTo>
                    <a:lnTo>
                      <a:pt x="4060" y="2135"/>
                    </a:lnTo>
                    <a:lnTo>
                      <a:pt x="4081" y="2260"/>
                    </a:lnTo>
                    <a:lnTo>
                      <a:pt x="4186" y="2386"/>
                    </a:lnTo>
                    <a:lnTo>
                      <a:pt x="4269" y="2386"/>
                    </a:lnTo>
                    <a:lnTo>
                      <a:pt x="4290" y="2302"/>
                    </a:lnTo>
                    <a:lnTo>
                      <a:pt x="4332" y="2239"/>
                    </a:lnTo>
                    <a:lnTo>
                      <a:pt x="4353" y="2177"/>
                    </a:lnTo>
                    <a:lnTo>
                      <a:pt x="4353" y="2072"/>
                    </a:lnTo>
                    <a:lnTo>
                      <a:pt x="4395" y="2051"/>
                    </a:lnTo>
                    <a:lnTo>
                      <a:pt x="4374" y="1925"/>
                    </a:lnTo>
                    <a:lnTo>
                      <a:pt x="4269" y="1779"/>
                    </a:lnTo>
                    <a:lnTo>
                      <a:pt x="4248" y="1674"/>
                    </a:lnTo>
                    <a:lnTo>
                      <a:pt x="4269" y="1633"/>
                    </a:lnTo>
                    <a:lnTo>
                      <a:pt x="4269" y="1507"/>
                    </a:lnTo>
                    <a:lnTo>
                      <a:pt x="4248" y="1340"/>
                    </a:lnTo>
                    <a:lnTo>
                      <a:pt x="4269" y="1256"/>
                    </a:lnTo>
                    <a:lnTo>
                      <a:pt x="4269" y="984"/>
                    </a:lnTo>
                    <a:lnTo>
                      <a:pt x="4186" y="879"/>
                    </a:lnTo>
                    <a:lnTo>
                      <a:pt x="4186" y="607"/>
                    </a:lnTo>
                    <a:lnTo>
                      <a:pt x="4144" y="524"/>
                    </a:lnTo>
                    <a:lnTo>
                      <a:pt x="4081" y="524"/>
                    </a:lnTo>
                    <a:lnTo>
                      <a:pt x="3976" y="398"/>
                    </a:lnTo>
                    <a:lnTo>
                      <a:pt x="3976" y="293"/>
                    </a:lnTo>
                    <a:lnTo>
                      <a:pt x="3872" y="252"/>
                    </a:lnTo>
                    <a:lnTo>
                      <a:pt x="3934" y="147"/>
                    </a:lnTo>
                    <a:lnTo>
                      <a:pt x="3914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95" name="Google Shape;595;p23"/>
              <p:cNvGrpSpPr/>
              <p:nvPr/>
            </p:nvGrpSpPr>
            <p:grpSpPr>
              <a:xfrm>
                <a:off x="5298975" y="3412225"/>
                <a:ext cx="576450" cy="616225"/>
                <a:chOff x="5298975" y="3412225"/>
                <a:chExt cx="576450" cy="616225"/>
              </a:xfrm>
            </p:grpSpPr>
            <p:sp>
              <p:nvSpPr>
                <p:cNvPr id="596" name="Google Shape;596;p23"/>
                <p:cNvSpPr/>
                <p:nvPr/>
              </p:nvSpPr>
              <p:spPr>
                <a:xfrm>
                  <a:off x="5298975" y="3412225"/>
                  <a:ext cx="576450" cy="515275"/>
                </a:xfrm>
                <a:custGeom>
                  <a:rect b="b" l="l" r="r" t="t"/>
                  <a:pathLst>
                    <a:path extrusionOk="0" h="20611" w="23058">
                      <a:moveTo>
                        <a:pt x="18015" y="1"/>
                      </a:moveTo>
                      <a:lnTo>
                        <a:pt x="17890" y="42"/>
                      </a:lnTo>
                      <a:lnTo>
                        <a:pt x="17806" y="147"/>
                      </a:lnTo>
                      <a:lnTo>
                        <a:pt x="17806" y="335"/>
                      </a:lnTo>
                      <a:lnTo>
                        <a:pt x="17764" y="524"/>
                      </a:lnTo>
                      <a:lnTo>
                        <a:pt x="17764" y="565"/>
                      </a:lnTo>
                      <a:lnTo>
                        <a:pt x="17722" y="670"/>
                      </a:lnTo>
                      <a:lnTo>
                        <a:pt x="17660" y="670"/>
                      </a:lnTo>
                      <a:lnTo>
                        <a:pt x="17597" y="858"/>
                      </a:lnTo>
                      <a:lnTo>
                        <a:pt x="17492" y="1005"/>
                      </a:lnTo>
                      <a:lnTo>
                        <a:pt x="17576" y="1089"/>
                      </a:lnTo>
                      <a:lnTo>
                        <a:pt x="17681" y="1172"/>
                      </a:lnTo>
                      <a:lnTo>
                        <a:pt x="17618" y="1214"/>
                      </a:lnTo>
                      <a:lnTo>
                        <a:pt x="17555" y="1193"/>
                      </a:lnTo>
                      <a:lnTo>
                        <a:pt x="17492" y="1319"/>
                      </a:lnTo>
                      <a:lnTo>
                        <a:pt x="17450" y="1423"/>
                      </a:lnTo>
                      <a:lnTo>
                        <a:pt x="17513" y="1570"/>
                      </a:lnTo>
                      <a:lnTo>
                        <a:pt x="17513" y="1674"/>
                      </a:lnTo>
                      <a:lnTo>
                        <a:pt x="17450" y="1633"/>
                      </a:lnTo>
                      <a:lnTo>
                        <a:pt x="17367" y="1674"/>
                      </a:lnTo>
                      <a:lnTo>
                        <a:pt x="17304" y="1946"/>
                      </a:lnTo>
                      <a:lnTo>
                        <a:pt x="17367" y="2156"/>
                      </a:lnTo>
                      <a:lnTo>
                        <a:pt x="17346" y="2365"/>
                      </a:lnTo>
                      <a:lnTo>
                        <a:pt x="17388" y="2511"/>
                      </a:lnTo>
                      <a:lnTo>
                        <a:pt x="17388" y="2679"/>
                      </a:lnTo>
                      <a:lnTo>
                        <a:pt x="17262" y="2783"/>
                      </a:lnTo>
                      <a:lnTo>
                        <a:pt x="17262" y="2867"/>
                      </a:lnTo>
                      <a:lnTo>
                        <a:pt x="17157" y="3097"/>
                      </a:lnTo>
                      <a:lnTo>
                        <a:pt x="17137" y="3411"/>
                      </a:lnTo>
                      <a:lnTo>
                        <a:pt x="17032" y="3558"/>
                      </a:lnTo>
                      <a:lnTo>
                        <a:pt x="17074" y="3662"/>
                      </a:lnTo>
                      <a:lnTo>
                        <a:pt x="16990" y="3830"/>
                      </a:lnTo>
                      <a:lnTo>
                        <a:pt x="16885" y="3934"/>
                      </a:lnTo>
                      <a:lnTo>
                        <a:pt x="16885" y="4143"/>
                      </a:lnTo>
                      <a:lnTo>
                        <a:pt x="16718" y="4290"/>
                      </a:lnTo>
                      <a:lnTo>
                        <a:pt x="16341" y="4436"/>
                      </a:lnTo>
                      <a:lnTo>
                        <a:pt x="16195" y="4332"/>
                      </a:lnTo>
                      <a:lnTo>
                        <a:pt x="16028" y="4311"/>
                      </a:lnTo>
                      <a:lnTo>
                        <a:pt x="15944" y="4227"/>
                      </a:lnTo>
                      <a:lnTo>
                        <a:pt x="15818" y="4102"/>
                      </a:lnTo>
                      <a:lnTo>
                        <a:pt x="15818" y="4039"/>
                      </a:lnTo>
                      <a:lnTo>
                        <a:pt x="15776" y="3997"/>
                      </a:lnTo>
                      <a:lnTo>
                        <a:pt x="15735" y="3871"/>
                      </a:lnTo>
                      <a:lnTo>
                        <a:pt x="15609" y="3830"/>
                      </a:lnTo>
                      <a:lnTo>
                        <a:pt x="15484" y="3788"/>
                      </a:lnTo>
                      <a:lnTo>
                        <a:pt x="15316" y="3788"/>
                      </a:lnTo>
                      <a:lnTo>
                        <a:pt x="15149" y="3683"/>
                      </a:lnTo>
                      <a:lnTo>
                        <a:pt x="15107" y="3578"/>
                      </a:lnTo>
                      <a:lnTo>
                        <a:pt x="14981" y="3411"/>
                      </a:lnTo>
                      <a:lnTo>
                        <a:pt x="14835" y="3390"/>
                      </a:lnTo>
                      <a:lnTo>
                        <a:pt x="14688" y="3306"/>
                      </a:lnTo>
                      <a:lnTo>
                        <a:pt x="14688" y="3244"/>
                      </a:lnTo>
                      <a:lnTo>
                        <a:pt x="14626" y="3244"/>
                      </a:lnTo>
                      <a:lnTo>
                        <a:pt x="14563" y="3181"/>
                      </a:lnTo>
                      <a:lnTo>
                        <a:pt x="14437" y="3181"/>
                      </a:lnTo>
                      <a:lnTo>
                        <a:pt x="14333" y="3160"/>
                      </a:lnTo>
                      <a:lnTo>
                        <a:pt x="14354" y="3097"/>
                      </a:lnTo>
                      <a:lnTo>
                        <a:pt x="14207" y="2993"/>
                      </a:lnTo>
                      <a:lnTo>
                        <a:pt x="14165" y="2867"/>
                      </a:lnTo>
                      <a:lnTo>
                        <a:pt x="14040" y="2721"/>
                      </a:lnTo>
                      <a:lnTo>
                        <a:pt x="13935" y="2721"/>
                      </a:lnTo>
                      <a:lnTo>
                        <a:pt x="13810" y="2553"/>
                      </a:lnTo>
                      <a:lnTo>
                        <a:pt x="13810" y="2428"/>
                      </a:lnTo>
                      <a:lnTo>
                        <a:pt x="13914" y="2239"/>
                      </a:lnTo>
                      <a:lnTo>
                        <a:pt x="13935" y="2114"/>
                      </a:lnTo>
                      <a:lnTo>
                        <a:pt x="14061" y="2030"/>
                      </a:lnTo>
                      <a:lnTo>
                        <a:pt x="14103" y="1884"/>
                      </a:lnTo>
                      <a:lnTo>
                        <a:pt x="14144" y="1779"/>
                      </a:lnTo>
                      <a:lnTo>
                        <a:pt x="14040" y="1821"/>
                      </a:lnTo>
                      <a:lnTo>
                        <a:pt x="13956" y="1674"/>
                      </a:lnTo>
                      <a:lnTo>
                        <a:pt x="14061" y="1591"/>
                      </a:lnTo>
                      <a:lnTo>
                        <a:pt x="14040" y="1486"/>
                      </a:lnTo>
                      <a:lnTo>
                        <a:pt x="14124" y="1486"/>
                      </a:lnTo>
                      <a:lnTo>
                        <a:pt x="14165" y="1465"/>
                      </a:lnTo>
                      <a:lnTo>
                        <a:pt x="14228" y="1486"/>
                      </a:lnTo>
                      <a:lnTo>
                        <a:pt x="14333" y="1507"/>
                      </a:lnTo>
                      <a:lnTo>
                        <a:pt x="14458" y="1465"/>
                      </a:lnTo>
                      <a:lnTo>
                        <a:pt x="14521" y="1319"/>
                      </a:lnTo>
                      <a:lnTo>
                        <a:pt x="14416" y="1256"/>
                      </a:lnTo>
                      <a:lnTo>
                        <a:pt x="14479" y="1172"/>
                      </a:lnTo>
                      <a:lnTo>
                        <a:pt x="14563" y="1193"/>
                      </a:lnTo>
                      <a:lnTo>
                        <a:pt x="14626" y="1005"/>
                      </a:lnTo>
                      <a:lnTo>
                        <a:pt x="14688" y="963"/>
                      </a:lnTo>
                      <a:lnTo>
                        <a:pt x="14772" y="858"/>
                      </a:lnTo>
                      <a:lnTo>
                        <a:pt x="14772" y="796"/>
                      </a:lnTo>
                      <a:lnTo>
                        <a:pt x="14668" y="754"/>
                      </a:lnTo>
                      <a:lnTo>
                        <a:pt x="14584" y="837"/>
                      </a:lnTo>
                      <a:lnTo>
                        <a:pt x="14521" y="796"/>
                      </a:lnTo>
                      <a:lnTo>
                        <a:pt x="14521" y="586"/>
                      </a:lnTo>
                      <a:lnTo>
                        <a:pt x="14416" y="649"/>
                      </a:lnTo>
                      <a:lnTo>
                        <a:pt x="14270" y="796"/>
                      </a:lnTo>
                      <a:lnTo>
                        <a:pt x="14333" y="837"/>
                      </a:lnTo>
                      <a:lnTo>
                        <a:pt x="14333" y="900"/>
                      </a:lnTo>
                      <a:lnTo>
                        <a:pt x="14249" y="963"/>
                      </a:lnTo>
                      <a:lnTo>
                        <a:pt x="14144" y="900"/>
                      </a:lnTo>
                      <a:lnTo>
                        <a:pt x="14124" y="837"/>
                      </a:lnTo>
                      <a:lnTo>
                        <a:pt x="14103" y="775"/>
                      </a:lnTo>
                      <a:lnTo>
                        <a:pt x="14040" y="858"/>
                      </a:lnTo>
                      <a:lnTo>
                        <a:pt x="13956" y="879"/>
                      </a:lnTo>
                      <a:lnTo>
                        <a:pt x="13956" y="796"/>
                      </a:lnTo>
                      <a:lnTo>
                        <a:pt x="14040" y="733"/>
                      </a:lnTo>
                      <a:lnTo>
                        <a:pt x="14061" y="670"/>
                      </a:lnTo>
                      <a:lnTo>
                        <a:pt x="13998" y="691"/>
                      </a:lnTo>
                      <a:lnTo>
                        <a:pt x="13914" y="775"/>
                      </a:lnTo>
                      <a:lnTo>
                        <a:pt x="13789" y="837"/>
                      </a:lnTo>
                      <a:lnTo>
                        <a:pt x="13789" y="858"/>
                      </a:lnTo>
                      <a:lnTo>
                        <a:pt x="13705" y="879"/>
                      </a:lnTo>
                      <a:lnTo>
                        <a:pt x="13684" y="837"/>
                      </a:lnTo>
                      <a:lnTo>
                        <a:pt x="13538" y="837"/>
                      </a:lnTo>
                      <a:lnTo>
                        <a:pt x="13538" y="775"/>
                      </a:lnTo>
                      <a:lnTo>
                        <a:pt x="13475" y="649"/>
                      </a:lnTo>
                      <a:lnTo>
                        <a:pt x="13412" y="649"/>
                      </a:lnTo>
                      <a:lnTo>
                        <a:pt x="13287" y="691"/>
                      </a:lnTo>
                      <a:lnTo>
                        <a:pt x="13182" y="670"/>
                      </a:lnTo>
                      <a:lnTo>
                        <a:pt x="13119" y="691"/>
                      </a:lnTo>
                      <a:lnTo>
                        <a:pt x="13077" y="628"/>
                      </a:lnTo>
                      <a:lnTo>
                        <a:pt x="13015" y="628"/>
                      </a:lnTo>
                      <a:lnTo>
                        <a:pt x="12973" y="482"/>
                      </a:lnTo>
                      <a:lnTo>
                        <a:pt x="12847" y="545"/>
                      </a:lnTo>
                      <a:lnTo>
                        <a:pt x="12701" y="524"/>
                      </a:lnTo>
                      <a:lnTo>
                        <a:pt x="12575" y="461"/>
                      </a:lnTo>
                      <a:lnTo>
                        <a:pt x="12575" y="377"/>
                      </a:lnTo>
                      <a:lnTo>
                        <a:pt x="12491" y="273"/>
                      </a:lnTo>
                      <a:lnTo>
                        <a:pt x="12450" y="273"/>
                      </a:lnTo>
                      <a:lnTo>
                        <a:pt x="12450" y="335"/>
                      </a:lnTo>
                      <a:lnTo>
                        <a:pt x="12282" y="377"/>
                      </a:lnTo>
                      <a:lnTo>
                        <a:pt x="12240" y="273"/>
                      </a:lnTo>
                      <a:lnTo>
                        <a:pt x="12136" y="252"/>
                      </a:lnTo>
                      <a:lnTo>
                        <a:pt x="11968" y="168"/>
                      </a:lnTo>
                      <a:lnTo>
                        <a:pt x="11968" y="210"/>
                      </a:lnTo>
                      <a:lnTo>
                        <a:pt x="11906" y="147"/>
                      </a:lnTo>
                      <a:lnTo>
                        <a:pt x="11801" y="231"/>
                      </a:lnTo>
                      <a:lnTo>
                        <a:pt x="11906" y="314"/>
                      </a:lnTo>
                      <a:lnTo>
                        <a:pt x="11864" y="335"/>
                      </a:lnTo>
                      <a:lnTo>
                        <a:pt x="11968" y="356"/>
                      </a:lnTo>
                      <a:lnTo>
                        <a:pt x="12073" y="335"/>
                      </a:lnTo>
                      <a:lnTo>
                        <a:pt x="12240" y="461"/>
                      </a:lnTo>
                      <a:lnTo>
                        <a:pt x="12240" y="545"/>
                      </a:lnTo>
                      <a:lnTo>
                        <a:pt x="12261" y="733"/>
                      </a:lnTo>
                      <a:lnTo>
                        <a:pt x="12136" y="733"/>
                      </a:lnTo>
                      <a:lnTo>
                        <a:pt x="12115" y="858"/>
                      </a:lnTo>
                      <a:lnTo>
                        <a:pt x="12052" y="775"/>
                      </a:lnTo>
                      <a:lnTo>
                        <a:pt x="11968" y="754"/>
                      </a:lnTo>
                      <a:lnTo>
                        <a:pt x="11864" y="837"/>
                      </a:lnTo>
                      <a:lnTo>
                        <a:pt x="11550" y="837"/>
                      </a:lnTo>
                      <a:lnTo>
                        <a:pt x="11424" y="733"/>
                      </a:lnTo>
                      <a:lnTo>
                        <a:pt x="11403" y="775"/>
                      </a:lnTo>
                      <a:lnTo>
                        <a:pt x="11278" y="837"/>
                      </a:lnTo>
                      <a:lnTo>
                        <a:pt x="11299" y="942"/>
                      </a:lnTo>
                      <a:lnTo>
                        <a:pt x="11194" y="900"/>
                      </a:lnTo>
                      <a:lnTo>
                        <a:pt x="11215" y="1068"/>
                      </a:lnTo>
                      <a:lnTo>
                        <a:pt x="11173" y="1005"/>
                      </a:lnTo>
                      <a:lnTo>
                        <a:pt x="11027" y="963"/>
                      </a:lnTo>
                      <a:lnTo>
                        <a:pt x="10985" y="1047"/>
                      </a:lnTo>
                      <a:lnTo>
                        <a:pt x="11027" y="1109"/>
                      </a:lnTo>
                      <a:lnTo>
                        <a:pt x="11027" y="1172"/>
                      </a:lnTo>
                      <a:lnTo>
                        <a:pt x="10880" y="1109"/>
                      </a:lnTo>
                      <a:lnTo>
                        <a:pt x="10818" y="1193"/>
                      </a:lnTo>
                      <a:lnTo>
                        <a:pt x="10880" y="1256"/>
                      </a:lnTo>
                      <a:lnTo>
                        <a:pt x="10797" y="1298"/>
                      </a:lnTo>
                      <a:lnTo>
                        <a:pt x="10713" y="1361"/>
                      </a:lnTo>
                      <a:lnTo>
                        <a:pt x="10713" y="1402"/>
                      </a:lnTo>
                      <a:lnTo>
                        <a:pt x="10797" y="1507"/>
                      </a:lnTo>
                      <a:lnTo>
                        <a:pt x="10818" y="1570"/>
                      </a:lnTo>
                      <a:lnTo>
                        <a:pt x="10818" y="1570"/>
                      </a:lnTo>
                      <a:lnTo>
                        <a:pt x="10713" y="1507"/>
                      </a:lnTo>
                      <a:lnTo>
                        <a:pt x="10650" y="1591"/>
                      </a:lnTo>
                      <a:lnTo>
                        <a:pt x="10546" y="1591"/>
                      </a:lnTo>
                      <a:lnTo>
                        <a:pt x="10462" y="1737"/>
                      </a:lnTo>
                      <a:lnTo>
                        <a:pt x="10357" y="1925"/>
                      </a:lnTo>
                      <a:lnTo>
                        <a:pt x="10274" y="1946"/>
                      </a:lnTo>
                      <a:lnTo>
                        <a:pt x="10253" y="2114"/>
                      </a:lnTo>
                      <a:lnTo>
                        <a:pt x="10148" y="2156"/>
                      </a:lnTo>
                      <a:lnTo>
                        <a:pt x="10232" y="2239"/>
                      </a:lnTo>
                      <a:lnTo>
                        <a:pt x="10441" y="2260"/>
                      </a:lnTo>
                      <a:lnTo>
                        <a:pt x="10357" y="2302"/>
                      </a:lnTo>
                      <a:lnTo>
                        <a:pt x="10294" y="2365"/>
                      </a:lnTo>
                      <a:lnTo>
                        <a:pt x="10546" y="2449"/>
                      </a:lnTo>
                      <a:lnTo>
                        <a:pt x="10462" y="2511"/>
                      </a:lnTo>
                      <a:lnTo>
                        <a:pt x="10294" y="2469"/>
                      </a:lnTo>
                      <a:lnTo>
                        <a:pt x="10253" y="2407"/>
                      </a:lnTo>
                      <a:lnTo>
                        <a:pt x="10253" y="2407"/>
                      </a:lnTo>
                      <a:lnTo>
                        <a:pt x="10274" y="2469"/>
                      </a:lnTo>
                      <a:lnTo>
                        <a:pt x="10357" y="2553"/>
                      </a:lnTo>
                      <a:lnTo>
                        <a:pt x="10357" y="2679"/>
                      </a:lnTo>
                      <a:lnTo>
                        <a:pt x="10462" y="2825"/>
                      </a:lnTo>
                      <a:lnTo>
                        <a:pt x="10294" y="2679"/>
                      </a:lnTo>
                      <a:lnTo>
                        <a:pt x="10232" y="2532"/>
                      </a:lnTo>
                      <a:lnTo>
                        <a:pt x="10127" y="2511"/>
                      </a:lnTo>
                      <a:lnTo>
                        <a:pt x="10085" y="2574"/>
                      </a:lnTo>
                      <a:lnTo>
                        <a:pt x="10064" y="2658"/>
                      </a:lnTo>
                      <a:lnTo>
                        <a:pt x="10043" y="2574"/>
                      </a:lnTo>
                      <a:lnTo>
                        <a:pt x="9813" y="2428"/>
                      </a:lnTo>
                      <a:lnTo>
                        <a:pt x="9625" y="2449"/>
                      </a:lnTo>
                      <a:lnTo>
                        <a:pt x="9667" y="2511"/>
                      </a:lnTo>
                      <a:lnTo>
                        <a:pt x="9625" y="2574"/>
                      </a:lnTo>
                      <a:lnTo>
                        <a:pt x="9562" y="2532"/>
                      </a:lnTo>
                      <a:lnTo>
                        <a:pt x="9520" y="2532"/>
                      </a:lnTo>
                      <a:lnTo>
                        <a:pt x="9458" y="2574"/>
                      </a:lnTo>
                      <a:lnTo>
                        <a:pt x="9541" y="2721"/>
                      </a:lnTo>
                      <a:lnTo>
                        <a:pt x="9520" y="2762"/>
                      </a:lnTo>
                      <a:lnTo>
                        <a:pt x="9499" y="2721"/>
                      </a:lnTo>
                      <a:lnTo>
                        <a:pt x="9437" y="2741"/>
                      </a:lnTo>
                      <a:lnTo>
                        <a:pt x="9437" y="2783"/>
                      </a:lnTo>
                      <a:lnTo>
                        <a:pt x="9332" y="2846"/>
                      </a:lnTo>
                      <a:lnTo>
                        <a:pt x="9186" y="2888"/>
                      </a:lnTo>
                      <a:lnTo>
                        <a:pt x="9311" y="2825"/>
                      </a:lnTo>
                      <a:lnTo>
                        <a:pt x="9395" y="2721"/>
                      </a:lnTo>
                      <a:lnTo>
                        <a:pt x="9395" y="2532"/>
                      </a:lnTo>
                      <a:lnTo>
                        <a:pt x="9458" y="2428"/>
                      </a:lnTo>
                      <a:lnTo>
                        <a:pt x="9416" y="2344"/>
                      </a:lnTo>
                      <a:lnTo>
                        <a:pt x="9311" y="2323"/>
                      </a:lnTo>
                      <a:lnTo>
                        <a:pt x="9144" y="2030"/>
                      </a:lnTo>
                      <a:lnTo>
                        <a:pt x="9081" y="1905"/>
                      </a:lnTo>
                      <a:lnTo>
                        <a:pt x="8893" y="1842"/>
                      </a:lnTo>
                      <a:lnTo>
                        <a:pt x="8788" y="1800"/>
                      </a:lnTo>
                      <a:lnTo>
                        <a:pt x="8725" y="1821"/>
                      </a:lnTo>
                      <a:lnTo>
                        <a:pt x="8788" y="1884"/>
                      </a:lnTo>
                      <a:lnTo>
                        <a:pt x="8704" y="1905"/>
                      </a:lnTo>
                      <a:lnTo>
                        <a:pt x="8621" y="2030"/>
                      </a:lnTo>
                      <a:lnTo>
                        <a:pt x="8558" y="2009"/>
                      </a:lnTo>
                      <a:lnTo>
                        <a:pt x="8579" y="1946"/>
                      </a:lnTo>
                      <a:lnTo>
                        <a:pt x="8474" y="1988"/>
                      </a:lnTo>
                      <a:lnTo>
                        <a:pt x="8453" y="2051"/>
                      </a:lnTo>
                      <a:lnTo>
                        <a:pt x="8370" y="1884"/>
                      </a:lnTo>
                      <a:lnTo>
                        <a:pt x="8307" y="1884"/>
                      </a:lnTo>
                      <a:lnTo>
                        <a:pt x="8286" y="1946"/>
                      </a:lnTo>
                      <a:lnTo>
                        <a:pt x="8370" y="2009"/>
                      </a:lnTo>
                      <a:lnTo>
                        <a:pt x="8265" y="2093"/>
                      </a:lnTo>
                      <a:lnTo>
                        <a:pt x="8202" y="2218"/>
                      </a:lnTo>
                      <a:lnTo>
                        <a:pt x="8265" y="2260"/>
                      </a:lnTo>
                      <a:lnTo>
                        <a:pt x="8139" y="2344"/>
                      </a:lnTo>
                      <a:lnTo>
                        <a:pt x="8077" y="2260"/>
                      </a:lnTo>
                      <a:lnTo>
                        <a:pt x="8035" y="2260"/>
                      </a:lnTo>
                      <a:lnTo>
                        <a:pt x="7993" y="2197"/>
                      </a:lnTo>
                      <a:lnTo>
                        <a:pt x="8077" y="2114"/>
                      </a:lnTo>
                      <a:lnTo>
                        <a:pt x="7993" y="2114"/>
                      </a:lnTo>
                      <a:lnTo>
                        <a:pt x="7951" y="2239"/>
                      </a:lnTo>
                      <a:lnTo>
                        <a:pt x="7846" y="2260"/>
                      </a:lnTo>
                      <a:lnTo>
                        <a:pt x="7784" y="2323"/>
                      </a:lnTo>
                      <a:lnTo>
                        <a:pt x="7763" y="2449"/>
                      </a:lnTo>
                      <a:lnTo>
                        <a:pt x="7951" y="2511"/>
                      </a:lnTo>
                      <a:lnTo>
                        <a:pt x="7784" y="2637"/>
                      </a:lnTo>
                      <a:lnTo>
                        <a:pt x="7679" y="2574"/>
                      </a:lnTo>
                      <a:lnTo>
                        <a:pt x="7533" y="2658"/>
                      </a:lnTo>
                      <a:lnTo>
                        <a:pt x="7554" y="2741"/>
                      </a:lnTo>
                      <a:lnTo>
                        <a:pt x="7742" y="2762"/>
                      </a:lnTo>
                      <a:lnTo>
                        <a:pt x="7658" y="2846"/>
                      </a:lnTo>
                      <a:lnTo>
                        <a:pt x="7574" y="2867"/>
                      </a:lnTo>
                      <a:lnTo>
                        <a:pt x="7470" y="2741"/>
                      </a:lnTo>
                      <a:lnTo>
                        <a:pt x="7365" y="2846"/>
                      </a:lnTo>
                      <a:lnTo>
                        <a:pt x="7261" y="2867"/>
                      </a:lnTo>
                      <a:lnTo>
                        <a:pt x="7302" y="2951"/>
                      </a:lnTo>
                      <a:lnTo>
                        <a:pt x="7323" y="3034"/>
                      </a:lnTo>
                      <a:lnTo>
                        <a:pt x="7323" y="3097"/>
                      </a:lnTo>
                      <a:lnTo>
                        <a:pt x="7407" y="3076"/>
                      </a:lnTo>
                      <a:lnTo>
                        <a:pt x="7323" y="3181"/>
                      </a:lnTo>
                      <a:lnTo>
                        <a:pt x="7365" y="3286"/>
                      </a:lnTo>
                      <a:lnTo>
                        <a:pt x="7261" y="3306"/>
                      </a:lnTo>
                      <a:lnTo>
                        <a:pt x="7219" y="3390"/>
                      </a:lnTo>
                      <a:lnTo>
                        <a:pt x="7407" y="3453"/>
                      </a:lnTo>
                      <a:lnTo>
                        <a:pt x="7302" y="3495"/>
                      </a:lnTo>
                      <a:lnTo>
                        <a:pt x="7261" y="3558"/>
                      </a:lnTo>
                      <a:lnTo>
                        <a:pt x="7135" y="3516"/>
                      </a:lnTo>
                      <a:lnTo>
                        <a:pt x="7093" y="3453"/>
                      </a:lnTo>
                      <a:lnTo>
                        <a:pt x="7009" y="3390"/>
                      </a:lnTo>
                      <a:lnTo>
                        <a:pt x="6905" y="3474"/>
                      </a:lnTo>
                      <a:lnTo>
                        <a:pt x="6884" y="3369"/>
                      </a:lnTo>
                      <a:lnTo>
                        <a:pt x="6779" y="3306"/>
                      </a:lnTo>
                      <a:lnTo>
                        <a:pt x="6696" y="3369"/>
                      </a:lnTo>
                      <a:lnTo>
                        <a:pt x="6821" y="3474"/>
                      </a:lnTo>
                      <a:lnTo>
                        <a:pt x="6779" y="3495"/>
                      </a:lnTo>
                      <a:lnTo>
                        <a:pt x="6717" y="3599"/>
                      </a:lnTo>
                      <a:lnTo>
                        <a:pt x="6821" y="3704"/>
                      </a:lnTo>
                      <a:lnTo>
                        <a:pt x="6947" y="3704"/>
                      </a:lnTo>
                      <a:lnTo>
                        <a:pt x="6905" y="3809"/>
                      </a:lnTo>
                      <a:lnTo>
                        <a:pt x="6905" y="3913"/>
                      </a:lnTo>
                      <a:lnTo>
                        <a:pt x="6842" y="3871"/>
                      </a:lnTo>
                      <a:lnTo>
                        <a:pt x="6779" y="3871"/>
                      </a:lnTo>
                      <a:lnTo>
                        <a:pt x="6800" y="3997"/>
                      </a:lnTo>
                      <a:lnTo>
                        <a:pt x="6737" y="4122"/>
                      </a:lnTo>
                      <a:lnTo>
                        <a:pt x="6737" y="4248"/>
                      </a:lnTo>
                      <a:lnTo>
                        <a:pt x="6570" y="3871"/>
                      </a:lnTo>
                      <a:lnTo>
                        <a:pt x="6424" y="3620"/>
                      </a:lnTo>
                      <a:lnTo>
                        <a:pt x="6382" y="3558"/>
                      </a:lnTo>
                      <a:lnTo>
                        <a:pt x="6403" y="3390"/>
                      </a:lnTo>
                      <a:lnTo>
                        <a:pt x="6361" y="3474"/>
                      </a:lnTo>
                      <a:lnTo>
                        <a:pt x="6214" y="3558"/>
                      </a:lnTo>
                      <a:lnTo>
                        <a:pt x="6193" y="3704"/>
                      </a:lnTo>
                      <a:lnTo>
                        <a:pt x="6110" y="3725"/>
                      </a:lnTo>
                      <a:lnTo>
                        <a:pt x="6089" y="3809"/>
                      </a:lnTo>
                      <a:lnTo>
                        <a:pt x="5984" y="3788"/>
                      </a:lnTo>
                      <a:lnTo>
                        <a:pt x="5901" y="3892"/>
                      </a:lnTo>
                      <a:lnTo>
                        <a:pt x="5838" y="3976"/>
                      </a:lnTo>
                      <a:lnTo>
                        <a:pt x="5859" y="4102"/>
                      </a:lnTo>
                      <a:lnTo>
                        <a:pt x="5859" y="4415"/>
                      </a:lnTo>
                      <a:lnTo>
                        <a:pt x="5901" y="4436"/>
                      </a:lnTo>
                      <a:lnTo>
                        <a:pt x="5901" y="4541"/>
                      </a:lnTo>
                      <a:lnTo>
                        <a:pt x="5796" y="4604"/>
                      </a:lnTo>
                      <a:lnTo>
                        <a:pt x="5733" y="4708"/>
                      </a:lnTo>
                      <a:lnTo>
                        <a:pt x="5566" y="4750"/>
                      </a:lnTo>
                      <a:lnTo>
                        <a:pt x="5587" y="4834"/>
                      </a:lnTo>
                      <a:lnTo>
                        <a:pt x="5461" y="4918"/>
                      </a:lnTo>
                      <a:lnTo>
                        <a:pt x="5461" y="5064"/>
                      </a:lnTo>
                      <a:lnTo>
                        <a:pt x="5377" y="5127"/>
                      </a:lnTo>
                      <a:lnTo>
                        <a:pt x="5210" y="5378"/>
                      </a:lnTo>
                      <a:lnTo>
                        <a:pt x="4854" y="5587"/>
                      </a:lnTo>
                      <a:lnTo>
                        <a:pt x="4561" y="5608"/>
                      </a:lnTo>
                      <a:lnTo>
                        <a:pt x="4436" y="5650"/>
                      </a:lnTo>
                      <a:lnTo>
                        <a:pt x="4268" y="5671"/>
                      </a:lnTo>
                      <a:lnTo>
                        <a:pt x="4122" y="5692"/>
                      </a:lnTo>
                      <a:lnTo>
                        <a:pt x="3996" y="5671"/>
                      </a:lnTo>
                      <a:lnTo>
                        <a:pt x="3808" y="5754"/>
                      </a:lnTo>
                      <a:lnTo>
                        <a:pt x="3787" y="5859"/>
                      </a:lnTo>
                      <a:lnTo>
                        <a:pt x="3683" y="5901"/>
                      </a:lnTo>
                      <a:lnTo>
                        <a:pt x="3285" y="5880"/>
                      </a:lnTo>
                      <a:lnTo>
                        <a:pt x="3222" y="5922"/>
                      </a:lnTo>
                      <a:lnTo>
                        <a:pt x="3160" y="6027"/>
                      </a:lnTo>
                      <a:lnTo>
                        <a:pt x="2929" y="6131"/>
                      </a:lnTo>
                      <a:lnTo>
                        <a:pt x="2762" y="6131"/>
                      </a:lnTo>
                      <a:lnTo>
                        <a:pt x="2657" y="6089"/>
                      </a:lnTo>
                      <a:lnTo>
                        <a:pt x="2553" y="6110"/>
                      </a:lnTo>
                      <a:lnTo>
                        <a:pt x="2532" y="6027"/>
                      </a:lnTo>
                      <a:lnTo>
                        <a:pt x="2427" y="6089"/>
                      </a:lnTo>
                      <a:lnTo>
                        <a:pt x="2344" y="6215"/>
                      </a:lnTo>
                      <a:lnTo>
                        <a:pt x="2113" y="6278"/>
                      </a:lnTo>
                      <a:lnTo>
                        <a:pt x="2092" y="6319"/>
                      </a:lnTo>
                      <a:lnTo>
                        <a:pt x="2009" y="6319"/>
                      </a:lnTo>
                      <a:lnTo>
                        <a:pt x="1820" y="6487"/>
                      </a:lnTo>
                      <a:lnTo>
                        <a:pt x="1569" y="6612"/>
                      </a:lnTo>
                      <a:lnTo>
                        <a:pt x="1255" y="6717"/>
                      </a:lnTo>
                      <a:lnTo>
                        <a:pt x="1088" y="6905"/>
                      </a:lnTo>
                      <a:lnTo>
                        <a:pt x="1088" y="7115"/>
                      </a:lnTo>
                      <a:lnTo>
                        <a:pt x="963" y="7219"/>
                      </a:lnTo>
                      <a:lnTo>
                        <a:pt x="879" y="7156"/>
                      </a:lnTo>
                      <a:lnTo>
                        <a:pt x="900" y="7073"/>
                      </a:lnTo>
                      <a:lnTo>
                        <a:pt x="900" y="7010"/>
                      </a:lnTo>
                      <a:lnTo>
                        <a:pt x="963" y="6843"/>
                      </a:lnTo>
                      <a:lnTo>
                        <a:pt x="963" y="6738"/>
                      </a:lnTo>
                      <a:lnTo>
                        <a:pt x="774" y="6863"/>
                      </a:lnTo>
                      <a:lnTo>
                        <a:pt x="732" y="7052"/>
                      </a:lnTo>
                      <a:lnTo>
                        <a:pt x="607" y="7282"/>
                      </a:lnTo>
                      <a:lnTo>
                        <a:pt x="711" y="7470"/>
                      </a:lnTo>
                      <a:lnTo>
                        <a:pt x="628" y="7638"/>
                      </a:lnTo>
                      <a:lnTo>
                        <a:pt x="649" y="7889"/>
                      </a:lnTo>
                      <a:lnTo>
                        <a:pt x="419" y="8161"/>
                      </a:lnTo>
                      <a:lnTo>
                        <a:pt x="335" y="8537"/>
                      </a:lnTo>
                      <a:lnTo>
                        <a:pt x="377" y="8726"/>
                      </a:lnTo>
                      <a:lnTo>
                        <a:pt x="356" y="9019"/>
                      </a:lnTo>
                      <a:lnTo>
                        <a:pt x="565" y="9353"/>
                      </a:lnTo>
                      <a:lnTo>
                        <a:pt x="565" y="9479"/>
                      </a:lnTo>
                      <a:lnTo>
                        <a:pt x="649" y="9584"/>
                      </a:lnTo>
                      <a:lnTo>
                        <a:pt x="565" y="9751"/>
                      </a:lnTo>
                      <a:lnTo>
                        <a:pt x="628" y="9897"/>
                      </a:lnTo>
                      <a:lnTo>
                        <a:pt x="502" y="9960"/>
                      </a:lnTo>
                      <a:lnTo>
                        <a:pt x="439" y="9856"/>
                      </a:lnTo>
                      <a:lnTo>
                        <a:pt x="439" y="9667"/>
                      </a:lnTo>
                      <a:lnTo>
                        <a:pt x="356" y="9772"/>
                      </a:lnTo>
                      <a:lnTo>
                        <a:pt x="335" y="9730"/>
                      </a:lnTo>
                      <a:lnTo>
                        <a:pt x="335" y="9542"/>
                      </a:lnTo>
                      <a:lnTo>
                        <a:pt x="230" y="9312"/>
                      </a:lnTo>
                      <a:lnTo>
                        <a:pt x="147" y="9416"/>
                      </a:lnTo>
                      <a:lnTo>
                        <a:pt x="188" y="9667"/>
                      </a:lnTo>
                      <a:lnTo>
                        <a:pt x="335" y="9835"/>
                      </a:lnTo>
                      <a:lnTo>
                        <a:pt x="439" y="10023"/>
                      </a:lnTo>
                      <a:lnTo>
                        <a:pt x="293" y="10065"/>
                      </a:lnTo>
                      <a:lnTo>
                        <a:pt x="147" y="9897"/>
                      </a:lnTo>
                      <a:lnTo>
                        <a:pt x="126" y="9688"/>
                      </a:lnTo>
                      <a:lnTo>
                        <a:pt x="84" y="9772"/>
                      </a:lnTo>
                      <a:lnTo>
                        <a:pt x="0" y="9835"/>
                      </a:lnTo>
                      <a:lnTo>
                        <a:pt x="105" y="10002"/>
                      </a:lnTo>
                      <a:lnTo>
                        <a:pt x="314" y="10253"/>
                      </a:lnTo>
                      <a:lnTo>
                        <a:pt x="419" y="10588"/>
                      </a:lnTo>
                      <a:lnTo>
                        <a:pt x="377" y="11153"/>
                      </a:lnTo>
                      <a:lnTo>
                        <a:pt x="460" y="11257"/>
                      </a:lnTo>
                      <a:lnTo>
                        <a:pt x="544" y="11592"/>
                      </a:lnTo>
                      <a:lnTo>
                        <a:pt x="711" y="12032"/>
                      </a:lnTo>
                      <a:lnTo>
                        <a:pt x="649" y="12178"/>
                      </a:lnTo>
                      <a:lnTo>
                        <a:pt x="670" y="12827"/>
                      </a:lnTo>
                      <a:lnTo>
                        <a:pt x="649" y="12910"/>
                      </a:lnTo>
                      <a:lnTo>
                        <a:pt x="711" y="13099"/>
                      </a:lnTo>
                      <a:lnTo>
                        <a:pt x="711" y="13308"/>
                      </a:lnTo>
                      <a:lnTo>
                        <a:pt x="837" y="13559"/>
                      </a:lnTo>
                      <a:lnTo>
                        <a:pt x="837" y="13726"/>
                      </a:lnTo>
                      <a:lnTo>
                        <a:pt x="732" y="13810"/>
                      </a:lnTo>
                      <a:lnTo>
                        <a:pt x="774" y="13852"/>
                      </a:lnTo>
                      <a:lnTo>
                        <a:pt x="732" y="14019"/>
                      </a:lnTo>
                      <a:lnTo>
                        <a:pt x="711" y="14270"/>
                      </a:lnTo>
                      <a:lnTo>
                        <a:pt x="628" y="14354"/>
                      </a:lnTo>
                      <a:lnTo>
                        <a:pt x="649" y="14438"/>
                      </a:lnTo>
                      <a:lnTo>
                        <a:pt x="628" y="14584"/>
                      </a:lnTo>
                      <a:lnTo>
                        <a:pt x="523" y="14668"/>
                      </a:lnTo>
                      <a:lnTo>
                        <a:pt x="544" y="14793"/>
                      </a:lnTo>
                      <a:lnTo>
                        <a:pt x="335" y="14961"/>
                      </a:lnTo>
                      <a:lnTo>
                        <a:pt x="251" y="14877"/>
                      </a:lnTo>
                      <a:lnTo>
                        <a:pt x="126" y="15086"/>
                      </a:lnTo>
                      <a:lnTo>
                        <a:pt x="126" y="15442"/>
                      </a:lnTo>
                      <a:lnTo>
                        <a:pt x="209" y="15526"/>
                      </a:lnTo>
                      <a:lnTo>
                        <a:pt x="293" y="15526"/>
                      </a:lnTo>
                      <a:lnTo>
                        <a:pt x="544" y="15756"/>
                      </a:lnTo>
                      <a:lnTo>
                        <a:pt x="544" y="15861"/>
                      </a:lnTo>
                      <a:lnTo>
                        <a:pt x="565" y="15923"/>
                      </a:lnTo>
                      <a:lnTo>
                        <a:pt x="711" y="15944"/>
                      </a:lnTo>
                      <a:lnTo>
                        <a:pt x="753" y="16007"/>
                      </a:lnTo>
                      <a:lnTo>
                        <a:pt x="942" y="16028"/>
                      </a:lnTo>
                      <a:lnTo>
                        <a:pt x="983" y="16028"/>
                      </a:lnTo>
                      <a:lnTo>
                        <a:pt x="1025" y="16070"/>
                      </a:lnTo>
                      <a:lnTo>
                        <a:pt x="1151" y="16070"/>
                      </a:lnTo>
                      <a:lnTo>
                        <a:pt x="1297" y="16049"/>
                      </a:lnTo>
                      <a:lnTo>
                        <a:pt x="1339" y="16133"/>
                      </a:lnTo>
                      <a:lnTo>
                        <a:pt x="1402" y="16070"/>
                      </a:lnTo>
                      <a:lnTo>
                        <a:pt x="1423" y="16112"/>
                      </a:lnTo>
                      <a:lnTo>
                        <a:pt x="1611" y="16070"/>
                      </a:lnTo>
                      <a:lnTo>
                        <a:pt x="1758" y="16070"/>
                      </a:lnTo>
                      <a:lnTo>
                        <a:pt x="1779" y="16007"/>
                      </a:lnTo>
                      <a:lnTo>
                        <a:pt x="1862" y="15965"/>
                      </a:lnTo>
                      <a:lnTo>
                        <a:pt x="1946" y="15840"/>
                      </a:lnTo>
                      <a:lnTo>
                        <a:pt x="2113" y="15861"/>
                      </a:lnTo>
                      <a:lnTo>
                        <a:pt x="2113" y="15756"/>
                      </a:lnTo>
                      <a:lnTo>
                        <a:pt x="2218" y="15693"/>
                      </a:lnTo>
                      <a:lnTo>
                        <a:pt x="2323" y="15693"/>
                      </a:lnTo>
                      <a:lnTo>
                        <a:pt x="2406" y="15777"/>
                      </a:lnTo>
                      <a:lnTo>
                        <a:pt x="2511" y="15651"/>
                      </a:lnTo>
                      <a:lnTo>
                        <a:pt x="2532" y="15693"/>
                      </a:lnTo>
                      <a:lnTo>
                        <a:pt x="2616" y="15651"/>
                      </a:lnTo>
                      <a:lnTo>
                        <a:pt x="2636" y="15526"/>
                      </a:lnTo>
                      <a:lnTo>
                        <a:pt x="2950" y="15317"/>
                      </a:lnTo>
                      <a:lnTo>
                        <a:pt x="3076" y="15338"/>
                      </a:lnTo>
                      <a:lnTo>
                        <a:pt x="3160" y="15379"/>
                      </a:lnTo>
                      <a:lnTo>
                        <a:pt x="3264" y="15317"/>
                      </a:lnTo>
                      <a:lnTo>
                        <a:pt x="3557" y="15233"/>
                      </a:lnTo>
                      <a:lnTo>
                        <a:pt x="3599" y="15317"/>
                      </a:lnTo>
                      <a:lnTo>
                        <a:pt x="3787" y="15254"/>
                      </a:lnTo>
                      <a:lnTo>
                        <a:pt x="3850" y="15296"/>
                      </a:lnTo>
                      <a:lnTo>
                        <a:pt x="3955" y="15317"/>
                      </a:lnTo>
                      <a:lnTo>
                        <a:pt x="4038" y="15254"/>
                      </a:lnTo>
                      <a:lnTo>
                        <a:pt x="4101" y="15400"/>
                      </a:lnTo>
                      <a:lnTo>
                        <a:pt x="4185" y="15400"/>
                      </a:lnTo>
                      <a:lnTo>
                        <a:pt x="4268" y="15338"/>
                      </a:lnTo>
                      <a:lnTo>
                        <a:pt x="4310" y="15400"/>
                      </a:lnTo>
                      <a:lnTo>
                        <a:pt x="4415" y="15338"/>
                      </a:lnTo>
                      <a:lnTo>
                        <a:pt x="4624" y="15338"/>
                      </a:lnTo>
                      <a:lnTo>
                        <a:pt x="4624" y="15442"/>
                      </a:lnTo>
                      <a:lnTo>
                        <a:pt x="4645" y="15442"/>
                      </a:lnTo>
                      <a:lnTo>
                        <a:pt x="4792" y="15338"/>
                      </a:lnTo>
                      <a:lnTo>
                        <a:pt x="4917" y="15379"/>
                      </a:lnTo>
                      <a:lnTo>
                        <a:pt x="5064" y="15254"/>
                      </a:lnTo>
                      <a:lnTo>
                        <a:pt x="5126" y="15128"/>
                      </a:lnTo>
                      <a:lnTo>
                        <a:pt x="5168" y="15107"/>
                      </a:lnTo>
                      <a:lnTo>
                        <a:pt x="5315" y="14982"/>
                      </a:lnTo>
                      <a:lnTo>
                        <a:pt x="5377" y="14773"/>
                      </a:lnTo>
                      <a:lnTo>
                        <a:pt x="5524" y="14668"/>
                      </a:lnTo>
                      <a:lnTo>
                        <a:pt x="5670" y="14647"/>
                      </a:lnTo>
                      <a:lnTo>
                        <a:pt x="5754" y="14668"/>
                      </a:lnTo>
                      <a:lnTo>
                        <a:pt x="5984" y="14584"/>
                      </a:lnTo>
                      <a:lnTo>
                        <a:pt x="6277" y="14396"/>
                      </a:lnTo>
                      <a:lnTo>
                        <a:pt x="6486" y="14208"/>
                      </a:lnTo>
                      <a:lnTo>
                        <a:pt x="6570" y="14187"/>
                      </a:lnTo>
                      <a:lnTo>
                        <a:pt x="6737" y="14187"/>
                      </a:lnTo>
                      <a:lnTo>
                        <a:pt x="6905" y="14249"/>
                      </a:lnTo>
                      <a:lnTo>
                        <a:pt x="7051" y="14270"/>
                      </a:lnTo>
                      <a:lnTo>
                        <a:pt x="7198" y="14208"/>
                      </a:lnTo>
                      <a:lnTo>
                        <a:pt x="7407" y="14249"/>
                      </a:lnTo>
                      <a:lnTo>
                        <a:pt x="7742" y="14145"/>
                      </a:lnTo>
                      <a:lnTo>
                        <a:pt x="7930" y="14082"/>
                      </a:lnTo>
                      <a:lnTo>
                        <a:pt x="8056" y="13977"/>
                      </a:lnTo>
                      <a:lnTo>
                        <a:pt x="8139" y="13977"/>
                      </a:lnTo>
                      <a:lnTo>
                        <a:pt x="8307" y="13852"/>
                      </a:lnTo>
                      <a:lnTo>
                        <a:pt x="8558" y="13852"/>
                      </a:lnTo>
                      <a:lnTo>
                        <a:pt x="9186" y="13810"/>
                      </a:lnTo>
                      <a:lnTo>
                        <a:pt x="9395" y="13852"/>
                      </a:lnTo>
                      <a:lnTo>
                        <a:pt x="9520" y="13852"/>
                      </a:lnTo>
                      <a:lnTo>
                        <a:pt x="9709" y="13810"/>
                      </a:lnTo>
                      <a:lnTo>
                        <a:pt x="9834" y="13831"/>
                      </a:lnTo>
                      <a:lnTo>
                        <a:pt x="10022" y="13977"/>
                      </a:lnTo>
                      <a:lnTo>
                        <a:pt x="10148" y="14208"/>
                      </a:lnTo>
                      <a:lnTo>
                        <a:pt x="10253" y="14249"/>
                      </a:lnTo>
                      <a:lnTo>
                        <a:pt x="10336" y="14187"/>
                      </a:lnTo>
                      <a:lnTo>
                        <a:pt x="10378" y="14166"/>
                      </a:lnTo>
                      <a:lnTo>
                        <a:pt x="10441" y="14208"/>
                      </a:lnTo>
                      <a:lnTo>
                        <a:pt x="10504" y="14187"/>
                      </a:lnTo>
                      <a:lnTo>
                        <a:pt x="10650" y="14208"/>
                      </a:lnTo>
                      <a:lnTo>
                        <a:pt x="10755" y="14354"/>
                      </a:lnTo>
                      <a:lnTo>
                        <a:pt x="10880" y="14375"/>
                      </a:lnTo>
                      <a:lnTo>
                        <a:pt x="10964" y="14354"/>
                      </a:lnTo>
                      <a:lnTo>
                        <a:pt x="11194" y="14542"/>
                      </a:lnTo>
                      <a:lnTo>
                        <a:pt x="11194" y="14647"/>
                      </a:lnTo>
                      <a:lnTo>
                        <a:pt x="11278" y="14647"/>
                      </a:lnTo>
                      <a:lnTo>
                        <a:pt x="11341" y="14731"/>
                      </a:lnTo>
                      <a:lnTo>
                        <a:pt x="11320" y="14814"/>
                      </a:lnTo>
                      <a:lnTo>
                        <a:pt x="11215" y="14814"/>
                      </a:lnTo>
                      <a:lnTo>
                        <a:pt x="11194" y="14898"/>
                      </a:lnTo>
                      <a:lnTo>
                        <a:pt x="11299" y="15107"/>
                      </a:lnTo>
                      <a:lnTo>
                        <a:pt x="11403" y="15128"/>
                      </a:lnTo>
                      <a:lnTo>
                        <a:pt x="11508" y="15254"/>
                      </a:lnTo>
                      <a:lnTo>
                        <a:pt x="11550" y="15421"/>
                      </a:lnTo>
                      <a:lnTo>
                        <a:pt x="11529" y="15526"/>
                      </a:lnTo>
                      <a:lnTo>
                        <a:pt x="11655" y="15819"/>
                      </a:lnTo>
                      <a:lnTo>
                        <a:pt x="11613" y="15944"/>
                      </a:lnTo>
                      <a:lnTo>
                        <a:pt x="11655" y="16007"/>
                      </a:lnTo>
                      <a:lnTo>
                        <a:pt x="11634" y="16154"/>
                      </a:lnTo>
                      <a:lnTo>
                        <a:pt x="11613" y="16237"/>
                      </a:lnTo>
                      <a:lnTo>
                        <a:pt x="11529" y="16216"/>
                      </a:lnTo>
                      <a:lnTo>
                        <a:pt x="11508" y="16237"/>
                      </a:lnTo>
                      <a:lnTo>
                        <a:pt x="11592" y="16363"/>
                      </a:lnTo>
                      <a:lnTo>
                        <a:pt x="11655" y="16384"/>
                      </a:lnTo>
                      <a:lnTo>
                        <a:pt x="11717" y="16530"/>
                      </a:lnTo>
                      <a:lnTo>
                        <a:pt x="11822" y="16488"/>
                      </a:lnTo>
                      <a:lnTo>
                        <a:pt x="11927" y="16572"/>
                      </a:lnTo>
                      <a:lnTo>
                        <a:pt x="11927" y="16467"/>
                      </a:lnTo>
                      <a:lnTo>
                        <a:pt x="11864" y="16363"/>
                      </a:lnTo>
                      <a:lnTo>
                        <a:pt x="11927" y="16300"/>
                      </a:lnTo>
                      <a:lnTo>
                        <a:pt x="11968" y="16174"/>
                      </a:lnTo>
                      <a:lnTo>
                        <a:pt x="12073" y="16174"/>
                      </a:lnTo>
                      <a:lnTo>
                        <a:pt x="12136" y="16070"/>
                      </a:lnTo>
                      <a:lnTo>
                        <a:pt x="12240" y="16028"/>
                      </a:lnTo>
                      <a:lnTo>
                        <a:pt x="12261" y="15923"/>
                      </a:lnTo>
                      <a:lnTo>
                        <a:pt x="12366" y="15777"/>
                      </a:lnTo>
                      <a:lnTo>
                        <a:pt x="12596" y="15693"/>
                      </a:lnTo>
                      <a:lnTo>
                        <a:pt x="12638" y="15610"/>
                      </a:lnTo>
                      <a:lnTo>
                        <a:pt x="12680" y="15610"/>
                      </a:lnTo>
                      <a:lnTo>
                        <a:pt x="12868" y="15505"/>
                      </a:lnTo>
                      <a:lnTo>
                        <a:pt x="12910" y="15338"/>
                      </a:lnTo>
                      <a:lnTo>
                        <a:pt x="13077" y="15107"/>
                      </a:lnTo>
                      <a:lnTo>
                        <a:pt x="13224" y="15086"/>
                      </a:lnTo>
                      <a:lnTo>
                        <a:pt x="13307" y="14982"/>
                      </a:lnTo>
                      <a:lnTo>
                        <a:pt x="13266" y="14856"/>
                      </a:lnTo>
                      <a:lnTo>
                        <a:pt x="13287" y="14710"/>
                      </a:lnTo>
                      <a:lnTo>
                        <a:pt x="13370" y="14877"/>
                      </a:lnTo>
                      <a:lnTo>
                        <a:pt x="13370" y="15024"/>
                      </a:lnTo>
                      <a:lnTo>
                        <a:pt x="13370" y="15191"/>
                      </a:lnTo>
                      <a:lnTo>
                        <a:pt x="13287" y="15254"/>
                      </a:lnTo>
                      <a:lnTo>
                        <a:pt x="13266" y="15547"/>
                      </a:lnTo>
                      <a:lnTo>
                        <a:pt x="13015" y="15714"/>
                      </a:lnTo>
                      <a:lnTo>
                        <a:pt x="12973" y="15840"/>
                      </a:lnTo>
                      <a:lnTo>
                        <a:pt x="12910" y="15923"/>
                      </a:lnTo>
                      <a:lnTo>
                        <a:pt x="12910" y="16070"/>
                      </a:lnTo>
                      <a:lnTo>
                        <a:pt x="12784" y="16258"/>
                      </a:lnTo>
                      <a:lnTo>
                        <a:pt x="12805" y="16300"/>
                      </a:lnTo>
                      <a:lnTo>
                        <a:pt x="12743" y="16593"/>
                      </a:lnTo>
                      <a:lnTo>
                        <a:pt x="12450" y="16572"/>
                      </a:lnTo>
                      <a:lnTo>
                        <a:pt x="12387" y="16739"/>
                      </a:lnTo>
                      <a:lnTo>
                        <a:pt x="12324" y="16823"/>
                      </a:lnTo>
                      <a:lnTo>
                        <a:pt x="12324" y="16886"/>
                      </a:lnTo>
                      <a:lnTo>
                        <a:pt x="12491" y="16823"/>
                      </a:lnTo>
                      <a:lnTo>
                        <a:pt x="12659" y="16760"/>
                      </a:lnTo>
                      <a:lnTo>
                        <a:pt x="12868" y="16823"/>
                      </a:lnTo>
                      <a:lnTo>
                        <a:pt x="13056" y="16530"/>
                      </a:lnTo>
                      <a:lnTo>
                        <a:pt x="13098" y="16216"/>
                      </a:lnTo>
                      <a:lnTo>
                        <a:pt x="13266" y="16049"/>
                      </a:lnTo>
                      <a:lnTo>
                        <a:pt x="13307" y="16112"/>
                      </a:lnTo>
                      <a:lnTo>
                        <a:pt x="13307" y="16384"/>
                      </a:lnTo>
                      <a:lnTo>
                        <a:pt x="13370" y="16551"/>
                      </a:lnTo>
                      <a:lnTo>
                        <a:pt x="13307" y="16551"/>
                      </a:lnTo>
                      <a:lnTo>
                        <a:pt x="13328" y="16823"/>
                      </a:lnTo>
                      <a:lnTo>
                        <a:pt x="13203" y="17074"/>
                      </a:lnTo>
                      <a:lnTo>
                        <a:pt x="12994" y="17158"/>
                      </a:lnTo>
                      <a:lnTo>
                        <a:pt x="13015" y="17221"/>
                      </a:lnTo>
                      <a:lnTo>
                        <a:pt x="13161" y="17200"/>
                      </a:lnTo>
                      <a:lnTo>
                        <a:pt x="13307" y="17221"/>
                      </a:lnTo>
                      <a:lnTo>
                        <a:pt x="13391" y="17158"/>
                      </a:lnTo>
                      <a:lnTo>
                        <a:pt x="13496" y="17116"/>
                      </a:lnTo>
                      <a:lnTo>
                        <a:pt x="13600" y="17011"/>
                      </a:lnTo>
                      <a:lnTo>
                        <a:pt x="13705" y="17053"/>
                      </a:lnTo>
                      <a:lnTo>
                        <a:pt x="13789" y="17053"/>
                      </a:lnTo>
                      <a:lnTo>
                        <a:pt x="13705" y="17158"/>
                      </a:lnTo>
                      <a:lnTo>
                        <a:pt x="13642" y="17221"/>
                      </a:lnTo>
                      <a:lnTo>
                        <a:pt x="13538" y="17221"/>
                      </a:lnTo>
                      <a:lnTo>
                        <a:pt x="13517" y="17283"/>
                      </a:lnTo>
                      <a:lnTo>
                        <a:pt x="13621" y="17430"/>
                      </a:lnTo>
                      <a:lnTo>
                        <a:pt x="13684" y="17576"/>
                      </a:lnTo>
                      <a:lnTo>
                        <a:pt x="13747" y="17744"/>
                      </a:lnTo>
                      <a:lnTo>
                        <a:pt x="13747" y="17953"/>
                      </a:lnTo>
                      <a:lnTo>
                        <a:pt x="13726" y="18225"/>
                      </a:lnTo>
                      <a:lnTo>
                        <a:pt x="13600" y="18371"/>
                      </a:lnTo>
                      <a:lnTo>
                        <a:pt x="13621" y="18455"/>
                      </a:lnTo>
                      <a:lnTo>
                        <a:pt x="13600" y="18664"/>
                      </a:lnTo>
                      <a:lnTo>
                        <a:pt x="13705" y="18748"/>
                      </a:lnTo>
                      <a:lnTo>
                        <a:pt x="13789" y="18895"/>
                      </a:lnTo>
                      <a:lnTo>
                        <a:pt x="13810" y="19083"/>
                      </a:lnTo>
                      <a:lnTo>
                        <a:pt x="14019" y="19355"/>
                      </a:lnTo>
                      <a:lnTo>
                        <a:pt x="14165" y="19397"/>
                      </a:lnTo>
                      <a:lnTo>
                        <a:pt x="14270" y="19480"/>
                      </a:lnTo>
                      <a:lnTo>
                        <a:pt x="14333" y="19606"/>
                      </a:lnTo>
                      <a:lnTo>
                        <a:pt x="14437" y="19627"/>
                      </a:lnTo>
                      <a:lnTo>
                        <a:pt x="14458" y="19585"/>
                      </a:lnTo>
                      <a:lnTo>
                        <a:pt x="14542" y="19564"/>
                      </a:lnTo>
                      <a:lnTo>
                        <a:pt x="14688" y="19585"/>
                      </a:lnTo>
                      <a:lnTo>
                        <a:pt x="14835" y="19731"/>
                      </a:lnTo>
                      <a:lnTo>
                        <a:pt x="14960" y="19773"/>
                      </a:lnTo>
                      <a:lnTo>
                        <a:pt x="15086" y="19899"/>
                      </a:lnTo>
                      <a:lnTo>
                        <a:pt x="15107" y="20003"/>
                      </a:lnTo>
                      <a:lnTo>
                        <a:pt x="15212" y="20045"/>
                      </a:lnTo>
                      <a:lnTo>
                        <a:pt x="15358" y="20192"/>
                      </a:lnTo>
                      <a:lnTo>
                        <a:pt x="15421" y="20192"/>
                      </a:lnTo>
                      <a:lnTo>
                        <a:pt x="15463" y="20108"/>
                      </a:lnTo>
                      <a:lnTo>
                        <a:pt x="15693" y="20003"/>
                      </a:lnTo>
                      <a:lnTo>
                        <a:pt x="15776" y="19899"/>
                      </a:lnTo>
                      <a:lnTo>
                        <a:pt x="15902" y="19899"/>
                      </a:lnTo>
                      <a:lnTo>
                        <a:pt x="16048" y="19773"/>
                      </a:lnTo>
                      <a:lnTo>
                        <a:pt x="16153" y="19773"/>
                      </a:lnTo>
                      <a:lnTo>
                        <a:pt x="16195" y="19711"/>
                      </a:lnTo>
                      <a:lnTo>
                        <a:pt x="16153" y="19669"/>
                      </a:lnTo>
                      <a:lnTo>
                        <a:pt x="16048" y="19627"/>
                      </a:lnTo>
                      <a:lnTo>
                        <a:pt x="16090" y="19564"/>
                      </a:lnTo>
                      <a:lnTo>
                        <a:pt x="16320" y="19397"/>
                      </a:lnTo>
                      <a:lnTo>
                        <a:pt x="16509" y="19522"/>
                      </a:lnTo>
                      <a:lnTo>
                        <a:pt x="16509" y="19669"/>
                      </a:lnTo>
                      <a:lnTo>
                        <a:pt x="16258" y="19794"/>
                      </a:lnTo>
                      <a:lnTo>
                        <a:pt x="16320" y="19899"/>
                      </a:lnTo>
                      <a:lnTo>
                        <a:pt x="16404" y="19920"/>
                      </a:lnTo>
                      <a:lnTo>
                        <a:pt x="16467" y="19815"/>
                      </a:lnTo>
                      <a:lnTo>
                        <a:pt x="16572" y="19731"/>
                      </a:lnTo>
                      <a:lnTo>
                        <a:pt x="16676" y="19815"/>
                      </a:lnTo>
                      <a:lnTo>
                        <a:pt x="16676" y="19920"/>
                      </a:lnTo>
                      <a:lnTo>
                        <a:pt x="16613" y="19920"/>
                      </a:lnTo>
                      <a:lnTo>
                        <a:pt x="16509" y="20003"/>
                      </a:lnTo>
                      <a:lnTo>
                        <a:pt x="16655" y="20192"/>
                      </a:lnTo>
                      <a:lnTo>
                        <a:pt x="16676" y="20401"/>
                      </a:lnTo>
                      <a:lnTo>
                        <a:pt x="16760" y="20338"/>
                      </a:lnTo>
                      <a:lnTo>
                        <a:pt x="16844" y="20359"/>
                      </a:lnTo>
                      <a:lnTo>
                        <a:pt x="16844" y="20464"/>
                      </a:lnTo>
                      <a:lnTo>
                        <a:pt x="16927" y="20610"/>
                      </a:lnTo>
                      <a:lnTo>
                        <a:pt x="16990" y="20443"/>
                      </a:lnTo>
                      <a:lnTo>
                        <a:pt x="16990" y="20296"/>
                      </a:lnTo>
                      <a:lnTo>
                        <a:pt x="16885" y="20359"/>
                      </a:lnTo>
                      <a:lnTo>
                        <a:pt x="16885" y="20317"/>
                      </a:lnTo>
                      <a:lnTo>
                        <a:pt x="16948" y="20234"/>
                      </a:lnTo>
                      <a:lnTo>
                        <a:pt x="17241" y="20234"/>
                      </a:lnTo>
                      <a:lnTo>
                        <a:pt x="17262" y="20296"/>
                      </a:lnTo>
                      <a:lnTo>
                        <a:pt x="17304" y="20234"/>
                      </a:lnTo>
                      <a:lnTo>
                        <a:pt x="17450" y="20024"/>
                      </a:lnTo>
                      <a:lnTo>
                        <a:pt x="17764" y="19836"/>
                      </a:lnTo>
                      <a:lnTo>
                        <a:pt x="17911" y="19711"/>
                      </a:lnTo>
                      <a:lnTo>
                        <a:pt x="17827" y="19711"/>
                      </a:lnTo>
                      <a:lnTo>
                        <a:pt x="17764" y="19731"/>
                      </a:lnTo>
                      <a:lnTo>
                        <a:pt x="17785" y="19711"/>
                      </a:lnTo>
                      <a:lnTo>
                        <a:pt x="17681" y="19669"/>
                      </a:lnTo>
                      <a:lnTo>
                        <a:pt x="17932" y="19669"/>
                      </a:lnTo>
                      <a:lnTo>
                        <a:pt x="18183" y="19606"/>
                      </a:lnTo>
                      <a:lnTo>
                        <a:pt x="18622" y="19501"/>
                      </a:lnTo>
                      <a:lnTo>
                        <a:pt x="18957" y="19585"/>
                      </a:lnTo>
                      <a:lnTo>
                        <a:pt x="19124" y="19501"/>
                      </a:lnTo>
                      <a:lnTo>
                        <a:pt x="19124" y="19397"/>
                      </a:lnTo>
                      <a:lnTo>
                        <a:pt x="19229" y="19397"/>
                      </a:lnTo>
                      <a:lnTo>
                        <a:pt x="19333" y="19313"/>
                      </a:lnTo>
                      <a:lnTo>
                        <a:pt x="19438" y="19104"/>
                      </a:lnTo>
                      <a:lnTo>
                        <a:pt x="19375" y="18895"/>
                      </a:lnTo>
                      <a:lnTo>
                        <a:pt x="19375" y="18769"/>
                      </a:lnTo>
                      <a:lnTo>
                        <a:pt x="19585" y="18560"/>
                      </a:lnTo>
                      <a:lnTo>
                        <a:pt x="19585" y="18225"/>
                      </a:lnTo>
                      <a:lnTo>
                        <a:pt x="19668" y="18099"/>
                      </a:lnTo>
                      <a:lnTo>
                        <a:pt x="19710" y="17869"/>
                      </a:lnTo>
                      <a:lnTo>
                        <a:pt x="19815" y="17827"/>
                      </a:lnTo>
                      <a:lnTo>
                        <a:pt x="19815" y="17702"/>
                      </a:lnTo>
                      <a:lnTo>
                        <a:pt x="20170" y="17283"/>
                      </a:lnTo>
                      <a:lnTo>
                        <a:pt x="20275" y="17262"/>
                      </a:lnTo>
                      <a:lnTo>
                        <a:pt x="20317" y="17011"/>
                      </a:lnTo>
                      <a:lnTo>
                        <a:pt x="20442" y="16823"/>
                      </a:lnTo>
                      <a:lnTo>
                        <a:pt x="20547" y="16593"/>
                      </a:lnTo>
                      <a:lnTo>
                        <a:pt x="20694" y="16446"/>
                      </a:lnTo>
                      <a:lnTo>
                        <a:pt x="20652" y="16342"/>
                      </a:lnTo>
                      <a:lnTo>
                        <a:pt x="20756" y="16258"/>
                      </a:lnTo>
                      <a:lnTo>
                        <a:pt x="20861" y="16049"/>
                      </a:lnTo>
                      <a:lnTo>
                        <a:pt x="20798" y="15965"/>
                      </a:lnTo>
                      <a:lnTo>
                        <a:pt x="20966" y="15902"/>
                      </a:lnTo>
                      <a:lnTo>
                        <a:pt x="21070" y="15714"/>
                      </a:lnTo>
                      <a:lnTo>
                        <a:pt x="21154" y="15630"/>
                      </a:lnTo>
                      <a:lnTo>
                        <a:pt x="21258" y="15442"/>
                      </a:lnTo>
                      <a:lnTo>
                        <a:pt x="21426" y="15400"/>
                      </a:lnTo>
                      <a:lnTo>
                        <a:pt x="21530" y="15338"/>
                      </a:lnTo>
                      <a:lnTo>
                        <a:pt x="21342" y="15338"/>
                      </a:lnTo>
                      <a:lnTo>
                        <a:pt x="21384" y="15296"/>
                      </a:lnTo>
                      <a:lnTo>
                        <a:pt x="21593" y="15254"/>
                      </a:lnTo>
                      <a:lnTo>
                        <a:pt x="21782" y="15170"/>
                      </a:lnTo>
                      <a:lnTo>
                        <a:pt x="21802" y="15003"/>
                      </a:lnTo>
                      <a:lnTo>
                        <a:pt x="21782" y="14961"/>
                      </a:lnTo>
                      <a:lnTo>
                        <a:pt x="21802" y="14814"/>
                      </a:lnTo>
                      <a:lnTo>
                        <a:pt x="22012" y="14689"/>
                      </a:lnTo>
                      <a:lnTo>
                        <a:pt x="22012" y="14563"/>
                      </a:lnTo>
                      <a:lnTo>
                        <a:pt x="22158" y="14501"/>
                      </a:lnTo>
                      <a:lnTo>
                        <a:pt x="22284" y="14291"/>
                      </a:lnTo>
                      <a:lnTo>
                        <a:pt x="22263" y="14187"/>
                      </a:lnTo>
                      <a:lnTo>
                        <a:pt x="22305" y="14019"/>
                      </a:lnTo>
                      <a:lnTo>
                        <a:pt x="22284" y="13957"/>
                      </a:lnTo>
                      <a:lnTo>
                        <a:pt x="22284" y="13852"/>
                      </a:lnTo>
                      <a:lnTo>
                        <a:pt x="22430" y="13496"/>
                      </a:lnTo>
                      <a:lnTo>
                        <a:pt x="22493" y="13287"/>
                      </a:lnTo>
                      <a:lnTo>
                        <a:pt x="22702" y="12910"/>
                      </a:lnTo>
                      <a:lnTo>
                        <a:pt x="22702" y="12785"/>
                      </a:lnTo>
                      <a:lnTo>
                        <a:pt x="22807" y="12492"/>
                      </a:lnTo>
                      <a:lnTo>
                        <a:pt x="22953" y="12366"/>
                      </a:lnTo>
                      <a:lnTo>
                        <a:pt x="23016" y="12199"/>
                      </a:lnTo>
                      <a:lnTo>
                        <a:pt x="22953" y="12053"/>
                      </a:lnTo>
                      <a:lnTo>
                        <a:pt x="23058" y="11927"/>
                      </a:lnTo>
                      <a:lnTo>
                        <a:pt x="22995" y="11655"/>
                      </a:lnTo>
                      <a:lnTo>
                        <a:pt x="22995" y="11529"/>
                      </a:lnTo>
                      <a:lnTo>
                        <a:pt x="22911" y="11320"/>
                      </a:lnTo>
                      <a:lnTo>
                        <a:pt x="22891" y="11236"/>
                      </a:lnTo>
                      <a:lnTo>
                        <a:pt x="22849" y="11111"/>
                      </a:lnTo>
                      <a:lnTo>
                        <a:pt x="22911" y="11069"/>
                      </a:lnTo>
                      <a:lnTo>
                        <a:pt x="22911" y="10923"/>
                      </a:lnTo>
                      <a:lnTo>
                        <a:pt x="23016" y="10776"/>
                      </a:lnTo>
                      <a:lnTo>
                        <a:pt x="23016" y="10713"/>
                      </a:lnTo>
                      <a:lnTo>
                        <a:pt x="22995" y="10379"/>
                      </a:lnTo>
                      <a:lnTo>
                        <a:pt x="23058" y="10253"/>
                      </a:lnTo>
                      <a:lnTo>
                        <a:pt x="23016" y="10190"/>
                      </a:lnTo>
                      <a:lnTo>
                        <a:pt x="22995" y="10065"/>
                      </a:lnTo>
                      <a:lnTo>
                        <a:pt x="22995" y="9856"/>
                      </a:lnTo>
                      <a:lnTo>
                        <a:pt x="22932" y="9835"/>
                      </a:lnTo>
                      <a:lnTo>
                        <a:pt x="22995" y="9688"/>
                      </a:lnTo>
                      <a:lnTo>
                        <a:pt x="22891" y="9667"/>
                      </a:lnTo>
                      <a:lnTo>
                        <a:pt x="22828" y="9542"/>
                      </a:lnTo>
                      <a:lnTo>
                        <a:pt x="22828" y="9416"/>
                      </a:lnTo>
                      <a:lnTo>
                        <a:pt x="22702" y="9312"/>
                      </a:lnTo>
                      <a:lnTo>
                        <a:pt x="22619" y="9144"/>
                      </a:lnTo>
                      <a:lnTo>
                        <a:pt x="22598" y="8956"/>
                      </a:lnTo>
                      <a:lnTo>
                        <a:pt x="22514" y="8830"/>
                      </a:lnTo>
                      <a:lnTo>
                        <a:pt x="22430" y="8830"/>
                      </a:lnTo>
                      <a:lnTo>
                        <a:pt x="22367" y="8851"/>
                      </a:lnTo>
                      <a:lnTo>
                        <a:pt x="22284" y="8809"/>
                      </a:lnTo>
                      <a:lnTo>
                        <a:pt x="22263" y="8642"/>
                      </a:lnTo>
                      <a:lnTo>
                        <a:pt x="22200" y="8621"/>
                      </a:lnTo>
                      <a:lnTo>
                        <a:pt x="22179" y="8537"/>
                      </a:lnTo>
                      <a:lnTo>
                        <a:pt x="22054" y="8412"/>
                      </a:lnTo>
                      <a:lnTo>
                        <a:pt x="21970" y="8370"/>
                      </a:lnTo>
                      <a:lnTo>
                        <a:pt x="22012" y="8265"/>
                      </a:lnTo>
                      <a:lnTo>
                        <a:pt x="21949" y="8119"/>
                      </a:lnTo>
                      <a:lnTo>
                        <a:pt x="22054" y="7993"/>
                      </a:lnTo>
                      <a:lnTo>
                        <a:pt x="22074" y="7805"/>
                      </a:lnTo>
                      <a:lnTo>
                        <a:pt x="22012" y="7742"/>
                      </a:lnTo>
                      <a:lnTo>
                        <a:pt x="22054" y="7638"/>
                      </a:lnTo>
                      <a:lnTo>
                        <a:pt x="21970" y="7575"/>
                      </a:lnTo>
                      <a:lnTo>
                        <a:pt x="21949" y="7638"/>
                      </a:lnTo>
                      <a:lnTo>
                        <a:pt x="21991" y="7679"/>
                      </a:lnTo>
                      <a:lnTo>
                        <a:pt x="21949" y="7763"/>
                      </a:lnTo>
                      <a:lnTo>
                        <a:pt x="21677" y="7533"/>
                      </a:lnTo>
                      <a:lnTo>
                        <a:pt x="21635" y="7366"/>
                      </a:lnTo>
                      <a:lnTo>
                        <a:pt x="21572" y="7387"/>
                      </a:lnTo>
                      <a:lnTo>
                        <a:pt x="21572" y="7470"/>
                      </a:lnTo>
                      <a:lnTo>
                        <a:pt x="21551" y="7575"/>
                      </a:lnTo>
                      <a:lnTo>
                        <a:pt x="21593" y="7763"/>
                      </a:lnTo>
                      <a:lnTo>
                        <a:pt x="21468" y="7596"/>
                      </a:lnTo>
                      <a:lnTo>
                        <a:pt x="21426" y="7659"/>
                      </a:lnTo>
                      <a:lnTo>
                        <a:pt x="21426" y="7554"/>
                      </a:lnTo>
                      <a:lnTo>
                        <a:pt x="21363" y="7470"/>
                      </a:lnTo>
                      <a:lnTo>
                        <a:pt x="21342" y="7135"/>
                      </a:lnTo>
                      <a:lnTo>
                        <a:pt x="21384" y="7115"/>
                      </a:lnTo>
                      <a:lnTo>
                        <a:pt x="21384" y="7031"/>
                      </a:lnTo>
                      <a:lnTo>
                        <a:pt x="21279" y="6947"/>
                      </a:lnTo>
                      <a:lnTo>
                        <a:pt x="21321" y="6863"/>
                      </a:lnTo>
                      <a:lnTo>
                        <a:pt x="21238" y="6801"/>
                      </a:lnTo>
                      <a:lnTo>
                        <a:pt x="21258" y="6696"/>
                      </a:lnTo>
                      <a:lnTo>
                        <a:pt x="21070" y="6529"/>
                      </a:lnTo>
                      <a:lnTo>
                        <a:pt x="21028" y="6424"/>
                      </a:lnTo>
                      <a:lnTo>
                        <a:pt x="21028" y="6299"/>
                      </a:lnTo>
                      <a:lnTo>
                        <a:pt x="21133" y="6319"/>
                      </a:lnTo>
                      <a:lnTo>
                        <a:pt x="21133" y="6194"/>
                      </a:lnTo>
                      <a:lnTo>
                        <a:pt x="21028" y="6027"/>
                      </a:lnTo>
                      <a:lnTo>
                        <a:pt x="20966" y="6068"/>
                      </a:lnTo>
                      <a:lnTo>
                        <a:pt x="20861" y="6068"/>
                      </a:lnTo>
                      <a:lnTo>
                        <a:pt x="20756" y="5880"/>
                      </a:lnTo>
                      <a:lnTo>
                        <a:pt x="20694" y="5880"/>
                      </a:lnTo>
                      <a:lnTo>
                        <a:pt x="20589" y="5796"/>
                      </a:lnTo>
                      <a:lnTo>
                        <a:pt x="20505" y="5859"/>
                      </a:lnTo>
                      <a:lnTo>
                        <a:pt x="20484" y="5796"/>
                      </a:lnTo>
                      <a:lnTo>
                        <a:pt x="20338" y="5754"/>
                      </a:lnTo>
                      <a:lnTo>
                        <a:pt x="20275" y="5817"/>
                      </a:lnTo>
                      <a:lnTo>
                        <a:pt x="20317" y="5713"/>
                      </a:lnTo>
                      <a:lnTo>
                        <a:pt x="20442" y="5692"/>
                      </a:lnTo>
                      <a:lnTo>
                        <a:pt x="20442" y="5608"/>
                      </a:lnTo>
                      <a:lnTo>
                        <a:pt x="20422" y="5545"/>
                      </a:lnTo>
                      <a:lnTo>
                        <a:pt x="20296" y="5566"/>
                      </a:lnTo>
                      <a:lnTo>
                        <a:pt x="20191" y="5545"/>
                      </a:lnTo>
                      <a:lnTo>
                        <a:pt x="20170" y="5482"/>
                      </a:lnTo>
                      <a:lnTo>
                        <a:pt x="20087" y="5482"/>
                      </a:lnTo>
                      <a:lnTo>
                        <a:pt x="19857" y="5336"/>
                      </a:lnTo>
                      <a:lnTo>
                        <a:pt x="19752" y="5127"/>
                      </a:lnTo>
                      <a:lnTo>
                        <a:pt x="19710" y="4918"/>
                      </a:lnTo>
                      <a:lnTo>
                        <a:pt x="19668" y="4771"/>
                      </a:lnTo>
                      <a:lnTo>
                        <a:pt x="19668" y="4666"/>
                      </a:lnTo>
                      <a:lnTo>
                        <a:pt x="19710" y="4646"/>
                      </a:lnTo>
                      <a:lnTo>
                        <a:pt x="19773" y="4415"/>
                      </a:lnTo>
                      <a:lnTo>
                        <a:pt x="19689" y="4122"/>
                      </a:lnTo>
                      <a:lnTo>
                        <a:pt x="19647" y="3976"/>
                      </a:lnTo>
                      <a:lnTo>
                        <a:pt x="19689" y="3934"/>
                      </a:lnTo>
                      <a:lnTo>
                        <a:pt x="19606" y="3892"/>
                      </a:lnTo>
                      <a:lnTo>
                        <a:pt x="19543" y="3892"/>
                      </a:lnTo>
                      <a:lnTo>
                        <a:pt x="19438" y="3662"/>
                      </a:lnTo>
                      <a:lnTo>
                        <a:pt x="19438" y="3369"/>
                      </a:lnTo>
                      <a:lnTo>
                        <a:pt x="19459" y="3348"/>
                      </a:lnTo>
                      <a:lnTo>
                        <a:pt x="19459" y="3265"/>
                      </a:lnTo>
                      <a:lnTo>
                        <a:pt x="19396" y="3202"/>
                      </a:lnTo>
                      <a:lnTo>
                        <a:pt x="19375" y="2846"/>
                      </a:lnTo>
                      <a:lnTo>
                        <a:pt x="19438" y="2762"/>
                      </a:lnTo>
                      <a:lnTo>
                        <a:pt x="19375" y="2637"/>
                      </a:lnTo>
                      <a:lnTo>
                        <a:pt x="19438" y="2616"/>
                      </a:lnTo>
                      <a:lnTo>
                        <a:pt x="19438" y="2532"/>
                      </a:lnTo>
                      <a:lnTo>
                        <a:pt x="19250" y="2323"/>
                      </a:lnTo>
                      <a:lnTo>
                        <a:pt x="19124" y="2260"/>
                      </a:lnTo>
                      <a:lnTo>
                        <a:pt x="19145" y="2218"/>
                      </a:lnTo>
                      <a:lnTo>
                        <a:pt x="19020" y="2093"/>
                      </a:lnTo>
                      <a:lnTo>
                        <a:pt x="18915" y="2156"/>
                      </a:lnTo>
                      <a:lnTo>
                        <a:pt x="18852" y="2114"/>
                      </a:lnTo>
                      <a:lnTo>
                        <a:pt x="18769" y="2239"/>
                      </a:lnTo>
                      <a:lnTo>
                        <a:pt x="18706" y="2239"/>
                      </a:lnTo>
                      <a:lnTo>
                        <a:pt x="18559" y="2051"/>
                      </a:lnTo>
                      <a:lnTo>
                        <a:pt x="18601" y="1988"/>
                      </a:lnTo>
                      <a:lnTo>
                        <a:pt x="18517" y="1800"/>
                      </a:lnTo>
                      <a:lnTo>
                        <a:pt x="18538" y="1591"/>
                      </a:lnTo>
                      <a:lnTo>
                        <a:pt x="18517" y="1319"/>
                      </a:lnTo>
                      <a:lnTo>
                        <a:pt x="18497" y="1361"/>
                      </a:lnTo>
                      <a:lnTo>
                        <a:pt x="18434" y="1256"/>
                      </a:lnTo>
                      <a:lnTo>
                        <a:pt x="18497" y="1151"/>
                      </a:lnTo>
                      <a:lnTo>
                        <a:pt x="18413" y="1047"/>
                      </a:lnTo>
                      <a:lnTo>
                        <a:pt x="18392" y="942"/>
                      </a:lnTo>
                      <a:lnTo>
                        <a:pt x="18329" y="900"/>
                      </a:lnTo>
                      <a:lnTo>
                        <a:pt x="18329" y="754"/>
                      </a:lnTo>
                      <a:lnTo>
                        <a:pt x="18413" y="670"/>
                      </a:lnTo>
                      <a:lnTo>
                        <a:pt x="18329" y="649"/>
                      </a:lnTo>
                      <a:lnTo>
                        <a:pt x="18225" y="670"/>
                      </a:lnTo>
                      <a:lnTo>
                        <a:pt x="18141" y="586"/>
                      </a:lnTo>
                      <a:lnTo>
                        <a:pt x="18204" y="314"/>
                      </a:lnTo>
                      <a:lnTo>
                        <a:pt x="18183" y="252"/>
                      </a:lnTo>
                      <a:lnTo>
                        <a:pt x="18120" y="105"/>
                      </a:lnTo>
                      <a:lnTo>
                        <a:pt x="18015" y="63"/>
                      </a:lnTo>
                      <a:lnTo>
                        <a:pt x="18015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7" name="Google Shape;597;p23"/>
                <p:cNvSpPr/>
                <p:nvPr/>
              </p:nvSpPr>
              <p:spPr>
                <a:xfrm>
                  <a:off x="5683950" y="3957275"/>
                  <a:ext cx="54950" cy="71175"/>
                </a:xfrm>
                <a:custGeom>
                  <a:rect b="b" l="l" r="r" t="t"/>
                  <a:pathLst>
                    <a:path extrusionOk="0" h="2847" w="2198">
                      <a:moveTo>
                        <a:pt x="168" y="1"/>
                      </a:moveTo>
                      <a:lnTo>
                        <a:pt x="126" y="64"/>
                      </a:lnTo>
                      <a:lnTo>
                        <a:pt x="126" y="189"/>
                      </a:lnTo>
                      <a:lnTo>
                        <a:pt x="105" y="210"/>
                      </a:lnTo>
                      <a:lnTo>
                        <a:pt x="105" y="336"/>
                      </a:lnTo>
                      <a:lnTo>
                        <a:pt x="126" y="587"/>
                      </a:lnTo>
                      <a:lnTo>
                        <a:pt x="105" y="733"/>
                      </a:lnTo>
                      <a:lnTo>
                        <a:pt x="126" y="1005"/>
                      </a:lnTo>
                      <a:lnTo>
                        <a:pt x="168" y="1214"/>
                      </a:lnTo>
                      <a:lnTo>
                        <a:pt x="126" y="1361"/>
                      </a:lnTo>
                      <a:lnTo>
                        <a:pt x="189" y="1382"/>
                      </a:lnTo>
                      <a:lnTo>
                        <a:pt x="189" y="1466"/>
                      </a:lnTo>
                      <a:lnTo>
                        <a:pt x="294" y="1570"/>
                      </a:lnTo>
                      <a:lnTo>
                        <a:pt x="168" y="1570"/>
                      </a:lnTo>
                      <a:lnTo>
                        <a:pt x="64" y="1466"/>
                      </a:lnTo>
                      <a:lnTo>
                        <a:pt x="1" y="1570"/>
                      </a:lnTo>
                      <a:lnTo>
                        <a:pt x="1" y="1779"/>
                      </a:lnTo>
                      <a:lnTo>
                        <a:pt x="85" y="1842"/>
                      </a:lnTo>
                      <a:lnTo>
                        <a:pt x="64" y="1884"/>
                      </a:lnTo>
                      <a:lnTo>
                        <a:pt x="64" y="2198"/>
                      </a:lnTo>
                      <a:lnTo>
                        <a:pt x="105" y="2261"/>
                      </a:lnTo>
                      <a:lnTo>
                        <a:pt x="85" y="2303"/>
                      </a:lnTo>
                      <a:lnTo>
                        <a:pt x="105" y="2470"/>
                      </a:lnTo>
                      <a:lnTo>
                        <a:pt x="210" y="2491"/>
                      </a:lnTo>
                      <a:lnTo>
                        <a:pt x="168" y="2575"/>
                      </a:lnTo>
                      <a:lnTo>
                        <a:pt x="168" y="2700"/>
                      </a:lnTo>
                      <a:lnTo>
                        <a:pt x="210" y="2721"/>
                      </a:lnTo>
                      <a:lnTo>
                        <a:pt x="315" y="2700"/>
                      </a:lnTo>
                      <a:lnTo>
                        <a:pt x="398" y="2784"/>
                      </a:lnTo>
                      <a:lnTo>
                        <a:pt x="503" y="2637"/>
                      </a:lnTo>
                      <a:lnTo>
                        <a:pt x="503" y="2742"/>
                      </a:lnTo>
                      <a:lnTo>
                        <a:pt x="545" y="2847"/>
                      </a:lnTo>
                      <a:lnTo>
                        <a:pt x="649" y="2847"/>
                      </a:lnTo>
                      <a:lnTo>
                        <a:pt x="754" y="2700"/>
                      </a:lnTo>
                      <a:lnTo>
                        <a:pt x="796" y="2595"/>
                      </a:lnTo>
                      <a:lnTo>
                        <a:pt x="838" y="2407"/>
                      </a:lnTo>
                      <a:lnTo>
                        <a:pt x="921" y="2491"/>
                      </a:lnTo>
                      <a:lnTo>
                        <a:pt x="942" y="2428"/>
                      </a:lnTo>
                      <a:lnTo>
                        <a:pt x="1047" y="2365"/>
                      </a:lnTo>
                      <a:lnTo>
                        <a:pt x="1110" y="2219"/>
                      </a:lnTo>
                      <a:lnTo>
                        <a:pt x="1110" y="2365"/>
                      </a:lnTo>
                      <a:lnTo>
                        <a:pt x="1173" y="2386"/>
                      </a:lnTo>
                      <a:lnTo>
                        <a:pt x="1235" y="2282"/>
                      </a:lnTo>
                      <a:lnTo>
                        <a:pt x="1340" y="2261"/>
                      </a:lnTo>
                      <a:lnTo>
                        <a:pt x="1382" y="2303"/>
                      </a:lnTo>
                      <a:lnTo>
                        <a:pt x="1361" y="2407"/>
                      </a:lnTo>
                      <a:lnTo>
                        <a:pt x="1256" y="2365"/>
                      </a:lnTo>
                      <a:lnTo>
                        <a:pt x="1256" y="2512"/>
                      </a:lnTo>
                      <a:lnTo>
                        <a:pt x="1361" y="2470"/>
                      </a:lnTo>
                      <a:lnTo>
                        <a:pt x="1424" y="2491"/>
                      </a:lnTo>
                      <a:lnTo>
                        <a:pt x="1549" y="2303"/>
                      </a:lnTo>
                      <a:lnTo>
                        <a:pt x="1549" y="2219"/>
                      </a:lnTo>
                      <a:lnTo>
                        <a:pt x="1466" y="2177"/>
                      </a:lnTo>
                      <a:lnTo>
                        <a:pt x="1549" y="2072"/>
                      </a:lnTo>
                      <a:lnTo>
                        <a:pt x="1549" y="1947"/>
                      </a:lnTo>
                      <a:lnTo>
                        <a:pt x="1633" y="1947"/>
                      </a:lnTo>
                      <a:lnTo>
                        <a:pt x="1675" y="1884"/>
                      </a:lnTo>
                      <a:lnTo>
                        <a:pt x="1675" y="1633"/>
                      </a:lnTo>
                      <a:lnTo>
                        <a:pt x="1758" y="1570"/>
                      </a:lnTo>
                      <a:lnTo>
                        <a:pt x="1800" y="1466"/>
                      </a:lnTo>
                      <a:lnTo>
                        <a:pt x="1842" y="1633"/>
                      </a:lnTo>
                      <a:lnTo>
                        <a:pt x="1863" y="1696"/>
                      </a:lnTo>
                      <a:lnTo>
                        <a:pt x="1905" y="1570"/>
                      </a:lnTo>
                      <a:lnTo>
                        <a:pt x="1905" y="1466"/>
                      </a:lnTo>
                      <a:lnTo>
                        <a:pt x="1947" y="1424"/>
                      </a:lnTo>
                      <a:lnTo>
                        <a:pt x="1905" y="1256"/>
                      </a:lnTo>
                      <a:lnTo>
                        <a:pt x="1989" y="1131"/>
                      </a:lnTo>
                      <a:lnTo>
                        <a:pt x="1989" y="922"/>
                      </a:lnTo>
                      <a:lnTo>
                        <a:pt x="2093" y="796"/>
                      </a:lnTo>
                      <a:lnTo>
                        <a:pt x="2156" y="503"/>
                      </a:lnTo>
                      <a:lnTo>
                        <a:pt x="2198" y="398"/>
                      </a:lnTo>
                      <a:lnTo>
                        <a:pt x="2072" y="294"/>
                      </a:lnTo>
                      <a:lnTo>
                        <a:pt x="1947" y="294"/>
                      </a:lnTo>
                      <a:lnTo>
                        <a:pt x="1947" y="315"/>
                      </a:lnTo>
                      <a:lnTo>
                        <a:pt x="1884" y="419"/>
                      </a:lnTo>
                      <a:lnTo>
                        <a:pt x="1863" y="398"/>
                      </a:lnTo>
                      <a:lnTo>
                        <a:pt x="1800" y="398"/>
                      </a:lnTo>
                      <a:lnTo>
                        <a:pt x="1738" y="440"/>
                      </a:lnTo>
                      <a:lnTo>
                        <a:pt x="1675" y="503"/>
                      </a:lnTo>
                      <a:lnTo>
                        <a:pt x="1340" y="482"/>
                      </a:lnTo>
                      <a:lnTo>
                        <a:pt x="1256" y="524"/>
                      </a:lnTo>
                      <a:lnTo>
                        <a:pt x="1256" y="629"/>
                      </a:lnTo>
                      <a:lnTo>
                        <a:pt x="1173" y="545"/>
                      </a:lnTo>
                      <a:lnTo>
                        <a:pt x="1068" y="545"/>
                      </a:lnTo>
                      <a:lnTo>
                        <a:pt x="1005" y="608"/>
                      </a:lnTo>
                      <a:lnTo>
                        <a:pt x="901" y="524"/>
                      </a:lnTo>
                      <a:lnTo>
                        <a:pt x="733" y="398"/>
                      </a:lnTo>
                      <a:lnTo>
                        <a:pt x="524" y="294"/>
                      </a:lnTo>
                      <a:lnTo>
                        <a:pt x="524" y="106"/>
                      </a:lnTo>
                      <a:lnTo>
                        <a:pt x="482" y="168"/>
                      </a:lnTo>
                      <a:lnTo>
                        <a:pt x="440" y="210"/>
                      </a:lnTo>
                      <a:lnTo>
                        <a:pt x="377" y="126"/>
                      </a:lnTo>
                      <a:lnTo>
                        <a:pt x="273" y="85"/>
                      </a:lnTo>
                      <a:lnTo>
                        <a:pt x="168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98" name="Google Shape;598;p23"/>
              <p:cNvGrpSpPr/>
              <p:nvPr/>
            </p:nvGrpSpPr>
            <p:grpSpPr>
              <a:xfrm>
                <a:off x="5952300" y="3852150"/>
                <a:ext cx="231225" cy="287200"/>
                <a:chOff x="5952300" y="3852150"/>
                <a:chExt cx="231225" cy="287200"/>
              </a:xfrm>
            </p:grpSpPr>
            <p:sp>
              <p:nvSpPr>
                <p:cNvPr id="599" name="Google Shape;599;p23"/>
                <p:cNvSpPr/>
                <p:nvPr/>
              </p:nvSpPr>
              <p:spPr>
                <a:xfrm>
                  <a:off x="5952300" y="3996525"/>
                  <a:ext cx="145450" cy="142825"/>
                </a:xfrm>
                <a:custGeom>
                  <a:rect b="b" l="l" r="r" t="t"/>
                  <a:pathLst>
                    <a:path extrusionOk="0" h="5713" w="5818">
                      <a:moveTo>
                        <a:pt x="5064" y="0"/>
                      </a:moveTo>
                      <a:lnTo>
                        <a:pt x="4918" y="105"/>
                      </a:lnTo>
                      <a:lnTo>
                        <a:pt x="4834" y="126"/>
                      </a:lnTo>
                      <a:lnTo>
                        <a:pt x="4729" y="209"/>
                      </a:lnTo>
                      <a:lnTo>
                        <a:pt x="4729" y="377"/>
                      </a:lnTo>
                      <a:lnTo>
                        <a:pt x="4625" y="628"/>
                      </a:lnTo>
                      <a:lnTo>
                        <a:pt x="4520" y="753"/>
                      </a:lnTo>
                      <a:lnTo>
                        <a:pt x="4457" y="774"/>
                      </a:lnTo>
                      <a:lnTo>
                        <a:pt x="4332" y="942"/>
                      </a:lnTo>
                      <a:lnTo>
                        <a:pt x="4290" y="1025"/>
                      </a:lnTo>
                      <a:lnTo>
                        <a:pt x="4185" y="1067"/>
                      </a:lnTo>
                      <a:lnTo>
                        <a:pt x="4081" y="1046"/>
                      </a:lnTo>
                      <a:lnTo>
                        <a:pt x="3976" y="1130"/>
                      </a:lnTo>
                      <a:lnTo>
                        <a:pt x="3934" y="1235"/>
                      </a:lnTo>
                      <a:lnTo>
                        <a:pt x="3934" y="1339"/>
                      </a:lnTo>
                      <a:lnTo>
                        <a:pt x="3892" y="1360"/>
                      </a:lnTo>
                      <a:lnTo>
                        <a:pt x="3788" y="1465"/>
                      </a:lnTo>
                      <a:lnTo>
                        <a:pt x="3788" y="1590"/>
                      </a:lnTo>
                      <a:lnTo>
                        <a:pt x="3725" y="1674"/>
                      </a:lnTo>
                      <a:lnTo>
                        <a:pt x="3704" y="1758"/>
                      </a:lnTo>
                      <a:lnTo>
                        <a:pt x="3495" y="2009"/>
                      </a:lnTo>
                      <a:lnTo>
                        <a:pt x="3286" y="2176"/>
                      </a:lnTo>
                      <a:lnTo>
                        <a:pt x="3160" y="2197"/>
                      </a:lnTo>
                      <a:lnTo>
                        <a:pt x="2993" y="2281"/>
                      </a:lnTo>
                      <a:lnTo>
                        <a:pt x="2993" y="2344"/>
                      </a:lnTo>
                      <a:lnTo>
                        <a:pt x="2888" y="2344"/>
                      </a:lnTo>
                      <a:lnTo>
                        <a:pt x="2679" y="2469"/>
                      </a:lnTo>
                      <a:lnTo>
                        <a:pt x="2512" y="2616"/>
                      </a:lnTo>
                      <a:lnTo>
                        <a:pt x="2407" y="2637"/>
                      </a:lnTo>
                      <a:lnTo>
                        <a:pt x="2198" y="2783"/>
                      </a:lnTo>
                      <a:lnTo>
                        <a:pt x="2156" y="2846"/>
                      </a:lnTo>
                      <a:lnTo>
                        <a:pt x="2219" y="2929"/>
                      </a:lnTo>
                      <a:lnTo>
                        <a:pt x="2219" y="3055"/>
                      </a:lnTo>
                      <a:lnTo>
                        <a:pt x="2114" y="2950"/>
                      </a:lnTo>
                      <a:lnTo>
                        <a:pt x="2093" y="2929"/>
                      </a:lnTo>
                      <a:lnTo>
                        <a:pt x="1988" y="2950"/>
                      </a:lnTo>
                      <a:lnTo>
                        <a:pt x="1884" y="2992"/>
                      </a:lnTo>
                      <a:lnTo>
                        <a:pt x="1821" y="2950"/>
                      </a:lnTo>
                      <a:lnTo>
                        <a:pt x="1737" y="2950"/>
                      </a:lnTo>
                      <a:lnTo>
                        <a:pt x="1570" y="3118"/>
                      </a:lnTo>
                      <a:lnTo>
                        <a:pt x="1507" y="3201"/>
                      </a:lnTo>
                      <a:lnTo>
                        <a:pt x="1361" y="3327"/>
                      </a:lnTo>
                      <a:lnTo>
                        <a:pt x="1277" y="3348"/>
                      </a:lnTo>
                      <a:lnTo>
                        <a:pt x="1172" y="3453"/>
                      </a:lnTo>
                      <a:lnTo>
                        <a:pt x="1151" y="3620"/>
                      </a:lnTo>
                      <a:lnTo>
                        <a:pt x="1110" y="3536"/>
                      </a:lnTo>
                      <a:lnTo>
                        <a:pt x="1068" y="3473"/>
                      </a:lnTo>
                      <a:lnTo>
                        <a:pt x="1005" y="3557"/>
                      </a:lnTo>
                      <a:lnTo>
                        <a:pt x="942" y="3620"/>
                      </a:lnTo>
                      <a:lnTo>
                        <a:pt x="942" y="3746"/>
                      </a:lnTo>
                      <a:lnTo>
                        <a:pt x="879" y="3787"/>
                      </a:lnTo>
                      <a:lnTo>
                        <a:pt x="838" y="3766"/>
                      </a:lnTo>
                      <a:lnTo>
                        <a:pt x="670" y="3955"/>
                      </a:lnTo>
                      <a:lnTo>
                        <a:pt x="628" y="3955"/>
                      </a:lnTo>
                      <a:lnTo>
                        <a:pt x="566" y="4038"/>
                      </a:lnTo>
                      <a:lnTo>
                        <a:pt x="566" y="4206"/>
                      </a:lnTo>
                      <a:lnTo>
                        <a:pt x="524" y="4269"/>
                      </a:lnTo>
                      <a:lnTo>
                        <a:pt x="461" y="4164"/>
                      </a:lnTo>
                      <a:lnTo>
                        <a:pt x="419" y="4164"/>
                      </a:lnTo>
                      <a:lnTo>
                        <a:pt x="377" y="4206"/>
                      </a:lnTo>
                      <a:lnTo>
                        <a:pt x="335" y="4248"/>
                      </a:lnTo>
                      <a:lnTo>
                        <a:pt x="252" y="4415"/>
                      </a:lnTo>
                      <a:lnTo>
                        <a:pt x="252" y="4478"/>
                      </a:lnTo>
                      <a:lnTo>
                        <a:pt x="335" y="4582"/>
                      </a:lnTo>
                      <a:lnTo>
                        <a:pt x="377" y="4624"/>
                      </a:lnTo>
                      <a:lnTo>
                        <a:pt x="335" y="4666"/>
                      </a:lnTo>
                      <a:lnTo>
                        <a:pt x="252" y="4666"/>
                      </a:lnTo>
                      <a:lnTo>
                        <a:pt x="126" y="4687"/>
                      </a:lnTo>
                      <a:lnTo>
                        <a:pt x="1" y="4813"/>
                      </a:lnTo>
                      <a:lnTo>
                        <a:pt x="43" y="4834"/>
                      </a:lnTo>
                      <a:lnTo>
                        <a:pt x="126" y="4834"/>
                      </a:lnTo>
                      <a:lnTo>
                        <a:pt x="43" y="4896"/>
                      </a:lnTo>
                      <a:lnTo>
                        <a:pt x="43" y="5001"/>
                      </a:lnTo>
                      <a:lnTo>
                        <a:pt x="126" y="5085"/>
                      </a:lnTo>
                      <a:lnTo>
                        <a:pt x="168" y="5106"/>
                      </a:lnTo>
                      <a:lnTo>
                        <a:pt x="315" y="5106"/>
                      </a:lnTo>
                      <a:lnTo>
                        <a:pt x="335" y="5147"/>
                      </a:lnTo>
                      <a:lnTo>
                        <a:pt x="356" y="5147"/>
                      </a:lnTo>
                      <a:lnTo>
                        <a:pt x="377" y="5085"/>
                      </a:lnTo>
                      <a:lnTo>
                        <a:pt x="440" y="5085"/>
                      </a:lnTo>
                      <a:lnTo>
                        <a:pt x="524" y="5126"/>
                      </a:lnTo>
                      <a:lnTo>
                        <a:pt x="566" y="5210"/>
                      </a:lnTo>
                      <a:lnTo>
                        <a:pt x="545" y="5252"/>
                      </a:lnTo>
                      <a:lnTo>
                        <a:pt x="587" y="5315"/>
                      </a:lnTo>
                      <a:lnTo>
                        <a:pt x="670" y="5315"/>
                      </a:lnTo>
                      <a:lnTo>
                        <a:pt x="733" y="5336"/>
                      </a:lnTo>
                      <a:lnTo>
                        <a:pt x="754" y="5461"/>
                      </a:lnTo>
                      <a:lnTo>
                        <a:pt x="859" y="5545"/>
                      </a:lnTo>
                      <a:lnTo>
                        <a:pt x="942" y="5608"/>
                      </a:lnTo>
                      <a:lnTo>
                        <a:pt x="838" y="5670"/>
                      </a:lnTo>
                      <a:lnTo>
                        <a:pt x="879" y="5670"/>
                      </a:lnTo>
                      <a:lnTo>
                        <a:pt x="1005" y="5629"/>
                      </a:lnTo>
                      <a:lnTo>
                        <a:pt x="1005" y="5670"/>
                      </a:lnTo>
                      <a:lnTo>
                        <a:pt x="1110" y="5712"/>
                      </a:lnTo>
                      <a:lnTo>
                        <a:pt x="1256" y="5670"/>
                      </a:lnTo>
                      <a:lnTo>
                        <a:pt x="1465" y="5608"/>
                      </a:lnTo>
                      <a:lnTo>
                        <a:pt x="1612" y="5461"/>
                      </a:lnTo>
                      <a:lnTo>
                        <a:pt x="1737" y="5419"/>
                      </a:lnTo>
                      <a:lnTo>
                        <a:pt x="1737" y="5357"/>
                      </a:lnTo>
                      <a:lnTo>
                        <a:pt x="1716" y="5252"/>
                      </a:lnTo>
                      <a:lnTo>
                        <a:pt x="1800" y="5315"/>
                      </a:lnTo>
                      <a:lnTo>
                        <a:pt x="1779" y="5398"/>
                      </a:lnTo>
                      <a:lnTo>
                        <a:pt x="1905" y="5336"/>
                      </a:lnTo>
                      <a:lnTo>
                        <a:pt x="1926" y="5210"/>
                      </a:lnTo>
                      <a:lnTo>
                        <a:pt x="2009" y="5106"/>
                      </a:lnTo>
                      <a:lnTo>
                        <a:pt x="2198" y="5022"/>
                      </a:lnTo>
                      <a:lnTo>
                        <a:pt x="2323" y="5022"/>
                      </a:lnTo>
                      <a:lnTo>
                        <a:pt x="2365" y="5001"/>
                      </a:lnTo>
                      <a:lnTo>
                        <a:pt x="2365" y="4959"/>
                      </a:lnTo>
                      <a:lnTo>
                        <a:pt x="2260" y="4959"/>
                      </a:lnTo>
                      <a:lnTo>
                        <a:pt x="2323" y="4938"/>
                      </a:lnTo>
                      <a:lnTo>
                        <a:pt x="2344" y="4917"/>
                      </a:lnTo>
                      <a:lnTo>
                        <a:pt x="2323" y="4896"/>
                      </a:lnTo>
                      <a:lnTo>
                        <a:pt x="2449" y="4729"/>
                      </a:lnTo>
                      <a:lnTo>
                        <a:pt x="2532" y="4582"/>
                      </a:lnTo>
                      <a:lnTo>
                        <a:pt x="2574" y="4415"/>
                      </a:lnTo>
                      <a:lnTo>
                        <a:pt x="2658" y="4310"/>
                      </a:lnTo>
                      <a:lnTo>
                        <a:pt x="2930" y="4143"/>
                      </a:lnTo>
                      <a:lnTo>
                        <a:pt x="2972" y="4038"/>
                      </a:lnTo>
                      <a:lnTo>
                        <a:pt x="2993" y="3913"/>
                      </a:lnTo>
                      <a:lnTo>
                        <a:pt x="3097" y="3746"/>
                      </a:lnTo>
                      <a:lnTo>
                        <a:pt x="3160" y="3641"/>
                      </a:lnTo>
                      <a:lnTo>
                        <a:pt x="3181" y="3536"/>
                      </a:lnTo>
                      <a:lnTo>
                        <a:pt x="3265" y="3432"/>
                      </a:lnTo>
                      <a:lnTo>
                        <a:pt x="3369" y="3369"/>
                      </a:lnTo>
                      <a:lnTo>
                        <a:pt x="3390" y="3264"/>
                      </a:lnTo>
                      <a:lnTo>
                        <a:pt x="3474" y="3348"/>
                      </a:lnTo>
                      <a:lnTo>
                        <a:pt x="3516" y="3348"/>
                      </a:lnTo>
                      <a:lnTo>
                        <a:pt x="3558" y="3243"/>
                      </a:lnTo>
                      <a:lnTo>
                        <a:pt x="3662" y="3243"/>
                      </a:lnTo>
                      <a:lnTo>
                        <a:pt x="3725" y="3222"/>
                      </a:lnTo>
                      <a:lnTo>
                        <a:pt x="3788" y="3139"/>
                      </a:lnTo>
                      <a:lnTo>
                        <a:pt x="3788" y="3034"/>
                      </a:lnTo>
                      <a:lnTo>
                        <a:pt x="3704" y="2950"/>
                      </a:lnTo>
                      <a:lnTo>
                        <a:pt x="3704" y="2950"/>
                      </a:lnTo>
                      <a:lnTo>
                        <a:pt x="3809" y="3013"/>
                      </a:lnTo>
                      <a:lnTo>
                        <a:pt x="3830" y="3139"/>
                      </a:lnTo>
                      <a:lnTo>
                        <a:pt x="3892" y="3139"/>
                      </a:lnTo>
                      <a:lnTo>
                        <a:pt x="3976" y="3118"/>
                      </a:lnTo>
                      <a:lnTo>
                        <a:pt x="3976" y="3055"/>
                      </a:lnTo>
                      <a:lnTo>
                        <a:pt x="4039" y="3013"/>
                      </a:lnTo>
                      <a:lnTo>
                        <a:pt x="4123" y="3034"/>
                      </a:lnTo>
                      <a:lnTo>
                        <a:pt x="4123" y="3097"/>
                      </a:lnTo>
                      <a:lnTo>
                        <a:pt x="4018" y="3139"/>
                      </a:lnTo>
                      <a:lnTo>
                        <a:pt x="4123" y="3139"/>
                      </a:lnTo>
                      <a:lnTo>
                        <a:pt x="4227" y="3160"/>
                      </a:lnTo>
                      <a:lnTo>
                        <a:pt x="4248" y="3118"/>
                      </a:lnTo>
                      <a:lnTo>
                        <a:pt x="4248" y="3034"/>
                      </a:lnTo>
                      <a:lnTo>
                        <a:pt x="4290" y="2992"/>
                      </a:lnTo>
                      <a:lnTo>
                        <a:pt x="4311" y="3013"/>
                      </a:lnTo>
                      <a:lnTo>
                        <a:pt x="4311" y="3139"/>
                      </a:lnTo>
                      <a:lnTo>
                        <a:pt x="4332" y="3160"/>
                      </a:lnTo>
                      <a:lnTo>
                        <a:pt x="4395" y="3118"/>
                      </a:lnTo>
                      <a:lnTo>
                        <a:pt x="4416" y="2950"/>
                      </a:lnTo>
                      <a:lnTo>
                        <a:pt x="4353" y="2867"/>
                      </a:lnTo>
                      <a:lnTo>
                        <a:pt x="4290" y="2867"/>
                      </a:lnTo>
                      <a:lnTo>
                        <a:pt x="4311" y="2825"/>
                      </a:lnTo>
                      <a:lnTo>
                        <a:pt x="4311" y="2699"/>
                      </a:lnTo>
                      <a:lnTo>
                        <a:pt x="4332" y="2511"/>
                      </a:lnTo>
                      <a:lnTo>
                        <a:pt x="4416" y="2490"/>
                      </a:lnTo>
                      <a:lnTo>
                        <a:pt x="4562" y="2427"/>
                      </a:lnTo>
                      <a:lnTo>
                        <a:pt x="4750" y="2323"/>
                      </a:lnTo>
                      <a:lnTo>
                        <a:pt x="4771" y="2260"/>
                      </a:lnTo>
                      <a:lnTo>
                        <a:pt x="4918" y="2093"/>
                      </a:lnTo>
                      <a:lnTo>
                        <a:pt x="4918" y="1988"/>
                      </a:lnTo>
                      <a:lnTo>
                        <a:pt x="5043" y="1862"/>
                      </a:lnTo>
                      <a:lnTo>
                        <a:pt x="5127" y="1883"/>
                      </a:lnTo>
                      <a:lnTo>
                        <a:pt x="5127" y="1821"/>
                      </a:lnTo>
                      <a:lnTo>
                        <a:pt x="5336" y="1632"/>
                      </a:lnTo>
                      <a:lnTo>
                        <a:pt x="5336" y="1549"/>
                      </a:lnTo>
                      <a:lnTo>
                        <a:pt x="5650" y="1277"/>
                      </a:lnTo>
                      <a:lnTo>
                        <a:pt x="5755" y="1235"/>
                      </a:lnTo>
                      <a:lnTo>
                        <a:pt x="5692" y="1214"/>
                      </a:lnTo>
                      <a:lnTo>
                        <a:pt x="5671" y="1109"/>
                      </a:lnTo>
                      <a:lnTo>
                        <a:pt x="5608" y="1005"/>
                      </a:lnTo>
                      <a:lnTo>
                        <a:pt x="5650" y="900"/>
                      </a:lnTo>
                      <a:lnTo>
                        <a:pt x="5671" y="774"/>
                      </a:lnTo>
                      <a:lnTo>
                        <a:pt x="5692" y="816"/>
                      </a:lnTo>
                      <a:lnTo>
                        <a:pt x="5797" y="649"/>
                      </a:lnTo>
                      <a:lnTo>
                        <a:pt x="5713" y="691"/>
                      </a:lnTo>
                      <a:lnTo>
                        <a:pt x="5650" y="691"/>
                      </a:lnTo>
                      <a:lnTo>
                        <a:pt x="5755" y="628"/>
                      </a:lnTo>
                      <a:lnTo>
                        <a:pt x="5817" y="502"/>
                      </a:lnTo>
                      <a:lnTo>
                        <a:pt x="5797" y="502"/>
                      </a:lnTo>
                      <a:lnTo>
                        <a:pt x="5797" y="419"/>
                      </a:lnTo>
                      <a:lnTo>
                        <a:pt x="5713" y="419"/>
                      </a:lnTo>
                      <a:lnTo>
                        <a:pt x="5650" y="544"/>
                      </a:lnTo>
                      <a:lnTo>
                        <a:pt x="5671" y="586"/>
                      </a:lnTo>
                      <a:lnTo>
                        <a:pt x="5713" y="607"/>
                      </a:lnTo>
                      <a:lnTo>
                        <a:pt x="5608" y="649"/>
                      </a:lnTo>
                      <a:lnTo>
                        <a:pt x="5566" y="607"/>
                      </a:lnTo>
                      <a:lnTo>
                        <a:pt x="5566" y="544"/>
                      </a:lnTo>
                      <a:lnTo>
                        <a:pt x="5504" y="544"/>
                      </a:lnTo>
                      <a:lnTo>
                        <a:pt x="5441" y="523"/>
                      </a:lnTo>
                      <a:lnTo>
                        <a:pt x="5378" y="586"/>
                      </a:lnTo>
                      <a:lnTo>
                        <a:pt x="5294" y="691"/>
                      </a:lnTo>
                      <a:lnTo>
                        <a:pt x="5232" y="628"/>
                      </a:lnTo>
                      <a:lnTo>
                        <a:pt x="5169" y="481"/>
                      </a:lnTo>
                      <a:lnTo>
                        <a:pt x="5232" y="440"/>
                      </a:lnTo>
                      <a:lnTo>
                        <a:pt x="5273" y="377"/>
                      </a:lnTo>
                      <a:lnTo>
                        <a:pt x="5273" y="314"/>
                      </a:lnTo>
                      <a:lnTo>
                        <a:pt x="5252" y="293"/>
                      </a:lnTo>
                      <a:lnTo>
                        <a:pt x="5273" y="251"/>
                      </a:lnTo>
                      <a:lnTo>
                        <a:pt x="5232" y="209"/>
                      </a:lnTo>
                      <a:lnTo>
                        <a:pt x="5169" y="251"/>
                      </a:lnTo>
                      <a:lnTo>
                        <a:pt x="5127" y="230"/>
                      </a:lnTo>
                      <a:lnTo>
                        <a:pt x="5064" y="188"/>
                      </a:lnTo>
                      <a:lnTo>
                        <a:pt x="5085" y="105"/>
                      </a:lnTo>
                      <a:lnTo>
                        <a:pt x="5169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0" name="Google Shape;600;p23"/>
                <p:cNvSpPr/>
                <p:nvPr/>
              </p:nvSpPr>
              <p:spPr>
                <a:xfrm>
                  <a:off x="6101375" y="3852150"/>
                  <a:ext cx="82150" cy="171075"/>
                </a:xfrm>
                <a:custGeom>
                  <a:rect b="b" l="l" r="r" t="t"/>
                  <a:pathLst>
                    <a:path extrusionOk="0" h="6843" w="3286">
                      <a:moveTo>
                        <a:pt x="880" y="0"/>
                      </a:moveTo>
                      <a:lnTo>
                        <a:pt x="796" y="21"/>
                      </a:lnTo>
                      <a:lnTo>
                        <a:pt x="650" y="21"/>
                      </a:lnTo>
                      <a:lnTo>
                        <a:pt x="650" y="42"/>
                      </a:lnTo>
                      <a:lnTo>
                        <a:pt x="733" y="126"/>
                      </a:lnTo>
                      <a:lnTo>
                        <a:pt x="859" y="440"/>
                      </a:lnTo>
                      <a:lnTo>
                        <a:pt x="859" y="544"/>
                      </a:lnTo>
                      <a:lnTo>
                        <a:pt x="859" y="733"/>
                      </a:lnTo>
                      <a:lnTo>
                        <a:pt x="796" y="774"/>
                      </a:lnTo>
                      <a:lnTo>
                        <a:pt x="754" y="774"/>
                      </a:lnTo>
                      <a:lnTo>
                        <a:pt x="754" y="795"/>
                      </a:lnTo>
                      <a:lnTo>
                        <a:pt x="796" y="1046"/>
                      </a:lnTo>
                      <a:lnTo>
                        <a:pt x="838" y="1067"/>
                      </a:lnTo>
                      <a:lnTo>
                        <a:pt x="942" y="1026"/>
                      </a:lnTo>
                      <a:lnTo>
                        <a:pt x="1047" y="1026"/>
                      </a:lnTo>
                      <a:lnTo>
                        <a:pt x="963" y="1046"/>
                      </a:lnTo>
                      <a:lnTo>
                        <a:pt x="880" y="1151"/>
                      </a:lnTo>
                      <a:lnTo>
                        <a:pt x="901" y="1277"/>
                      </a:lnTo>
                      <a:lnTo>
                        <a:pt x="984" y="1444"/>
                      </a:lnTo>
                      <a:lnTo>
                        <a:pt x="1005" y="1716"/>
                      </a:lnTo>
                      <a:lnTo>
                        <a:pt x="1005" y="1904"/>
                      </a:lnTo>
                      <a:lnTo>
                        <a:pt x="1005" y="2030"/>
                      </a:lnTo>
                      <a:lnTo>
                        <a:pt x="1068" y="2009"/>
                      </a:lnTo>
                      <a:lnTo>
                        <a:pt x="1089" y="1904"/>
                      </a:lnTo>
                      <a:lnTo>
                        <a:pt x="1068" y="1821"/>
                      </a:lnTo>
                      <a:lnTo>
                        <a:pt x="1089" y="1800"/>
                      </a:lnTo>
                      <a:lnTo>
                        <a:pt x="1152" y="1842"/>
                      </a:lnTo>
                      <a:lnTo>
                        <a:pt x="1152" y="1967"/>
                      </a:lnTo>
                      <a:lnTo>
                        <a:pt x="1194" y="1967"/>
                      </a:lnTo>
                      <a:lnTo>
                        <a:pt x="1214" y="1904"/>
                      </a:lnTo>
                      <a:lnTo>
                        <a:pt x="1194" y="1842"/>
                      </a:lnTo>
                      <a:lnTo>
                        <a:pt x="1214" y="1842"/>
                      </a:lnTo>
                      <a:lnTo>
                        <a:pt x="1256" y="1925"/>
                      </a:lnTo>
                      <a:lnTo>
                        <a:pt x="1173" y="2030"/>
                      </a:lnTo>
                      <a:lnTo>
                        <a:pt x="1152" y="2134"/>
                      </a:lnTo>
                      <a:lnTo>
                        <a:pt x="1152" y="2197"/>
                      </a:lnTo>
                      <a:lnTo>
                        <a:pt x="1110" y="2218"/>
                      </a:lnTo>
                      <a:lnTo>
                        <a:pt x="1068" y="2134"/>
                      </a:lnTo>
                      <a:lnTo>
                        <a:pt x="1005" y="2134"/>
                      </a:lnTo>
                      <a:lnTo>
                        <a:pt x="1047" y="2323"/>
                      </a:lnTo>
                      <a:lnTo>
                        <a:pt x="1110" y="2532"/>
                      </a:lnTo>
                      <a:lnTo>
                        <a:pt x="1173" y="2553"/>
                      </a:lnTo>
                      <a:lnTo>
                        <a:pt x="1194" y="2532"/>
                      </a:lnTo>
                      <a:lnTo>
                        <a:pt x="1256" y="2616"/>
                      </a:lnTo>
                      <a:lnTo>
                        <a:pt x="1256" y="2658"/>
                      </a:lnTo>
                      <a:lnTo>
                        <a:pt x="1298" y="2699"/>
                      </a:lnTo>
                      <a:lnTo>
                        <a:pt x="1194" y="2762"/>
                      </a:lnTo>
                      <a:lnTo>
                        <a:pt x="1194" y="2825"/>
                      </a:lnTo>
                      <a:lnTo>
                        <a:pt x="1214" y="2867"/>
                      </a:lnTo>
                      <a:lnTo>
                        <a:pt x="1194" y="2950"/>
                      </a:lnTo>
                      <a:lnTo>
                        <a:pt x="1110" y="3139"/>
                      </a:lnTo>
                      <a:lnTo>
                        <a:pt x="1152" y="3243"/>
                      </a:lnTo>
                      <a:lnTo>
                        <a:pt x="1089" y="3264"/>
                      </a:lnTo>
                      <a:lnTo>
                        <a:pt x="1173" y="3348"/>
                      </a:lnTo>
                      <a:lnTo>
                        <a:pt x="1152" y="3369"/>
                      </a:lnTo>
                      <a:lnTo>
                        <a:pt x="1068" y="3369"/>
                      </a:lnTo>
                      <a:lnTo>
                        <a:pt x="1005" y="3474"/>
                      </a:lnTo>
                      <a:lnTo>
                        <a:pt x="1005" y="3536"/>
                      </a:lnTo>
                      <a:lnTo>
                        <a:pt x="1068" y="3599"/>
                      </a:lnTo>
                      <a:lnTo>
                        <a:pt x="1005" y="3641"/>
                      </a:lnTo>
                      <a:lnTo>
                        <a:pt x="942" y="3641"/>
                      </a:lnTo>
                      <a:lnTo>
                        <a:pt x="880" y="3767"/>
                      </a:lnTo>
                      <a:lnTo>
                        <a:pt x="796" y="4164"/>
                      </a:lnTo>
                      <a:lnTo>
                        <a:pt x="796" y="4269"/>
                      </a:lnTo>
                      <a:lnTo>
                        <a:pt x="733" y="4331"/>
                      </a:lnTo>
                      <a:lnTo>
                        <a:pt x="629" y="4331"/>
                      </a:lnTo>
                      <a:lnTo>
                        <a:pt x="545" y="4290"/>
                      </a:lnTo>
                      <a:lnTo>
                        <a:pt x="419" y="4311"/>
                      </a:lnTo>
                      <a:lnTo>
                        <a:pt x="210" y="4415"/>
                      </a:lnTo>
                      <a:lnTo>
                        <a:pt x="106" y="4520"/>
                      </a:lnTo>
                      <a:lnTo>
                        <a:pt x="64" y="4645"/>
                      </a:lnTo>
                      <a:lnTo>
                        <a:pt x="106" y="4834"/>
                      </a:lnTo>
                      <a:lnTo>
                        <a:pt x="210" y="4917"/>
                      </a:lnTo>
                      <a:lnTo>
                        <a:pt x="357" y="5022"/>
                      </a:lnTo>
                      <a:lnTo>
                        <a:pt x="440" y="5168"/>
                      </a:lnTo>
                      <a:lnTo>
                        <a:pt x="587" y="5231"/>
                      </a:lnTo>
                      <a:lnTo>
                        <a:pt x="650" y="5273"/>
                      </a:lnTo>
                      <a:lnTo>
                        <a:pt x="670" y="5545"/>
                      </a:lnTo>
                      <a:lnTo>
                        <a:pt x="691" y="5566"/>
                      </a:lnTo>
                      <a:lnTo>
                        <a:pt x="670" y="5587"/>
                      </a:lnTo>
                      <a:lnTo>
                        <a:pt x="670" y="5733"/>
                      </a:lnTo>
                      <a:lnTo>
                        <a:pt x="629" y="5838"/>
                      </a:lnTo>
                      <a:lnTo>
                        <a:pt x="378" y="6110"/>
                      </a:lnTo>
                      <a:lnTo>
                        <a:pt x="231" y="6277"/>
                      </a:lnTo>
                      <a:lnTo>
                        <a:pt x="43" y="6424"/>
                      </a:lnTo>
                      <a:lnTo>
                        <a:pt x="1" y="6508"/>
                      </a:lnTo>
                      <a:lnTo>
                        <a:pt x="22" y="6549"/>
                      </a:lnTo>
                      <a:lnTo>
                        <a:pt x="126" y="6591"/>
                      </a:lnTo>
                      <a:lnTo>
                        <a:pt x="147" y="6528"/>
                      </a:lnTo>
                      <a:lnTo>
                        <a:pt x="210" y="6528"/>
                      </a:lnTo>
                      <a:lnTo>
                        <a:pt x="210" y="6612"/>
                      </a:lnTo>
                      <a:lnTo>
                        <a:pt x="210" y="6675"/>
                      </a:lnTo>
                      <a:lnTo>
                        <a:pt x="231" y="6696"/>
                      </a:lnTo>
                      <a:lnTo>
                        <a:pt x="273" y="6675"/>
                      </a:lnTo>
                      <a:lnTo>
                        <a:pt x="315" y="6717"/>
                      </a:lnTo>
                      <a:lnTo>
                        <a:pt x="315" y="6800"/>
                      </a:lnTo>
                      <a:lnTo>
                        <a:pt x="336" y="6842"/>
                      </a:lnTo>
                      <a:lnTo>
                        <a:pt x="419" y="6821"/>
                      </a:lnTo>
                      <a:lnTo>
                        <a:pt x="629" y="6675"/>
                      </a:lnTo>
                      <a:lnTo>
                        <a:pt x="796" y="6528"/>
                      </a:lnTo>
                      <a:lnTo>
                        <a:pt x="984" y="6361"/>
                      </a:lnTo>
                      <a:lnTo>
                        <a:pt x="1152" y="6173"/>
                      </a:lnTo>
                      <a:lnTo>
                        <a:pt x="1319" y="5901"/>
                      </a:lnTo>
                      <a:lnTo>
                        <a:pt x="1424" y="5859"/>
                      </a:lnTo>
                      <a:lnTo>
                        <a:pt x="1507" y="5859"/>
                      </a:lnTo>
                      <a:lnTo>
                        <a:pt x="1570" y="5775"/>
                      </a:lnTo>
                      <a:lnTo>
                        <a:pt x="1570" y="5691"/>
                      </a:lnTo>
                      <a:lnTo>
                        <a:pt x="1612" y="5650"/>
                      </a:lnTo>
                      <a:lnTo>
                        <a:pt x="1717" y="5587"/>
                      </a:lnTo>
                      <a:lnTo>
                        <a:pt x="1800" y="5357"/>
                      </a:lnTo>
                      <a:lnTo>
                        <a:pt x="1905" y="5210"/>
                      </a:lnTo>
                      <a:lnTo>
                        <a:pt x="1905" y="5147"/>
                      </a:lnTo>
                      <a:lnTo>
                        <a:pt x="1989" y="5106"/>
                      </a:lnTo>
                      <a:lnTo>
                        <a:pt x="1884" y="4980"/>
                      </a:lnTo>
                      <a:lnTo>
                        <a:pt x="1717" y="4980"/>
                      </a:lnTo>
                      <a:lnTo>
                        <a:pt x="1800" y="4938"/>
                      </a:lnTo>
                      <a:lnTo>
                        <a:pt x="1884" y="4917"/>
                      </a:lnTo>
                      <a:lnTo>
                        <a:pt x="2114" y="4624"/>
                      </a:lnTo>
                      <a:lnTo>
                        <a:pt x="2240" y="4603"/>
                      </a:lnTo>
                      <a:lnTo>
                        <a:pt x="2428" y="4624"/>
                      </a:lnTo>
                      <a:lnTo>
                        <a:pt x="2512" y="4624"/>
                      </a:lnTo>
                      <a:lnTo>
                        <a:pt x="2512" y="4708"/>
                      </a:lnTo>
                      <a:lnTo>
                        <a:pt x="2512" y="4792"/>
                      </a:lnTo>
                      <a:lnTo>
                        <a:pt x="2616" y="4708"/>
                      </a:lnTo>
                      <a:lnTo>
                        <a:pt x="2679" y="4645"/>
                      </a:lnTo>
                      <a:lnTo>
                        <a:pt x="2533" y="4603"/>
                      </a:lnTo>
                      <a:lnTo>
                        <a:pt x="2554" y="4499"/>
                      </a:lnTo>
                      <a:lnTo>
                        <a:pt x="2637" y="4311"/>
                      </a:lnTo>
                      <a:lnTo>
                        <a:pt x="2679" y="4227"/>
                      </a:lnTo>
                      <a:lnTo>
                        <a:pt x="2784" y="4227"/>
                      </a:lnTo>
                      <a:lnTo>
                        <a:pt x="2826" y="4290"/>
                      </a:lnTo>
                      <a:lnTo>
                        <a:pt x="2867" y="4227"/>
                      </a:lnTo>
                      <a:lnTo>
                        <a:pt x="2930" y="4122"/>
                      </a:lnTo>
                      <a:lnTo>
                        <a:pt x="3077" y="3892"/>
                      </a:lnTo>
                      <a:lnTo>
                        <a:pt x="3077" y="3808"/>
                      </a:lnTo>
                      <a:lnTo>
                        <a:pt x="3077" y="3746"/>
                      </a:lnTo>
                      <a:lnTo>
                        <a:pt x="3098" y="3599"/>
                      </a:lnTo>
                      <a:lnTo>
                        <a:pt x="3202" y="3495"/>
                      </a:lnTo>
                      <a:lnTo>
                        <a:pt x="3286" y="3453"/>
                      </a:lnTo>
                      <a:lnTo>
                        <a:pt x="3286" y="3411"/>
                      </a:lnTo>
                      <a:lnTo>
                        <a:pt x="3160" y="3369"/>
                      </a:lnTo>
                      <a:lnTo>
                        <a:pt x="3098" y="3285"/>
                      </a:lnTo>
                      <a:lnTo>
                        <a:pt x="3139" y="3285"/>
                      </a:lnTo>
                      <a:lnTo>
                        <a:pt x="3160" y="3243"/>
                      </a:lnTo>
                      <a:lnTo>
                        <a:pt x="3035" y="3222"/>
                      </a:lnTo>
                      <a:lnTo>
                        <a:pt x="2888" y="3327"/>
                      </a:lnTo>
                      <a:lnTo>
                        <a:pt x="2679" y="3536"/>
                      </a:lnTo>
                      <a:lnTo>
                        <a:pt x="2554" y="3536"/>
                      </a:lnTo>
                      <a:lnTo>
                        <a:pt x="2470" y="3578"/>
                      </a:lnTo>
                      <a:lnTo>
                        <a:pt x="2365" y="3536"/>
                      </a:lnTo>
                      <a:lnTo>
                        <a:pt x="2135" y="3285"/>
                      </a:lnTo>
                      <a:lnTo>
                        <a:pt x="2051" y="3285"/>
                      </a:lnTo>
                      <a:lnTo>
                        <a:pt x="1989" y="3181"/>
                      </a:lnTo>
                      <a:lnTo>
                        <a:pt x="1947" y="3118"/>
                      </a:lnTo>
                      <a:lnTo>
                        <a:pt x="2010" y="3034"/>
                      </a:lnTo>
                      <a:lnTo>
                        <a:pt x="2030" y="2888"/>
                      </a:lnTo>
                      <a:lnTo>
                        <a:pt x="1926" y="2720"/>
                      </a:lnTo>
                      <a:lnTo>
                        <a:pt x="1926" y="2637"/>
                      </a:lnTo>
                      <a:lnTo>
                        <a:pt x="1905" y="2595"/>
                      </a:lnTo>
                      <a:lnTo>
                        <a:pt x="1905" y="2448"/>
                      </a:lnTo>
                      <a:lnTo>
                        <a:pt x="1947" y="2365"/>
                      </a:lnTo>
                      <a:lnTo>
                        <a:pt x="1884" y="2365"/>
                      </a:lnTo>
                      <a:lnTo>
                        <a:pt x="1884" y="2239"/>
                      </a:lnTo>
                      <a:lnTo>
                        <a:pt x="1842" y="2176"/>
                      </a:lnTo>
                      <a:lnTo>
                        <a:pt x="1800" y="2197"/>
                      </a:lnTo>
                      <a:lnTo>
                        <a:pt x="1717" y="2134"/>
                      </a:lnTo>
                      <a:lnTo>
                        <a:pt x="1675" y="2197"/>
                      </a:lnTo>
                      <a:lnTo>
                        <a:pt x="1779" y="2281"/>
                      </a:lnTo>
                      <a:lnTo>
                        <a:pt x="1738" y="2365"/>
                      </a:lnTo>
                      <a:lnTo>
                        <a:pt x="1779" y="2427"/>
                      </a:lnTo>
                      <a:lnTo>
                        <a:pt x="1696" y="2511"/>
                      </a:lnTo>
                      <a:lnTo>
                        <a:pt x="1696" y="2595"/>
                      </a:lnTo>
                      <a:lnTo>
                        <a:pt x="1779" y="2699"/>
                      </a:lnTo>
                      <a:lnTo>
                        <a:pt x="1779" y="2741"/>
                      </a:lnTo>
                      <a:lnTo>
                        <a:pt x="1675" y="2762"/>
                      </a:lnTo>
                      <a:lnTo>
                        <a:pt x="1612" y="2720"/>
                      </a:lnTo>
                      <a:lnTo>
                        <a:pt x="1591" y="2616"/>
                      </a:lnTo>
                      <a:lnTo>
                        <a:pt x="1486" y="2595"/>
                      </a:lnTo>
                      <a:lnTo>
                        <a:pt x="1486" y="2532"/>
                      </a:lnTo>
                      <a:lnTo>
                        <a:pt x="1382" y="2511"/>
                      </a:lnTo>
                      <a:lnTo>
                        <a:pt x="1319" y="2511"/>
                      </a:lnTo>
                      <a:lnTo>
                        <a:pt x="1298" y="2448"/>
                      </a:lnTo>
                      <a:lnTo>
                        <a:pt x="1403" y="2406"/>
                      </a:lnTo>
                      <a:lnTo>
                        <a:pt x="1424" y="2323"/>
                      </a:lnTo>
                      <a:lnTo>
                        <a:pt x="1319" y="2239"/>
                      </a:lnTo>
                      <a:lnTo>
                        <a:pt x="1403" y="2114"/>
                      </a:lnTo>
                      <a:lnTo>
                        <a:pt x="1486" y="2093"/>
                      </a:lnTo>
                      <a:lnTo>
                        <a:pt x="1507" y="1988"/>
                      </a:lnTo>
                      <a:lnTo>
                        <a:pt x="1486" y="1904"/>
                      </a:lnTo>
                      <a:lnTo>
                        <a:pt x="1507" y="1821"/>
                      </a:lnTo>
                      <a:lnTo>
                        <a:pt x="1466" y="1758"/>
                      </a:lnTo>
                      <a:lnTo>
                        <a:pt x="1486" y="1611"/>
                      </a:lnTo>
                      <a:lnTo>
                        <a:pt x="1361" y="1507"/>
                      </a:lnTo>
                      <a:lnTo>
                        <a:pt x="1361" y="1465"/>
                      </a:lnTo>
                      <a:lnTo>
                        <a:pt x="1424" y="1507"/>
                      </a:lnTo>
                      <a:lnTo>
                        <a:pt x="1528" y="1486"/>
                      </a:lnTo>
                      <a:lnTo>
                        <a:pt x="1570" y="1360"/>
                      </a:lnTo>
                      <a:lnTo>
                        <a:pt x="1591" y="1318"/>
                      </a:lnTo>
                      <a:lnTo>
                        <a:pt x="1591" y="1151"/>
                      </a:lnTo>
                      <a:lnTo>
                        <a:pt x="1570" y="1026"/>
                      </a:lnTo>
                      <a:lnTo>
                        <a:pt x="1570" y="921"/>
                      </a:lnTo>
                      <a:lnTo>
                        <a:pt x="1507" y="942"/>
                      </a:lnTo>
                      <a:lnTo>
                        <a:pt x="1382" y="984"/>
                      </a:lnTo>
                      <a:lnTo>
                        <a:pt x="1277" y="879"/>
                      </a:lnTo>
                      <a:lnTo>
                        <a:pt x="1361" y="837"/>
                      </a:lnTo>
                      <a:lnTo>
                        <a:pt x="1277" y="774"/>
                      </a:lnTo>
                      <a:lnTo>
                        <a:pt x="1214" y="754"/>
                      </a:lnTo>
                      <a:lnTo>
                        <a:pt x="1277" y="712"/>
                      </a:lnTo>
                      <a:lnTo>
                        <a:pt x="1361" y="649"/>
                      </a:lnTo>
                      <a:lnTo>
                        <a:pt x="1361" y="607"/>
                      </a:lnTo>
                      <a:lnTo>
                        <a:pt x="1256" y="565"/>
                      </a:lnTo>
                      <a:lnTo>
                        <a:pt x="1173" y="502"/>
                      </a:lnTo>
                      <a:lnTo>
                        <a:pt x="1089" y="544"/>
                      </a:lnTo>
                      <a:lnTo>
                        <a:pt x="1089" y="440"/>
                      </a:lnTo>
                      <a:lnTo>
                        <a:pt x="1110" y="440"/>
                      </a:lnTo>
                      <a:lnTo>
                        <a:pt x="1173" y="356"/>
                      </a:lnTo>
                      <a:lnTo>
                        <a:pt x="1110" y="356"/>
                      </a:lnTo>
                      <a:lnTo>
                        <a:pt x="1047" y="398"/>
                      </a:lnTo>
                      <a:lnTo>
                        <a:pt x="1047" y="461"/>
                      </a:lnTo>
                      <a:lnTo>
                        <a:pt x="1005" y="544"/>
                      </a:lnTo>
                      <a:lnTo>
                        <a:pt x="942" y="523"/>
                      </a:lnTo>
                      <a:lnTo>
                        <a:pt x="963" y="419"/>
                      </a:lnTo>
                      <a:lnTo>
                        <a:pt x="901" y="335"/>
                      </a:lnTo>
                      <a:lnTo>
                        <a:pt x="880" y="209"/>
                      </a:lnTo>
                      <a:lnTo>
                        <a:pt x="880" y="105"/>
                      </a:lnTo>
                      <a:lnTo>
                        <a:pt x="880" y="42"/>
                      </a:lnTo>
                      <a:lnTo>
                        <a:pt x="942" y="42"/>
                      </a:lnTo>
                      <a:lnTo>
                        <a:pt x="88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601" name="Google Shape;601;p23"/>
              <p:cNvSpPr/>
              <p:nvPr/>
            </p:nvSpPr>
            <p:spPr>
              <a:xfrm>
                <a:off x="3399625" y="2088800"/>
                <a:ext cx="127125" cy="77450"/>
              </a:xfrm>
              <a:custGeom>
                <a:rect b="b" l="l" r="r" t="t"/>
                <a:pathLst>
                  <a:path extrusionOk="0" h="3098" w="5085">
                    <a:moveTo>
                      <a:pt x="900" y="1"/>
                    </a:moveTo>
                    <a:lnTo>
                      <a:pt x="733" y="22"/>
                    </a:lnTo>
                    <a:lnTo>
                      <a:pt x="733" y="64"/>
                    </a:lnTo>
                    <a:lnTo>
                      <a:pt x="775" y="126"/>
                    </a:lnTo>
                    <a:lnTo>
                      <a:pt x="837" y="126"/>
                    </a:lnTo>
                    <a:lnTo>
                      <a:pt x="858" y="64"/>
                    </a:lnTo>
                    <a:lnTo>
                      <a:pt x="942" y="64"/>
                    </a:lnTo>
                    <a:lnTo>
                      <a:pt x="984" y="126"/>
                    </a:lnTo>
                    <a:lnTo>
                      <a:pt x="1088" y="147"/>
                    </a:lnTo>
                    <a:lnTo>
                      <a:pt x="1047" y="210"/>
                    </a:lnTo>
                    <a:lnTo>
                      <a:pt x="942" y="168"/>
                    </a:lnTo>
                    <a:lnTo>
                      <a:pt x="837" y="168"/>
                    </a:lnTo>
                    <a:lnTo>
                      <a:pt x="858" y="231"/>
                    </a:lnTo>
                    <a:lnTo>
                      <a:pt x="1005" y="315"/>
                    </a:lnTo>
                    <a:lnTo>
                      <a:pt x="1109" y="440"/>
                    </a:lnTo>
                    <a:lnTo>
                      <a:pt x="1088" y="524"/>
                    </a:lnTo>
                    <a:lnTo>
                      <a:pt x="1047" y="545"/>
                    </a:lnTo>
                    <a:lnTo>
                      <a:pt x="1047" y="461"/>
                    </a:lnTo>
                    <a:lnTo>
                      <a:pt x="900" y="377"/>
                    </a:lnTo>
                    <a:lnTo>
                      <a:pt x="837" y="461"/>
                    </a:lnTo>
                    <a:lnTo>
                      <a:pt x="775" y="440"/>
                    </a:lnTo>
                    <a:lnTo>
                      <a:pt x="796" y="356"/>
                    </a:lnTo>
                    <a:lnTo>
                      <a:pt x="691" y="252"/>
                    </a:lnTo>
                    <a:lnTo>
                      <a:pt x="586" y="210"/>
                    </a:lnTo>
                    <a:lnTo>
                      <a:pt x="524" y="252"/>
                    </a:lnTo>
                    <a:lnTo>
                      <a:pt x="586" y="356"/>
                    </a:lnTo>
                    <a:lnTo>
                      <a:pt x="565" y="419"/>
                    </a:lnTo>
                    <a:lnTo>
                      <a:pt x="524" y="315"/>
                    </a:lnTo>
                    <a:lnTo>
                      <a:pt x="419" y="273"/>
                    </a:lnTo>
                    <a:lnTo>
                      <a:pt x="377" y="356"/>
                    </a:lnTo>
                    <a:lnTo>
                      <a:pt x="461" y="440"/>
                    </a:lnTo>
                    <a:lnTo>
                      <a:pt x="524" y="482"/>
                    </a:lnTo>
                    <a:lnTo>
                      <a:pt x="565" y="545"/>
                    </a:lnTo>
                    <a:lnTo>
                      <a:pt x="461" y="482"/>
                    </a:lnTo>
                    <a:lnTo>
                      <a:pt x="356" y="545"/>
                    </a:lnTo>
                    <a:lnTo>
                      <a:pt x="419" y="608"/>
                    </a:lnTo>
                    <a:lnTo>
                      <a:pt x="565" y="670"/>
                    </a:lnTo>
                    <a:lnTo>
                      <a:pt x="482" y="670"/>
                    </a:lnTo>
                    <a:lnTo>
                      <a:pt x="461" y="733"/>
                    </a:lnTo>
                    <a:lnTo>
                      <a:pt x="482" y="775"/>
                    </a:lnTo>
                    <a:lnTo>
                      <a:pt x="461" y="775"/>
                    </a:lnTo>
                    <a:lnTo>
                      <a:pt x="272" y="649"/>
                    </a:lnTo>
                    <a:lnTo>
                      <a:pt x="231" y="608"/>
                    </a:lnTo>
                    <a:lnTo>
                      <a:pt x="168" y="670"/>
                    </a:lnTo>
                    <a:lnTo>
                      <a:pt x="252" y="796"/>
                    </a:lnTo>
                    <a:lnTo>
                      <a:pt x="314" y="880"/>
                    </a:lnTo>
                    <a:lnTo>
                      <a:pt x="252" y="900"/>
                    </a:lnTo>
                    <a:lnTo>
                      <a:pt x="147" y="775"/>
                    </a:lnTo>
                    <a:lnTo>
                      <a:pt x="63" y="754"/>
                    </a:lnTo>
                    <a:lnTo>
                      <a:pt x="0" y="859"/>
                    </a:lnTo>
                    <a:lnTo>
                      <a:pt x="126" y="900"/>
                    </a:lnTo>
                    <a:lnTo>
                      <a:pt x="231" y="1005"/>
                    </a:lnTo>
                    <a:lnTo>
                      <a:pt x="356" y="1047"/>
                    </a:lnTo>
                    <a:lnTo>
                      <a:pt x="440" y="942"/>
                    </a:lnTo>
                    <a:lnTo>
                      <a:pt x="565" y="900"/>
                    </a:lnTo>
                    <a:lnTo>
                      <a:pt x="628" y="796"/>
                    </a:lnTo>
                    <a:lnTo>
                      <a:pt x="649" y="859"/>
                    </a:lnTo>
                    <a:lnTo>
                      <a:pt x="649" y="900"/>
                    </a:lnTo>
                    <a:lnTo>
                      <a:pt x="691" y="900"/>
                    </a:lnTo>
                    <a:lnTo>
                      <a:pt x="775" y="880"/>
                    </a:lnTo>
                    <a:lnTo>
                      <a:pt x="796" y="984"/>
                    </a:lnTo>
                    <a:lnTo>
                      <a:pt x="858" y="984"/>
                    </a:lnTo>
                    <a:lnTo>
                      <a:pt x="942" y="900"/>
                    </a:lnTo>
                    <a:lnTo>
                      <a:pt x="963" y="859"/>
                    </a:lnTo>
                    <a:lnTo>
                      <a:pt x="984" y="963"/>
                    </a:lnTo>
                    <a:lnTo>
                      <a:pt x="1005" y="963"/>
                    </a:lnTo>
                    <a:lnTo>
                      <a:pt x="1151" y="859"/>
                    </a:lnTo>
                    <a:lnTo>
                      <a:pt x="1109" y="900"/>
                    </a:lnTo>
                    <a:lnTo>
                      <a:pt x="1088" y="1005"/>
                    </a:lnTo>
                    <a:lnTo>
                      <a:pt x="1151" y="1047"/>
                    </a:lnTo>
                    <a:lnTo>
                      <a:pt x="1214" y="984"/>
                    </a:lnTo>
                    <a:lnTo>
                      <a:pt x="1360" y="1068"/>
                    </a:lnTo>
                    <a:lnTo>
                      <a:pt x="1277" y="1089"/>
                    </a:lnTo>
                    <a:lnTo>
                      <a:pt x="1193" y="1089"/>
                    </a:lnTo>
                    <a:lnTo>
                      <a:pt x="1109" y="1131"/>
                    </a:lnTo>
                    <a:lnTo>
                      <a:pt x="1047" y="1131"/>
                    </a:lnTo>
                    <a:lnTo>
                      <a:pt x="879" y="1214"/>
                    </a:lnTo>
                    <a:lnTo>
                      <a:pt x="879" y="1256"/>
                    </a:lnTo>
                    <a:lnTo>
                      <a:pt x="1068" y="1298"/>
                    </a:lnTo>
                    <a:lnTo>
                      <a:pt x="1172" y="1298"/>
                    </a:lnTo>
                    <a:lnTo>
                      <a:pt x="1214" y="1214"/>
                    </a:lnTo>
                    <a:lnTo>
                      <a:pt x="1277" y="1193"/>
                    </a:lnTo>
                    <a:lnTo>
                      <a:pt x="1277" y="1298"/>
                    </a:lnTo>
                    <a:lnTo>
                      <a:pt x="1193" y="1382"/>
                    </a:lnTo>
                    <a:lnTo>
                      <a:pt x="1005" y="1403"/>
                    </a:lnTo>
                    <a:lnTo>
                      <a:pt x="942" y="1382"/>
                    </a:lnTo>
                    <a:lnTo>
                      <a:pt x="858" y="1486"/>
                    </a:lnTo>
                    <a:lnTo>
                      <a:pt x="796" y="1403"/>
                    </a:lnTo>
                    <a:lnTo>
                      <a:pt x="775" y="1382"/>
                    </a:lnTo>
                    <a:lnTo>
                      <a:pt x="775" y="1319"/>
                    </a:lnTo>
                    <a:lnTo>
                      <a:pt x="691" y="1319"/>
                    </a:lnTo>
                    <a:lnTo>
                      <a:pt x="691" y="1361"/>
                    </a:lnTo>
                    <a:lnTo>
                      <a:pt x="691" y="1382"/>
                    </a:lnTo>
                    <a:lnTo>
                      <a:pt x="628" y="1465"/>
                    </a:lnTo>
                    <a:lnTo>
                      <a:pt x="544" y="1403"/>
                    </a:lnTo>
                    <a:lnTo>
                      <a:pt x="461" y="1424"/>
                    </a:lnTo>
                    <a:lnTo>
                      <a:pt x="356" y="1486"/>
                    </a:lnTo>
                    <a:lnTo>
                      <a:pt x="252" y="1424"/>
                    </a:lnTo>
                    <a:lnTo>
                      <a:pt x="168" y="1465"/>
                    </a:lnTo>
                    <a:lnTo>
                      <a:pt x="126" y="1465"/>
                    </a:lnTo>
                    <a:lnTo>
                      <a:pt x="168" y="1591"/>
                    </a:lnTo>
                    <a:lnTo>
                      <a:pt x="231" y="1654"/>
                    </a:lnTo>
                    <a:lnTo>
                      <a:pt x="377" y="1696"/>
                    </a:lnTo>
                    <a:lnTo>
                      <a:pt x="377" y="1633"/>
                    </a:lnTo>
                    <a:lnTo>
                      <a:pt x="565" y="1696"/>
                    </a:lnTo>
                    <a:lnTo>
                      <a:pt x="900" y="1696"/>
                    </a:lnTo>
                    <a:lnTo>
                      <a:pt x="900" y="1737"/>
                    </a:lnTo>
                    <a:lnTo>
                      <a:pt x="837" y="1800"/>
                    </a:lnTo>
                    <a:lnTo>
                      <a:pt x="837" y="1842"/>
                    </a:lnTo>
                    <a:lnTo>
                      <a:pt x="942" y="1926"/>
                    </a:lnTo>
                    <a:lnTo>
                      <a:pt x="963" y="2009"/>
                    </a:lnTo>
                    <a:lnTo>
                      <a:pt x="1005" y="2009"/>
                    </a:lnTo>
                    <a:lnTo>
                      <a:pt x="1172" y="1905"/>
                    </a:lnTo>
                    <a:lnTo>
                      <a:pt x="1151" y="1988"/>
                    </a:lnTo>
                    <a:lnTo>
                      <a:pt x="1047" y="2030"/>
                    </a:lnTo>
                    <a:lnTo>
                      <a:pt x="984" y="2135"/>
                    </a:lnTo>
                    <a:lnTo>
                      <a:pt x="1068" y="2177"/>
                    </a:lnTo>
                    <a:lnTo>
                      <a:pt x="1214" y="2051"/>
                    </a:lnTo>
                    <a:lnTo>
                      <a:pt x="1360" y="2114"/>
                    </a:lnTo>
                    <a:lnTo>
                      <a:pt x="1381" y="2156"/>
                    </a:lnTo>
                    <a:lnTo>
                      <a:pt x="1298" y="2114"/>
                    </a:lnTo>
                    <a:lnTo>
                      <a:pt x="1193" y="2156"/>
                    </a:lnTo>
                    <a:lnTo>
                      <a:pt x="1109" y="2240"/>
                    </a:lnTo>
                    <a:lnTo>
                      <a:pt x="984" y="2240"/>
                    </a:lnTo>
                    <a:lnTo>
                      <a:pt x="984" y="2323"/>
                    </a:lnTo>
                    <a:lnTo>
                      <a:pt x="942" y="2365"/>
                    </a:lnTo>
                    <a:lnTo>
                      <a:pt x="879" y="2365"/>
                    </a:lnTo>
                    <a:lnTo>
                      <a:pt x="796" y="2407"/>
                    </a:lnTo>
                    <a:lnTo>
                      <a:pt x="775" y="2344"/>
                    </a:lnTo>
                    <a:lnTo>
                      <a:pt x="670" y="2261"/>
                    </a:lnTo>
                    <a:lnTo>
                      <a:pt x="670" y="2323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691" y="2470"/>
                    </a:lnTo>
                    <a:lnTo>
                      <a:pt x="670" y="2512"/>
                    </a:lnTo>
                    <a:lnTo>
                      <a:pt x="649" y="2700"/>
                    </a:lnTo>
                    <a:lnTo>
                      <a:pt x="775" y="2679"/>
                    </a:lnTo>
                    <a:lnTo>
                      <a:pt x="837" y="2658"/>
                    </a:lnTo>
                    <a:lnTo>
                      <a:pt x="900" y="2700"/>
                    </a:lnTo>
                    <a:lnTo>
                      <a:pt x="1088" y="2742"/>
                    </a:lnTo>
                    <a:lnTo>
                      <a:pt x="1214" y="2637"/>
                    </a:lnTo>
                    <a:lnTo>
                      <a:pt x="1360" y="2679"/>
                    </a:lnTo>
                    <a:lnTo>
                      <a:pt x="1423" y="2637"/>
                    </a:lnTo>
                    <a:lnTo>
                      <a:pt x="1465" y="2679"/>
                    </a:lnTo>
                    <a:lnTo>
                      <a:pt x="1528" y="2700"/>
                    </a:lnTo>
                    <a:lnTo>
                      <a:pt x="1632" y="2679"/>
                    </a:lnTo>
                    <a:lnTo>
                      <a:pt x="1632" y="2784"/>
                    </a:lnTo>
                    <a:lnTo>
                      <a:pt x="1779" y="2930"/>
                    </a:lnTo>
                    <a:lnTo>
                      <a:pt x="1842" y="2972"/>
                    </a:lnTo>
                    <a:lnTo>
                      <a:pt x="1946" y="2888"/>
                    </a:lnTo>
                    <a:lnTo>
                      <a:pt x="2051" y="2888"/>
                    </a:lnTo>
                    <a:lnTo>
                      <a:pt x="2239" y="3077"/>
                    </a:lnTo>
                    <a:lnTo>
                      <a:pt x="2469" y="3077"/>
                    </a:lnTo>
                    <a:lnTo>
                      <a:pt x="2574" y="3097"/>
                    </a:lnTo>
                    <a:lnTo>
                      <a:pt x="2741" y="3056"/>
                    </a:lnTo>
                    <a:lnTo>
                      <a:pt x="2721" y="2951"/>
                    </a:lnTo>
                    <a:lnTo>
                      <a:pt x="2741" y="2867"/>
                    </a:lnTo>
                    <a:lnTo>
                      <a:pt x="2762" y="2951"/>
                    </a:lnTo>
                    <a:lnTo>
                      <a:pt x="2888" y="2972"/>
                    </a:lnTo>
                    <a:lnTo>
                      <a:pt x="3034" y="2867"/>
                    </a:lnTo>
                    <a:lnTo>
                      <a:pt x="3034" y="2700"/>
                    </a:lnTo>
                    <a:lnTo>
                      <a:pt x="3181" y="2700"/>
                    </a:lnTo>
                    <a:lnTo>
                      <a:pt x="3139" y="2763"/>
                    </a:lnTo>
                    <a:lnTo>
                      <a:pt x="3181" y="2846"/>
                    </a:lnTo>
                    <a:lnTo>
                      <a:pt x="3202" y="2763"/>
                    </a:lnTo>
                    <a:lnTo>
                      <a:pt x="3306" y="2763"/>
                    </a:lnTo>
                    <a:lnTo>
                      <a:pt x="3411" y="2637"/>
                    </a:lnTo>
                    <a:lnTo>
                      <a:pt x="3474" y="2658"/>
                    </a:lnTo>
                    <a:lnTo>
                      <a:pt x="3495" y="2637"/>
                    </a:lnTo>
                    <a:lnTo>
                      <a:pt x="3599" y="2658"/>
                    </a:lnTo>
                    <a:lnTo>
                      <a:pt x="3599" y="2679"/>
                    </a:lnTo>
                    <a:lnTo>
                      <a:pt x="3662" y="2658"/>
                    </a:lnTo>
                    <a:lnTo>
                      <a:pt x="3892" y="2449"/>
                    </a:lnTo>
                    <a:lnTo>
                      <a:pt x="3976" y="2323"/>
                    </a:lnTo>
                    <a:lnTo>
                      <a:pt x="4248" y="2261"/>
                    </a:lnTo>
                    <a:lnTo>
                      <a:pt x="4332" y="2177"/>
                    </a:lnTo>
                    <a:lnTo>
                      <a:pt x="4290" y="2135"/>
                    </a:lnTo>
                    <a:lnTo>
                      <a:pt x="4311" y="2051"/>
                    </a:lnTo>
                    <a:lnTo>
                      <a:pt x="4353" y="2051"/>
                    </a:lnTo>
                    <a:lnTo>
                      <a:pt x="4394" y="2156"/>
                    </a:lnTo>
                    <a:lnTo>
                      <a:pt x="4541" y="2177"/>
                    </a:lnTo>
                    <a:lnTo>
                      <a:pt x="4625" y="2114"/>
                    </a:lnTo>
                    <a:lnTo>
                      <a:pt x="4625" y="2030"/>
                    </a:lnTo>
                    <a:lnTo>
                      <a:pt x="4604" y="2009"/>
                    </a:lnTo>
                    <a:lnTo>
                      <a:pt x="4604" y="1926"/>
                    </a:lnTo>
                    <a:lnTo>
                      <a:pt x="4666" y="1905"/>
                    </a:lnTo>
                    <a:lnTo>
                      <a:pt x="4625" y="1779"/>
                    </a:lnTo>
                    <a:lnTo>
                      <a:pt x="4666" y="1716"/>
                    </a:lnTo>
                    <a:lnTo>
                      <a:pt x="4771" y="1779"/>
                    </a:lnTo>
                    <a:lnTo>
                      <a:pt x="4771" y="1884"/>
                    </a:lnTo>
                    <a:lnTo>
                      <a:pt x="4876" y="1842"/>
                    </a:lnTo>
                    <a:lnTo>
                      <a:pt x="4938" y="1716"/>
                    </a:lnTo>
                    <a:lnTo>
                      <a:pt x="4917" y="1612"/>
                    </a:lnTo>
                    <a:lnTo>
                      <a:pt x="4813" y="1507"/>
                    </a:lnTo>
                    <a:lnTo>
                      <a:pt x="4813" y="1403"/>
                    </a:lnTo>
                    <a:lnTo>
                      <a:pt x="4855" y="1361"/>
                    </a:lnTo>
                    <a:lnTo>
                      <a:pt x="4855" y="1256"/>
                    </a:lnTo>
                    <a:lnTo>
                      <a:pt x="4959" y="1193"/>
                    </a:lnTo>
                    <a:lnTo>
                      <a:pt x="5043" y="1193"/>
                    </a:lnTo>
                    <a:lnTo>
                      <a:pt x="5085" y="1110"/>
                    </a:lnTo>
                    <a:lnTo>
                      <a:pt x="5022" y="1005"/>
                    </a:lnTo>
                    <a:lnTo>
                      <a:pt x="4771" y="984"/>
                    </a:lnTo>
                    <a:lnTo>
                      <a:pt x="4708" y="1068"/>
                    </a:lnTo>
                    <a:lnTo>
                      <a:pt x="4750" y="963"/>
                    </a:lnTo>
                    <a:lnTo>
                      <a:pt x="4750" y="859"/>
                    </a:lnTo>
                    <a:lnTo>
                      <a:pt x="4625" y="859"/>
                    </a:lnTo>
                    <a:lnTo>
                      <a:pt x="4604" y="880"/>
                    </a:lnTo>
                    <a:lnTo>
                      <a:pt x="4541" y="775"/>
                    </a:lnTo>
                    <a:lnTo>
                      <a:pt x="4625" y="670"/>
                    </a:lnTo>
                    <a:lnTo>
                      <a:pt x="4708" y="649"/>
                    </a:lnTo>
                    <a:lnTo>
                      <a:pt x="4708" y="482"/>
                    </a:lnTo>
                    <a:lnTo>
                      <a:pt x="4645" y="461"/>
                    </a:lnTo>
                    <a:lnTo>
                      <a:pt x="4562" y="545"/>
                    </a:lnTo>
                    <a:lnTo>
                      <a:pt x="4457" y="482"/>
                    </a:lnTo>
                    <a:lnTo>
                      <a:pt x="4415" y="377"/>
                    </a:lnTo>
                    <a:lnTo>
                      <a:pt x="4520" y="336"/>
                    </a:lnTo>
                    <a:lnTo>
                      <a:pt x="4541" y="252"/>
                    </a:lnTo>
                    <a:lnTo>
                      <a:pt x="4604" y="210"/>
                    </a:lnTo>
                    <a:lnTo>
                      <a:pt x="4708" y="168"/>
                    </a:lnTo>
                    <a:lnTo>
                      <a:pt x="4562" y="126"/>
                    </a:lnTo>
                    <a:lnTo>
                      <a:pt x="4499" y="147"/>
                    </a:lnTo>
                    <a:lnTo>
                      <a:pt x="4311" y="336"/>
                    </a:lnTo>
                    <a:lnTo>
                      <a:pt x="4290" y="419"/>
                    </a:lnTo>
                    <a:lnTo>
                      <a:pt x="4206" y="440"/>
                    </a:lnTo>
                    <a:lnTo>
                      <a:pt x="4122" y="315"/>
                    </a:lnTo>
                    <a:lnTo>
                      <a:pt x="4185" y="252"/>
                    </a:lnTo>
                    <a:lnTo>
                      <a:pt x="4122" y="210"/>
                    </a:lnTo>
                    <a:lnTo>
                      <a:pt x="4101" y="84"/>
                    </a:lnTo>
                    <a:lnTo>
                      <a:pt x="3997" y="64"/>
                    </a:lnTo>
                    <a:lnTo>
                      <a:pt x="3913" y="126"/>
                    </a:lnTo>
                    <a:lnTo>
                      <a:pt x="3829" y="84"/>
                    </a:lnTo>
                    <a:lnTo>
                      <a:pt x="3788" y="168"/>
                    </a:lnTo>
                    <a:lnTo>
                      <a:pt x="3829" y="315"/>
                    </a:lnTo>
                    <a:lnTo>
                      <a:pt x="3788" y="377"/>
                    </a:lnTo>
                    <a:lnTo>
                      <a:pt x="3683" y="377"/>
                    </a:lnTo>
                    <a:lnTo>
                      <a:pt x="3578" y="440"/>
                    </a:lnTo>
                    <a:lnTo>
                      <a:pt x="3557" y="336"/>
                    </a:lnTo>
                    <a:lnTo>
                      <a:pt x="3495" y="315"/>
                    </a:lnTo>
                    <a:lnTo>
                      <a:pt x="3453" y="377"/>
                    </a:lnTo>
                    <a:lnTo>
                      <a:pt x="3369" y="545"/>
                    </a:lnTo>
                    <a:lnTo>
                      <a:pt x="3265" y="545"/>
                    </a:lnTo>
                    <a:lnTo>
                      <a:pt x="3160" y="356"/>
                    </a:lnTo>
                    <a:lnTo>
                      <a:pt x="3076" y="356"/>
                    </a:lnTo>
                    <a:lnTo>
                      <a:pt x="3034" y="336"/>
                    </a:lnTo>
                    <a:lnTo>
                      <a:pt x="2951" y="356"/>
                    </a:lnTo>
                    <a:lnTo>
                      <a:pt x="2888" y="545"/>
                    </a:lnTo>
                    <a:lnTo>
                      <a:pt x="2993" y="754"/>
                    </a:lnTo>
                    <a:lnTo>
                      <a:pt x="2888" y="1047"/>
                    </a:lnTo>
                    <a:lnTo>
                      <a:pt x="2930" y="775"/>
                    </a:lnTo>
                    <a:lnTo>
                      <a:pt x="2825" y="608"/>
                    </a:lnTo>
                    <a:lnTo>
                      <a:pt x="2825" y="524"/>
                    </a:lnTo>
                    <a:lnTo>
                      <a:pt x="2762" y="482"/>
                    </a:lnTo>
                    <a:lnTo>
                      <a:pt x="2783" y="356"/>
                    </a:lnTo>
                    <a:lnTo>
                      <a:pt x="2658" y="273"/>
                    </a:lnTo>
                    <a:lnTo>
                      <a:pt x="2448" y="440"/>
                    </a:lnTo>
                    <a:lnTo>
                      <a:pt x="2428" y="566"/>
                    </a:lnTo>
                    <a:lnTo>
                      <a:pt x="2448" y="649"/>
                    </a:lnTo>
                    <a:lnTo>
                      <a:pt x="2344" y="796"/>
                    </a:lnTo>
                    <a:lnTo>
                      <a:pt x="2260" y="796"/>
                    </a:lnTo>
                    <a:lnTo>
                      <a:pt x="2260" y="649"/>
                    </a:lnTo>
                    <a:lnTo>
                      <a:pt x="2156" y="587"/>
                    </a:lnTo>
                    <a:lnTo>
                      <a:pt x="2156" y="356"/>
                    </a:lnTo>
                    <a:lnTo>
                      <a:pt x="2093" y="315"/>
                    </a:lnTo>
                    <a:lnTo>
                      <a:pt x="1925" y="440"/>
                    </a:lnTo>
                    <a:lnTo>
                      <a:pt x="1946" y="691"/>
                    </a:lnTo>
                    <a:lnTo>
                      <a:pt x="2009" y="775"/>
                    </a:lnTo>
                    <a:lnTo>
                      <a:pt x="2009" y="963"/>
                    </a:lnTo>
                    <a:lnTo>
                      <a:pt x="1925" y="1047"/>
                    </a:lnTo>
                    <a:lnTo>
                      <a:pt x="1842" y="1047"/>
                    </a:lnTo>
                    <a:lnTo>
                      <a:pt x="1821" y="900"/>
                    </a:lnTo>
                    <a:lnTo>
                      <a:pt x="1716" y="963"/>
                    </a:lnTo>
                    <a:lnTo>
                      <a:pt x="1674" y="1110"/>
                    </a:lnTo>
                    <a:lnTo>
                      <a:pt x="1612" y="1131"/>
                    </a:lnTo>
                    <a:lnTo>
                      <a:pt x="1591" y="1319"/>
                    </a:lnTo>
                    <a:lnTo>
                      <a:pt x="1507" y="1131"/>
                    </a:lnTo>
                    <a:lnTo>
                      <a:pt x="1423" y="1131"/>
                    </a:lnTo>
                    <a:lnTo>
                      <a:pt x="1465" y="1068"/>
                    </a:lnTo>
                    <a:lnTo>
                      <a:pt x="1528" y="963"/>
                    </a:lnTo>
                    <a:lnTo>
                      <a:pt x="1528" y="859"/>
                    </a:lnTo>
                    <a:lnTo>
                      <a:pt x="1402" y="859"/>
                    </a:lnTo>
                    <a:lnTo>
                      <a:pt x="1465" y="775"/>
                    </a:lnTo>
                    <a:lnTo>
                      <a:pt x="1402" y="649"/>
                    </a:lnTo>
                    <a:lnTo>
                      <a:pt x="1486" y="691"/>
                    </a:lnTo>
                    <a:lnTo>
                      <a:pt x="1570" y="608"/>
                    </a:lnTo>
                    <a:lnTo>
                      <a:pt x="1528" y="545"/>
                    </a:lnTo>
                    <a:lnTo>
                      <a:pt x="1423" y="482"/>
                    </a:lnTo>
                    <a:lnTo>
                      <a:pt x="1528" y="440"/>
                    </a:lnTo>
                    <a:lnTo>
                      <a:pt x="1465" y="336"/>
                    </a:lnTo>
                    <a:lnTo>
                      <a:pt x="1381" y="377"/>
                    </a:lnTo>
                    <a:lnTo>
                      <a:pt x="1319" y="315"/>
                    </a:lnTo>
                    <a:lnTo>
                      <a:pt x="1193" y="231"/>
                    </a:lnTo>
                    <a:lnTo>
                      <a:pt x="1193" y="126"/>
                    </a:lnTo>
                    <a:lnTo>
                      <a:pt x="1109" y="22"/>
                    </a:lnTo>
                    <a:lnTo>
                      <a:pt x="1005" y="43"/>
                    </a:lnTo>
                    <a:lnTo>
                      <a:pt x="90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" name="Google Shape;602;p23"/>
              <p:cNvSpPr/>
              <p:nvPr/>
            </p:nvSpPr>
            <p:spPr>
              <a:xfrm>
                <a:off x="4616850" y="2275025"/>
                <a:ext cx="885625" cy="661225"/>
              </a:xfrm>
              <a:custGeom>
                <a:rect b="b" l="l" r="r" t="t"/>
                <a:pathLst>
                  <a:path extrusionOk="0" h="26449" w="35425">
                    <a:moveTo>
                      <a:pt x="27390" y="1"/>
                    </a:moveTo>
                    <a:lnTo>
                      <a:pt x="27369" y="21"/>
                    </a:lnTo>
                    <a:lnTo>
                      <a:pt x="27180" y="42"/>
                    </a:lnTo>
                    <a:lnTo>
                      <a:pt x="27139" y="126"/>
                    </a:lnTo>
                    <a:lnTo>
                      <a:pt x="27097" y="126"/>
                    </a:lnTo>
                    <a:lnTo>
                      <a:pt x="27055" y="189"/>
                    </a:lnTo>
                    <a:lnTo>
                      <a:pt x="26867" y="189"/>
                    </a:lnTo>
                    <a:lnTo>
                      <a:pt x="26741" y="147"/>
                    </a:lnTo>
                    <a:lnTo>
                      <a:pt x="26678" y="231"/>
                    </a:lnTo>
                    <a:lnTo>
                      <a:pt x="26574" y="231"/>
                    </a:lnTo>
                    <a:lnTo>
                      <a:pt x="26532" y="335"/>
                    </a:lnTo>
                    <a:lnTo>
                      <a:pt x="26448" y="356"/>
                    </a:lnTo>
                    <a:lnTo>
                      <a:pt x="26344" y="356"/>
                    </a:lnTo>
                    <a:lnTo>
                      <a:pt x="26260" y="398"/>
                    </a:lnTo>
                    <a:lnTo>
                      <a:pt x="26176" y="419"/>
                    </a:lnTo>
                    <a:lnTo>
                      <a:pt x="26051" y="419"/>
                    </a:lnTo>
                    <a:lnTo>
                      <a:pt x="25967" y="461"/>
                    </a:lnTo>
                    <a:lnTo>
                      <a:pt x="25967" y="545"/>
                    </a:lnTo>
                    <a:lnTo>
                      <a:pt x="25904" y="649"/>
                    </a:lnTo>
                    <a:lnTo>
                      <a:pt x="25862" y="754"/>
                    </a:lnTo>
                    <a:lnTo>
                      <a:pt x="25820" y="817"/>
                    </a:lnTo>
                    <a:lnTo>
                      <a:pt x="25820" y="858"/>
                    </a:lnTo>
                    <a:lnTo>
                      <a:pt x="25800" y="921"/>
                    </a:lnTo>
                    <a:lnTo>
                      <a:pt x="25800" y="1068"/>
                    </a:lnTo>
                    <a:lnTo>
                      <a:pt x="25820" y="1089"/>
                    </a:lnTo>
                    <a:lnTo>
                      <a:pt x="25862" y="1130"/>
                    </a:lnTo>
                    <a:lnTo>
                      <a:pt x="26009" y="1047"/>
                    </a:lnTo>
                    <a:lnTo>
                      <a:pt x="26072" y="984"/>
                    </a:lnTo>
                    <a:lnTo>
                      <a:pt x="26155" y="1005"/>
                    </a:lnTo>
                    <a:lnTo>
                      <a:pt x="26239" y="1151"/>
                    </a:lnTo>
                    <a:lnTo>
                      <a:pt x="26281" y="1256"/>
                    </a:lnTo>
                    <a:lnTo>
                      <a:pt x="26364" y="1340"/>
                    </a:lnTo>
                    <a:lnTo>
                      <a:pt x="26364" y="1402"/>
                    </a:lnTo>
                    <a:lnTo>
                      <a:pt x="26385" y="1486"/>
                    </a:lnTo>
                    <a:lnTo>
                      <a:pt x="26385" y="1612"/>
                    </a:lnTo>
                    <a:lnTo>
                      <a:pt x="26323" y="1674"/>
                    </a:lnTo>
                    <a:lnTo>
                      <a:pt x="26239" y="1779"/>
                    </a:lnTo>
                    <a:lnTo>
                      <a:pt x="26218" y="1926"/>
                    </a:lnTo>
                    <a:lnTo>
                      <a:pt x="26134" y="1988"/>
                    </a:lnTo>
                    <a:lnTo>
                      <a:pt x="26072" y="2093"/>
                    </a:lnTo>
                    <a:lnTo>
                      <a:pt x="26051" y="2198"/>
                    </a:lnTo>
                    <a:lnTo>
                      <a:pt x="26134" y="2281"/>
                    </a:lnTo>
                    <a:lnTo>
                      <a:pt x="26092" y="2344"/>
                    </a:lnTo>
                    <a:lnTo>
                      <a:pt x="26134" y="2490"/>
                    </a:lnTo>
                    <a:lnTo>
                      <a:pt x="26176" y="2532"/>
                    </a:lnTo>
                    <a:lnTo>
                      <a:pt x="26176" y="2658"/>
                    </a:lnTo>
                    <a:lnTo>
                      <a:pt x="26092" y="2700"/>
                    </a:lnTo>
                    <a:lnTo>
                      <a:pt x="26072" y="2742"/>
                    </a:lnTo>
                    <a:lnTo>
                      <a:pt x="26134" y="2846"/>
                    </a:lnTo>
                    <a:lnTo>
                      <a:pt x="26134" y="3034"/>
                    </a:lnTo>
                    <a:lnTo>
                      <a:pt x="26092" y="3076"/>
                    </a:lnTo>
                    <a:lnTo>
                      <a:pt x="26092" y="3244"/>
                    </a:lnTo>
                    <a:lnTo>
                      <a:pt x="26155" y="3244"/>
                    </a:lnTo>
                    <a:lnTo>
                      <a:pt x="26218" y="3265"/>
                    </a:lnTo>
                    <a:lnTo>
                      <a:pt x="26260" y="3244"/>
                    </a:lnTo>
                    <a:lnTo>
                      <a:pt x="26281" y="3265"/>
                    </a:lnTo>
                    <a:lnTo>
                      <a:pt x="26323" y="3390"/>
                    </a:lnTo>
                    <a:lnTo>
                      <a:pt x="26281" y="3495"/>
                    </a:lnTo>
                    <a:lnTo>
                      <a:pt x="26218" y="3578"/>
                    </a:lnTo>
                    <a:lnTo>
                      <a:pt x="26009" y="3620"/>
                    </a:lnTo>
                    <a:lnTo>
                      <a:pt x="25862" y="3704"/>
                    </a:lnTo>
                    <a:lnTo>
                      <a:pt x="25569" y="3976"/>
                    </a:lnTo>
                    <a:lnTo>
                      <a:pt x="25527" y="3997"/>
                    </a:lnTo>
                    <a:lnTo>
                      <a:pt x="25444" y="3913"/>
                    </a:lnTo>
                    <a:lnTo>
                      <a:pt x="25276" y="3892"/>
                    </a:lnTo>
                    <a:lnTo>
                      <a:pt x="25172" y="3913"/>
                    </a:lnTo>
                    <a:lnTo>
                      <a:pt x="25130" y="3871"/>
                    </a:lnTo>
                    <a:lnTo>
                      <a:pt x="25004" y="3871"/>
                    </a:lnTo>
                    <a:lnTo>
                      <a:pt x="25004" y="3892"/>
                    </a:lnTo>
                    <a:lnTo>
                      <a:pt x="24879" y="4792"/>
                    </a:lnTo>
                    <a:lnTo>
                      <a:pt x="24900" y="4959"/>
                    </a:lnTo>
                    <a:lnTo>
                      <a:pt x="24858" y="5148"/>
                    </a:lnTo>
                    <a:lnTo>
                      <a:pt x="24879" y="5252"/>
                    </a:lnTo>
                    <a:lnTo>
                      <a:pt x="24795" y="5524"/>
                    </a:lnTo>
                    <a:lnTo>
                      <a:pt x="24900" y="5692"/>
                    </a:lnTo>
                    <a:lnTo>
                      <a:pt x="25172" y="5838"/>
                    </a:lnTo>
                    <a:lnTo>
                      <a:pt x="25339" y="5671"/>
                    </a:lnTo>
                    <a:lnTo>
                      <a:pt x="25569" y="5671"/>
                    </a:lnTo>
                    <a:lnTo>
                      <a:pt x="25841" y="5734"/>
                    </a:lnTo>
                    <a:lnTo>
                      <a:pt x="25946" y="5838"/>
                    </a:lnTo>
                    <a:lnTo>
                      <a:pt x="26072" y="5629"/>
                    </a:lnTo>
                    <a:lnTo>
                      <a:pt x="26072" y="5483"/>
                    </a:lnTo>
                    <a:lnTo>
                      <a:pt x="26072" y="5378"/>
                    </a:lnTo>
                    <a:lnTo>
                      <a:pt x="26239" y="5336"/>
                    </a:lnTo>
                    <a:lnTo>
                      <a:pt x="26281" y="5273"/>
                    </a:lnTo>
                    <a:lnTo>
                      <a:pt x="26553" y="5357"/>
                    </a:lnTo>
                    <a:lnTo>
                      <a:pt x="26699" y="5545"/>
                    </a:lnTo>
                    <a:lnTo>
                      <a:pt x="26908" y="5734"/>
                    </a:lnTo>
                    <a:lnTo>
                      <a:pt x="27076" y="5943"/>
                    </a:lnTo>
                    <a:lnTo>
                      <a:pt x="27285" y="6089"/>
                    </a:lnTo>
                    <a:lnTo>
                      <a:pt x="27306" y="6194"/>
                    </a:lnTo>
                    <a:lnTo>
                      <a:pt x="27327" y="6278"/>
                    </a:lnTo>
                    <a:lnTo>
                      <a:pt x="27327" y="6382"/>
                    </a:lnTo>
                    <a:lnTo>
                      <a:pt x="27285" y="6424"/>
                    </a:lnTo>
                    <a:lnTo>
                      <a:pt x="27285" y="6508"/>
                    </a:lnTo>
                    <a:lnTo>
                      <a:pt x="27264" y="6591"/>
                    </a:lnTo>
                    <a:lnTo>
                      <a:pt x="27139" y="6571"/>
                    </a:lnTo>
                    <a:lnTo>
                      <a:pt x="27097" y="6508"/>
                    </a:lnTo>
                    <a:lnTo>
                      <a:pt x="26992" y="6529"/>
                    </a:lnTo>
                    <a:lnTo>
                      <a:pt x="26908" y="6591"/>
                    </a:lnTo>
                    <a:lnTo>
                      <a:pt x="26762" y="6508"/>
                    </a:lnTo>
                    <a:lnTo>
                      <a:pt x="26657" y="6529"/>
                    </a:lnTo>
                    <a:lnTo>
                      <a:pt x="26553" y="6675"/>
                    </a:lnTo>
                    <a:lnTo>
                      <a:pt x="26385" y="6801"/>
                    </a:lnTo>
                    <a:lnTo>
                      <a:pt x="26323" y="6843"/>
                    </a:lnTo>
                    <a:lnTo>
                      <a:pt x="26218" y="6780"/>
                    </a:lnTo>
                    <a:lnTo>
                      <a:pt x="26155" y="6801"/>
                    </a:lnTo>
                    <a:lnTo>
                      <a:pt x="26155" y="6905"/>
                    </a:lnTo>
                    <a:lnTo>
                      <a:pt x="26092" y="6947"/>
                    </a:lnTo>
                    <a:lnTo>
                      <a:pt x="26030" y="6989"/>
                    </a:lnTo>
                    <a:lnTo>
                      <a:pt x="25967" y="6947"/>
                    </a:lnTo>
                    <a:lnTo>
                      <a:pt x="25925" y="7031"/>
                    </a:lnTo>
                    <a:lnTo>
                      <a:pt x="25820" y="7198"/>
                    </a:lnTo>
                    <a:lnTo>
                      <a:pt x="25800" y="7366"/>
                    </a:lnTo>
                    <a:lnTo>
                      <a:pt x="25800" y="7470"/>
                    </a:lnTo>
                    <a:lnTo>
                      <a:pt x="25737" y="7554"/>
                    </a:lnTo>
                    <a:lnTo>
                      <a:pt x="25611" y="7575"/>
                    </a:lnTo>
                    <a:lnTo>
                      <a:pt x="25381" y="7763"/>
                    </a:lnTo>
                    <a:lnTo>
                      <a:pt x="25214" y="7763"/>
                    </a:lnTo>
                    <a:lnTo>
                      <a:pt x="25088" y="7742"/>
                    </a:lnTo>
                    <a:lnTo>
                      <a:pt x="25004" y="7784"/>
                    </a:lnTo>
                    <a:lnTo>
                      <a:pt x="24900" y="7993"/>
                    </a:lnTo>
                    <a:lnTo>
                      <a:pt x="24795" y="8077"/>
                    </a:lnTo>
                    <a:lnTo>
                      <a:pt x="24670" y="8182"/>
                    </a:lnTo>
                    <a:lnTo>
                      <a:pt x="24586" y="8265"/>
                    </a:lnTo>
                    <a:lnTo>
                      <a:pt x="24565" y="8370"/>
                    </a:lnTo>
                    <a:lnTo>
                      <a:pt x="24502" y="8370"/>
                    </a:lnTo>
                    <a:lnTo>
                      <a:pt x="24377" y="8307"/>
                    </a:lnTo>
                    <a:lnTo>
                      <a:pt x="24251" y="8286"/>
                    </a:lnTo>
                    <a:lnTo>
                      <a:pt x="24063" y="8203"/>
                    </a:lnTo>
                    <a:lnTo>
                      <a:pt x="23937" y="8140"/>
                    </a:lnTo>
                    <a:lnTo>
                      <a:pt x="23770" y="8098"/>
                    </a:lnTo>
                    <a:lnTo>
                      <a:pt x="23561" y="8161"/>
                    </a:lnTo>
                    <a:lnTo>
                      <a:pt x="23435" y="8265"/>
                    </a:lnTo>
                    <a:lnTo>
                      <a:pt x="23331" y="8391"/>
                    </a:lnTo>
                    <a:lnTo>
                      <a:pt x="23331" y="8621"/>
                    </a:lnTo>
                    <a:lnTo>
                      <a:pt x="23351" y="8768"/>
                    </a:lnTo>
                    <a:lnTo>
                      <a:pt x="23331" y="8830"/>
                    </a:lnTo>
                    <a:lnTo>
                      <a:pt x="23603" y="9019"/>
                    </a:lnTo>
                    <a:lnTo>
                      <a:pt x="23833" y="9144"/>
                    </a:lnTo>
                    <a:lnTo>
                      <a:pt x="23833" y="9228"/>
                    </a:lnTo>
                    <a:lnTo>
                      <a:pt x="23770" y="9332"/>
                    </a:lnTo>
                    <a:lnTo>
                      <a:pt x="23707" y="9437"/>
                    </a:lnTo>
                    <a:lnTo>
                      <a:pt x="23435" y="9730"/>
                    </a:lnTo>
                    <a:lnTo>
                      <a:pt x="23310" y="9960"/>
                    </a:lnTo>
                    <a:lnTo>
                      <a:pt x="23226" y="10169"/>
                    </a:lnTo>
                    <a:lnTo>
                      <a:pt x="23121" y="10169"/>
                    </a:lnTo>
                    <a:lnTo>
                      <a:pt x="22933" y="10232"/>
                    </a:lnTo>
                    <a:lnTo>
                      <a:pt x="22807" y="10232"/>
                    </a:lnTo>
                    <a:lnTo>
                      <a:pt x="22661" y="10337"/>
                    </a:lnTo>
                    <a:lnTo>
                      <a:pt x="22494" y="10462"/>
                    </a:lnTo>
                    <a:lnTo>
                      <a:pt x="22347" y="10462"/>
                    </a:lnTo>
                    <a:lnTo>
                      <a:pt x="22096" y="10483"/>
                    </a:lnTo>
                    <a:lnTo>
                      <a:pt x="21908" y="10546"/>
                    </a:lnTo>
                    <a:lnTo>
                      <a:pt x="21740" y="10588"/>
                    </a:lnTo>
                    <a:lnTo>
                      <a:pt x="21322" y="10755"/>
                    </a:lnTo>
                    <a:lnTo>
                      <a:pt x="21008" y="10860"/>
                    </a:lnTo>
                    <a:lnTo>
                      <a:pt x="20841" y="11027"/>
                    </a:lnTo>
                    <a:lnTo>
                      <a:pt x="20590" y="11216"/>
                    </a:lnTo>
                    <a:lnTo>
                      <a:pt x="20485" y="11320"/>
                    </a:lnTo>
                    <a:lnTo>
                      <a:pt x="20338" y="11320"/>
                    </a:lnTo>
                    <a:lnTo>
                      <a:pt x="20192" y="11278"/>
                    </a:lnTo>
                    <a:lnTo>
                      <a:pt x="20192" y="11216"/>
                    </a:lnTo>
                    <a:lnTo>
                      <a:pt x="20171" y="11111"/>
                    </a:lnTo>
                    <a:lnTo>
                      <a:pt x="19899" y="11195"/>
                    </a:lnTo>
                    <a:lnTo>
                      <a:pt x="19732" y="11216"/>
                    </a:lnTo>
                    <a:lnTo>
                      <a:pt x="19522" y="11111"/>
                    </a:lnTo>
                    <a:lnTo>
                      <a:pt x="19355" y="11090"/>
                    </a:lnTo>
                    <a:lnTo>
                      <a:pt x="18999" y="10965"/>
                    </a:lnTo>
                    <a:lnTo>
                      <a:pt x="18623" y="10797"/>
                    </a:lnTo>
                    <a:lnTo>
                      <a:pt x="18413" y="10609"/>
                    </a:lnTo>
                    <a:lnTo>
                      <a:pt x="18288" y="10588"/>
                    </a:lnTo>
                    <a:lnTo>
                      <a:pt x="17869" y="10567"/>
                    </a:lnTo>
                    <a:lnTo>
                      <a:pt x="17493" y="10567"/>
                    </a:lnTo>
                    <a:lnTo>
                      <a:pt x="17430" y="10546"/>
                    </a:lnTo>
                    <a:lnTo>
                      <a:pt x="17367" y="10588"/>
                    </a:lnTo>
                    <a:lnTo>
                      <a:pt x="17325" y="10651"/>
                    </a:lnTo>
                    <a:lnTo>
                      <a:pt x="17137" y="10713"/>
                    </a:lnTo>
                    <a:lnTo>
                      <a:pt x="16865" y="10755"/>
                    </a:lnTo>
                    <a:lnTo>
                      <a:pt x="16384" y="10693"/>
                    </a:lnTo>
                    <a:lnTo>
                      <a:pt x="16028" y="10713"/>
                    </a:lnTo>
                    <a:lnTo>
                      <a:pt x="15777" y="10693"/>
                    </a:lnTo>
                    <a:lnTo>
                      <a:pt x="15547" y="10713"/>
                    </a:lnTo>
                    <a:lnTo>
                      <a:pt x="15442" y="10755"/>
                    </a:lnTo>
                    <a:lnTo>
                      <a:pt x="15338" y="10713"/>
                    </a:lnTo>
                    <a:lnTo>
                      <a:pt x="15191" y="10462"/>
                    </a:lnTo>
                    <a:lnTo>
                      <a:pt x="15149" y="10337"/>
                    </a:lnTo>
                    <a:lnTo>
                      <a:pt x="15024" y="10169"/>
                    </a:lnTo>
                    <a:lnTo>
                      <a:pt x="14919" y="10044"/>
                    </a:lnTo>
                    <a:lnTo>
                      <a:pt x="14856" y="9877"/>
                    </a:lnTo>
                    <a:lnTo>
                      <a:pt x="14856" y="9814"/>
                    </a:lnTo>
                    <a:lnTo>
                      <a:pt x="14752" y="9709"/>
                    </a:lnTo>
                    <a:lnTo>
                      <a:pt x="14668" y="9667"/>
                    </a:lnTo>
                    <a:lnTo>
                      <a:pt x="14626" y="9667"/>
                    </a:lnTo>
                    <a:lnTo>
                      <a:pt x="14584" y="9604"/>
                    </a:lnTo>
                    <a:lnTo>
                      <a:pt x="14564" y="9500"/>
                    </a:lnTo>
                    <a:lnTo>
                      <a:pt x="14333" y="9500"/>
                    </a:lnTo>
                    <a:lnTo>
                      <a:pt x="14187" y="9416"/>
                    </a:lnTo>
                    <a:lnTo>
                      <a:pt x="13978" y="9249"/>
                    </a:lnTo>
                    <a:lnTo>
                      <a:pt x="13873" y="9249"/>
                    </a:lnTo>
                    <a:lnTo>
                      <a:pt x="13768" y="9228"/>
                    </a:lnTo>
                    <a:lnTo>
                      <a:pt x="13706" y="9186"/>
                    </a:lnTo>
                    <a:lnTo>
                      <a:pt x="13517" y="9040"/>
                    </a:lnTo>
                    <a:lnTo>
                      <a:pt x="13141" y="8977"/>
                    </a:lnTo>
                    <a:lnTo>
                      <a:pt x="13099" y="8977"/>
                    </a:lnTo>
                    <a:lnTo>
                      <a:pt x="13057" y="9019"/>
                    </a:lnTo>
                    <a:lnTo>
                      <a:pt x="12890" y="9019"/>
                    </a:lnTo>
                    <a:lnTo>
                      <a:pt x="12639" y="9040"/>
                    </a:lnTo>
                    <a:lnTo>
                      <a:pt x="12053" y="8914"/>
                    </a:lnTo>
                    <a:lnTo>
                      <a:pt x="11948" y="8830"/>
                    </a:lnTo>
                    <a:lnTo>
                      <a:pt x="11823" y="8663"/>
                    </a:lnTo>
                    <a:lnTo>
                      <a:pt x="11802" y="8558"/>
                    </a:lnTo>
                    <a:lnTo>
                      <a:pt x="11802" y="8475"/>
                    </a:lnTo>
                    <a:lnTo>
                      <a:pt x="11823" y="8412"/>
                    </a:lnTo>
                    <a:lnTo>
                      <a:pt x="11906" y="8349"/>
                    </a:lnTo>
                    <a:lnTo>
                      <a:pt x="11948" y="8244"/>
                    </a:lnTo>
                    <a:lnTo>
                      <a:pt x="11885" y="8161"/>
                    </a:lnTo>
                    <a:lnTo>
                      <a:pt x="11843" y="8035"/>
                    </a:lnTo>
                    <a:lnTo>
                      <a:pt x="11885" y="7952"/>
                    </a:lnTo>
                    <a:lnTo>
                      <a:pt x="11885" y="7826"/>
                    </a:lnTo>
                    <a:lnTo>
                      <a:pt x="11823" y="7763"/>
                    </a:lnTo>
                    <a:lnTo>
                      <a:pt x="11739" y="7638"/>
                    </a:lnTo>
                    <a:lnTo>
                      <a:pt x="11676" y="7575"/>
                    </a:lnTo>
                    <a:lnTo>
                      <a:pt x="11592" y="7533"/>
                    </a:lnTo>
                    <a:lnTo>
                      <a:pt x="11530" y="7428"/>
                    </a:lnTo>
                    <a:lnTo>
                      <a:pt x="11488" y="7345"/>
                    </a:lnTo>
                    <a:lnTo>
                      <a:pt x="11446" y="7240"/>
                    </a:lnTo>
                    <a:lnTo>
                      <a:pt x="11425" y="7136"/>
                    </a:lnTo>
                    <a:lnTo>
                      <a:pt x="11383" y="7052"/>
                    </a:lnTo>
                    <a:lnTo>
                      <a:pt x="11279" y="6989"/>
                    </a:lnTo>
                    <a:lnTo>
                      <a:pt x="11195" y="6947"/>
                    </a:lnTo>
                    <a:lnTo>
                      <a:pt x="11153" y="6884"/>
                    </a:lnTo>
                    <a:lnTo>
                      <a:pt x="11069" y="6843"/>
                    </a:lnTo>
                    <a:lnTo>
                      <a:pt x="10965" y="6843"/>
                    </a:lnTo>
                    <a:lnTo>
                      <a:pt x="10902" y="6905"/>
                    </a:lnTo>
                    <a:lnTo>
                      <a:pt x="10860" y="6926"/>
                    </a:lnTo>
                    <a:lnTo>
                      <a:pt x="10776" y="6905"/>
                    </a:lnTo>
                    <a:lnTo>
                      <a:pt x="10693" y="6801"/>
                    </a:lnTo>
                    <a:lnTo>
                      <a:pt x="10672" y="6738"/>
                    </a:lnTo>
                    <a:lnTo>
                      <a:pt x="10567" y="6738"/>
                    </a:lnTo>
                    <a:lnTo>
                      <a:pt x="10442" y="6801"/>
                    </a:lnTo>
                    <a:lnTo>
                      <a:pt x="10400" y="6843"/>
                    </a:lnTo>
                    <a:lnTo>
                      <a:pt x="10379" y="6926"/>
                    </a:lnTo>
                    <a:lnTo>
                      <a:pt x="10337" y="6926"/>
                    </a:lnTo>
                    <a:lnTo>
                      <a:pt x="10211" y="6843"/>
                    </a:lnTo>
                    <a:lnTo>
                      <a:pt x="10170" y="6780"/>
                    </a:lnTo>
                    <a:lnTo>
                      <a:pt x="10170" y="6717"/>
                    </a:lnTo>
                    <a:lnTo>
                      <a:pt x="10107" y="6633"/>
                    </a:lnTo>
                    <a:lnTo>
                      <a:pt x="10002" y="6571"/>
                    </a:lnTo>
                    <a:lnTo>
                      <a:pt x="9877" y="6466"/>
                    </a:lnTo>
                    <a:lnTo>
                      <a:pt x="9835" y="6424"/>
                    </a:lnTo>
                    <a:lnTo>
                      <a:pt x="9751" y="6382"/>
                    </a:lnTo>
                    <a:lnTo>
                      <a:pt x="9730" y="6299"/>
                    </a:lnTo>
                    <a:lnTo>
                      <a:pt x="9730" y="6215"/>
                    </a:lnTo>
                    <a:lnTo>
                      <a:pt x="9709" y="6173"/>
                    </a:lnTo>
                    <a:lnTo>
                      <a:pt x="9688" y="6173"/>
                    </a:lnTo>
                    <a:lnTo>
                      <a:pt x="9688" y="6215"/>
                    </a:lnTo>
                    <a:lnTo>
                      <a:pt x="9646" y="6215"/>
                    </a:lnTo>
                    <a:lnTo>
                      <a:pt x="9605" y="6152"/>
                    </a:lnTo>
                    <a:lnTo>
                      <a:pt x="9584" y="6110"/>
                    </a:lnTo>
                    <a:lnTo>
                      <a:pt x="9584" y="5985"/>
                    </a:lnTo>
                    <a:lnTo>
                      <a:pt x="9542" y="5943"/>
                    </a:lnTo>
                    <a:lnTo>
                      <a:pt x="9521" y="5943"/>
                    </a:lnTo>
                    <a:lnTo>
                      <a:pt x="9395" y="5880"/>
                    </a:lnTo>
                    <a:lnTo>
                      <a:pt x="9312" y="5880"/>
                    </a:lnTo>
                    <a:lnTo>
                      <a:pt x="9333" y="5901"/>
                    </a:lnTo>
                    <a:lnTo>
                      <a:pt x="9228" y="6006"/>
                    </a:lnTo>
                    <a:lnTo>
                      <a:pt x="9123" y="6068"/>
                    </a:lnTo>
                    <a:lnTo>
                      <a:pt x="8998" y="6215"/>
                    </a:lnTo>
                    <a:lnTo>
                      <a:pt x="8977" y="6319"/>
                    </a:lnTo>
                    <a:lnTo>
                      <a:pt x="9019" y="6382"/>
                    </a:lnTo>
                    <a:lnTo>
                      <a:pt x="8956" y="6508"/>
                    </a:lnTo>
                    <a:lnTo>
                      <a:pt x="8768" y="6571"/>
                    </a:lnTo>
                    <a:lnTo>
                      <a:pt x="8684" y="6633"/>
                    </a:lnTo>
                    <a:lnTo>
                      <a:pt x="8663" y="6780"/>
                    </a:lnTo>
                    <a:lnTo>
                      <a:pt x="8663" y="7010"/>
                    </a:lnTo>
                    <a:lnTo>
                      <a:pt x="8768" y="7240"/>
                    </a:lnTo>
                    <a:lnTo>
                      <a:pt x="8872" y="7408"/>
                    </a:lnTo>
                    <a:lnTo>
                      <a:pt x="8872" y="7470"/>
                    </a:lnTo>
                    <a:lnTo>
                      <a:pt x="8705" y="7638"/>
                    </a:lnTo>
                    <a:lnTo>
                      <a:pt x="8579" y="7680"/>
                    </a:lnTo>
                    <a:lnTo>
                      <a:pt x="8496" y="7784"/>
                    </a:lnTo>
                    <a:lnTo>
                      <a:pt x="8433" y="7826"/>
                    </a:lnTo>
                    <a:lnTo>
                      <a:pt x="8349" y="7826"/>
                    </a:lnTo>
                    <a:lnTo>
                      <a:pt x="8307" y="7742"/>
                    </a:lnTo>
                    <a:lnTo>
                      <a:pt x="8245" y="7742"/>
                    </a:lnTo>
                    <a:lnTo>
                      <a:pt x="8014" y="7784"/>
                    </a:lnTo>
                    <a:lnTo>
                      <a:pt x="7847" y="7763"/>
                    </a:lnTo>
                    <a:lnTo>
                      <a:pt x="7638" y="7680"/>
                    </a:lnTo>
                    <a:lnTo>
                      <a:pt x="7429" y="7680"/>
                    </a:lnTo>
                    <a:lnTo>
                      <a:pt x="7387" y="7952"/>
                    </a:lnTo>
                    <a:lnTo>
                      <a:pt x="7324" y="8098"/>
                    </a:lnTo>
                    <a:lnTo>
                      <a:pt x="7324" y="8244"/>
                    </a:lnTo>
                    <a:lnTo>
                      <a:pt x="7261" y="8579"/>
                    </a:lnTo>
                    <a:lnTo>
                      <a:pt x="7261" y="8830"/>
                    </a:lnTo>
                    <a:lnTo>
                      <a:pt x="7240" y="8914"/>
                    </a:lnTo>
                    <a:lnTo>
                      <a:pt x="7303" y="8977"/>
                    </a:lnTo>
                    <a:lnTo>
                      <a:pt x="7429" y="9019"/>
                    </a:lnTo>
                    <a:lnTo>
                      <a:pt x="7387" y="9144"/>
                    </a:lnTo>
                    <a:lnTo>
                      <a:pt x="7387" y="9228"/>
                    </a:lnTo>
                    <a:lnTo>
                      <a:pt x="7303" y="9228"/>
                    </a:lnTo>
                    <a:lnTo>
                      <a:pt x="7219" y="9291"/>
                    </a:lnTo>
                    <a:lnTo>
                      <a:pt x="7136" y="9291"/>
                    </a:lnTo>
                    <a:lnTo>
                      <a:pt x="7073" y="9228"/>
                    </a:lnTo>
                    <a:lnTo>
                      <a:pt x="6989" y="9249"/>
                    </a:lnTo>
                    <a:lnTo>
                      <a:pt x="6864" y="9291"/>
                    </a:lnTo>
                    <a:lnTo>
                      <a:pt x="6592" y="9332"/>
                    </a:lnTo>
                    <a:lnTo>
                      <a:pt x="6445" y="9416"/>
                    </a:lnTo>
                    <a:lnTo>
                      <a:pt x="6341" y="9416"/>
                    </a:lnTo>
                    <a:lnTo>
                      <a:pt x="6278" y="9353"/>
                    </a:lnTo>
                    <a:lnTo>
                      <a:pt x="6173" y="9416"/>
                    </a:lnTo>
                    <a:lnTo>
                      <a:pt x="6069" y="9521"/>
                    </a:lnTo>
                    <a:lnTo>
                      <a:pt x="6069" y="9604"/>
                    </a:lnTo>
                    <a:lnTo>
                      <a:pt x="6173" y="9667"/>
                    </a:lnTo>
                    <a:lnTo>
                      <a:pt x="6341" y="9646"/>
                    </a:lnTo>
                    <a:lnTo>
                      <a:pt x="6466" y="9667"/>
                    </a:lnTo>
                    <a:lnTo>
                      <a:pt x="6466" y="9730"/>
                    </a:lnTo>
                    <a:lnTo>
                      <a:pt x="6382" y="9814"/>
                    </a:lnTo>
                    <a:lnTo>
                      <a:pt x="6445" y="9981"/>
                    </a:lnTo>
                    <a:lnTo>
                      <a:pt x="6445" y="10065"/>
                    </a:lnTo>
                    <a:lnTo>
                      <a:pt x="6487" y="10149"/>
                    </a:lnTo>
                    <a:lnTo>
                      <a:pt x="6508" y="10253"/>
                    </a:lnTo>
                    <a:lnTo>
                      <a:pt x="6613" y="10441"/>
                    </a:lnTo>
                    <a:lnTo>
                      <a:pt x="6654" y="10546"/>
                    </a:lnTo>
                    <a:lnTo>
                      <a:pt x="6780" y="10609"/>
                    </a:lnTo>
                    <a:lnTo>
                      <a:pt x="6822" y="10860"/>
                    </a:lnTo>
                    <a:lnTo>
                      <a:pt x="6738" y="10923"/>
                    </a:lnTo>
                    <a:lnTo>
                      <a:pt x="6696" y="11027"/>
                    </a:lnTo>
                    <a:lnTo>
                      <a:pt x="6801" y="11132"/>
                    </a:lnTo>
                    <a:lnTo>
                      <a:pt x="6738" y="11174"/>
                    </a:lnTo>
                    <a:lnTo>
                      <a:pt x="6738" y="11216"/>
                    </a:lnTo>
                    <a:lnTo>
                      <a:pt x="6613" y="11299"/>
                    </a:lnTo>
                    <a:lnTo>
                      <a:pt x="6654" y="11446"/>
                    </a:lnTo>
                    <a:lnTo>
                      <a:pt x="6508" y="11509"/>
                    </a:lnTo>
                    <a:lnTo>
                      <a:pt x="6278" y="11446"/>
                    </a:lnTo>
                    <a:lnTo>
                      <a:pt x="6027" y="11174"/>
                    </a:lnTo>
                    <a:lnTo>
                      <a:pt x="5922" y="11195"/>
                    </a:lnTo>
                    <a:lnTo>
                      <a:pt x="5671" y="11090"/>
                    </a:lnTo>
                    <a:lnTo>
                      <a:pt x="5336" y="11090"/>
                    </a:lnTo>
                    <a:lnTo>
                      <a:pt x="5148" y="11132"/>
                    </a:lnTo>
                    <a:lnTo>
                      <a:pt x="4876" y="11069"/>
                    </a:lnTo>
                    <a:lnTo>
                      <a:pt x="4583" y="11132"/>
                    </a:lnTo>
                    <a:lnTo>
                      <a:pt x="4457" y="11132"/>
                    </a:lnTo>
                    <a:lnTo>
                      <a:pt x="4311" y="11111"/>
                    </a:lnTo>
                    <a:lnTo>
                      <a:pt x="4206" y="11195"/>
                    </a:lnTo>
                    <a:lnTo>
                      <a:pt x="4102" y="11237"/>
                    </a:lnTo>
                    <a:lnTo>
                      <a:pt x="3767" y="11195"/>
                    </a:lnTo>
                    <a:lnTo>
                      <a:pt x="3558" y="11132"/>
                    </a:lnTo>
                    <a:lnTo>
                      <a:pt x="3432" y="11069"/>
                    </a:lnTo>
                    <a:lnTo>
                      <a:pt x="3244" y="11069"/>
                    </a:lnTo>
                    <a:lnTo>
                      <a:pt x="3202" y="11111"/>
                    </a:lnTo>
                    <a:lnTo>
                      <a:pt x="3035" y="11090"/>
                    </a:lnTo>
                    <a:lnTo>
                      <a:pt x="2930" y="11069"/>
                    </a:lnTo>
                    <a:lnTo>
                      <a:pt x="2888" y="11111"/>
                    </a:lnTo>
                    <a:lnTo>
                      <a:pt x="2888" y="11237"/>
                    </a:lnTo>
                    <a:lnTo>
                      <a:pt x="2909" y="11383"/>
                    </a:lnTo>
                    <a:lnTo>
                      <a:pt x="2930" y="11509"/>
                    </a:lnTo>
                    <a:lnTo>
                      <a:pt x="2742" y="11550"/>
                    </a:lnTo>
                    <a:lnTo>
                      <a:pt x="2386" y="11550"/>
                    </a:lnTo>
                    <a:lnTo>
                      <a:pt x="1968" y="11509"/>
                    </a:lnTo>
                    <a:lnTo>
                      <a:pt x="1863" y="11446"/>
                    </a:lnTo>
                    <a:lnTo>
                      <a:pt x="1675" y="11425"/>
                    </a:lnTo>
                    <a:lnTo>
                      <a:pt x="1570" y="11550"/>
                    </a:lnTo>
                    <a:lnTo>
                      <a:pt x="1591" y="11613"/>
                    </a:lnTo>
                    <a:lnTo>
                      <a:pt x="1465" y="11697"/>
                    </a:lnTo>
                    <a:lnTo>
                      <a:pt x="1465" y="11739"/>
                    </a:lnTo>
                    <a:lnTo>
                      <a:pt x="1507" y="11739"/>
                    </a:lnTo>
                    <a:lnTo>
                      <a:pt x="1507" y="11864"/>
                    </a:lnTo>
                    <a:lnTo>
                      <a:pt x="1340" y="12157"/>
                    </a:lnTo>
                    <a:lnTo>
                      <a:pt x="1256" y="12283"/>
                    </a:lnTo>
                    <a:lnTo>
                      <a:pt x="1361" y="12366"/>
                    </a:lnTo>
                    <a:lnTo>
                      <a:pt x="1633" y="12450"/>
                    </a:lnTo>
                    <a:lnTo>
                      <a:pt x="1737" y="12555"/>
                    </a:lnTo>
                    <a:lnTo>
                      <a:pt x="1842" y="12576"/>
                    </a:lnTo>
                    <a:lnTo>
                      <a:pt x="1947" y="12471"/>
                    </a:lnTo>
                    <a:lnTo>
                      <a:pt x="1947" y="12325"/>
                    </a:lnTo>
                    <a:lnTo>
                      <a:pt x="2009" y="12325"/>
                    </a:lnTo>
                    <a:lnTo>
                      <a:pt x="2302" y="12555"/>
                    </a:lnTo>
                    <a:lnTo>
                      <a:pt x="2323" y="12659"/>
                    </a:lnTo>
                    <a:lnTo>
                      <a:pt x="2177" y="12848"/>
                    </a:lnTo>
                    <a:lnTo>
                      <a:pt x="1968" y="12848"/>
                    </a:lnTo>
                    <a:lnTo>
                      <a:pt x="1675" y="12890"/>
                    </a:lnTo>
                    <a:lnTo>
                      <a:pt x="1654" y="12785"/>
                    </a:lnTo>
                    <a:lnTo>
                      <a:pt x="1507" y="12659"/>
                    </a:lnTo>
                    <a:lnTo>
                      <a:pt x="1340" y="12869"/>
                    </a:lnTo>
                    <a:lnTo>
                      <a:pt x="1235" y="12848"/>
                    </a:lnTo>
                    <a:lnTo>
                      <a:pt x="1068" y="12973"/>
                    </a:lnTo>
                    <a:lnTo>
                      <a:pt x="921" y="13015"/>
                    </a:lnTo>
                    <a:lnTo>
                      <a:pt x="921" y="13162"/>
                    </a:lnTo>
                    <a:lnTo>
                      <a:pt x="1110" y="13224"/>
                    </a:lnTo>
                    <a:lnTo>
                      <a:pt x="1068" y="13371"/>
                    </a:lnTo>
                    <a:lnTo>
                      <a:pt x="900" y="13434"/>
                    </a:lnTo>
                    <a:lnTo>
                      <a:pt x="628" y="13496"/>
                    </a:lnTo>
                    <a:lnTo>
                      <a:pt x="691" y="13538"/>
                    </a:lnTo>
                    <a:lnTo>
                      <a:pt x="733" y="13622"/>
                    </a:lnTo>
                    <a:lnTo>
                      <a:pt x="503" y="13706"/>
                    </a:lnTo>
                    <a:lnTo>
                      <a:pt x="503" y="13831"/>
                    </a:lnTo>
                    <a:lnTo>
                      <a:pt x="398" y="13852"/>
                    </a:lnTo>
                    <a:lnTo>
                      <a:pt x="126" y="13831"/>
                    </a:lnTo>
                    <a:lnTo>
                      <a:pt x="1" y="13936"/>
                    </a:lnTo>
                    <a:lnTo>
                      <a:pt x="1" y="14103"/>
                    </a:lnTo>
                    <a:lnTo>
                      <a:pt x="168" y="14333"/>
                    </a:lnTo>
                    <a:lnTo>
                      <a:pt x="273" y="14270"/>
                    </a:lnTo>
                    <a:lnTo>
                      <a:pt x="419" y="14250"/>
                    </a:lnTo>
                    <a:lnTo>
                      <a:pt x="440" y="14375"/>
                    </a:lnTo>
                    <a:lnTo>
                      <a:pt x="398" y="14522"/>
                    </a:lnTo>
                    <a:lnTo>
                      <a:pt x="461" y="14668"/>
                    </a:lnTo>
                    <a:lnTo>
                      <a:pt x="587" y="14731"/>
                    </a:lnTo>
                    <a:lnTo>
                      <a:pt x="607" y="14877"/>
                    </a:lnTo>
                    <a:lnTo>
                      <a:pt x="545" y="14940"/>
                    </a:lnTo>
                    <a:lnTo>
                      <a:pt x="419" y="15212"/>
                    </a:lnTo>
                    <a:lnTo>
                      <a:pt x="377" y="15589"/>
                    </a:lnTo>
                    <a:lnTo>
                      <a:pt x="335" y="15526"/>
                    </a:lnTo>
                    <a:lnTo>
                      <a:pt x="440" y="15693"/>
                    </a:lnTo>
                    <a:lnTo>
                      <a:pt x="545" y="15714"/>
                    </a:lnTo>
                    <a:lnTo>
                      <a:pt x="733" y="15693"/>
                    </a:lnTo>
                    <a:lnTo>
                      <a:pt x="859" y="15610"/>
                    </a:lnTo>
                    <a:lnTo>
                      <a:pt x="921" y="15526"/>
                    </a:lnTo>
                    <a:lnTo>
                      <a:pt x="984" y="15505"/>
                    </a:lnTo>
                    <a:lnTo>
                      <a:pt x="1047" y="15463"/>
                    </a:lnTo>
                    <a:lnTo>
                      <a:pt x="1110" y="15484"/>
                    </a:lnTo>
                    <a:lnTo>
                      <a:pt x="1172" y="15568"/>
                    </a:lnTo>
                    <a:lnTo>
                      <a:pt x="1361" y="15589"/>
                    </a:lnTo>
                    <a:lnTo>
                      <a:pt x="1361" y="15505"/>
                    </a:lnTo>
                    <a:lnTo>
                      <a:pt x="1319" y="15463"/>
                    </a:lnTo>
                    <a:lnTo>
                      <a:pt x="1319" y="15358"/>
                    </a:lnTo>
                    <a:lnTo>
                      <a:pt x="1444" y="15317"/>
                    </a:lnTo>
                    <a:lnTo>
                      <a:pt x="1486" y="15275"/>
                    </a:lnTo>
                    <a:lnTo>
                      <a:pt x="1549" y="15275"/>
                    </a:lnTo>
                    <a:lnTo>
                      <a:pt x="1570" y="15317"/>
                    </a:lnTo>
                    <a:lnTo>
                      <a:pt x="1695" y="15317"/>
                    </a:lnTo>
                    <a:lnTo>
                      <a:pt x="1779" y="15191"/>
                    </a:lnTo>
                    <a:lnTo>
                      <a:pt x="1758" y="15045"/>
                    </a:lnTo>
                    <a:lnTo>
                      <a:pt x="1779" y="14961"/>
                    </a:lnTo>
                    <a:lnTo>
                      <a:pt x="1863" y="14898"/>
                    </a:lnTo>
                    <a:lnTo>
                      <a:pt x="1884" y="14731"/>
                    </a:lnTo>
                    <a:lnTo>
                      <a:pt x="1947" y="14626"/>
                    </a:lnTo>
                    <a:lnTo>
                      <a:pt x="2072" y="14626"/>
                    </a:lnTo>
                    <a:lnTo>
                      <a:pt x="2177" y="14689"/>
                    </a:lnTo>
                    <a:lnTo>
                      <a:pt x="2281" y="14752"/>
                    </a:lnTo>
                    <a:lnTo>
                      <a:pt x="2281" y="14835"/>
                    </a:lnTo>
                    <a:lnTo>
                      <a:pt x="2260" y="14982"/>
                    </a:lnTo>
                    <a:lnTo>
                      <a:pt x="2281" y="15086"/>
                    </a:lnTo>
                    <a:lnTo>
                      <a:pt x="2386" y="15086"/>
                    </a:lnTo>
                    <a:lnTo>
                      <a:pt x="2428" y="15191"/>
                    </a:lnTo>
                    <a:lnTo>
                      <a:pt x="2407" y="15317"/>
                    </a:lnTo>
                    <a:lnTo>
                      <a:pt x="2428" y="15463"/>
                    </a:lnTo>
                    <a:lnTo>
                      <a:pt x="2428" y="15672"/>
                    </a:lnTo>
                    <a:lnTo>
                      <a:pt x="2532" y="15798"/>
                    </a:lnTo>
                    <a:lnTo>
                      <a:pt x="2532" y="15882"/>
                    </a:lnTo>
                    <a:lnTo>
                      <a:pt x="2637" y="15903"/>
                    </a:lnTo>
                    <a:lnTo>
                      <a:pt x="2784" y="15903"/>
                    </a:lnTo>
                    <a:lnTo>
                      <a:pt x="2888" y="15819"/>
                    </a:lnTo>
                    <a:lnTo>
                      <a:pt x="2909" y="15777"/>
                    </a:lnTo>
                    <a:lnTo>
                      <a:pt x="3076" y="15693"/>
                    </a:lnTo>
                    <a:lnTo>
                      <a:pt x="3202" y="15610"/>
                    </a:lnTo>
                    <a:lnTo>
                      <a:pt x="3223" y="15484"/>
                    </a:lnTo>
                    <a:lnTo>
                      <a:pt x="3307" y="15421"/>
                    </a:lnTo>
                    <a:lnTo>
                      <a:pt x="3558" y="15275"/>
                    </a:lnTo>
                    <a:lnTo>
                      <a:pt x="3725" y="15212"/>
                    </a:lnTo>
                    <a:lnTo>
                      <a:pt x="3746" y="15358"/>
                    </a:lnTo>
                    <a:lnTo>
                      <a:pt x="3976" y="15317"/>
                    </a:lnTo>
                    <a:lnTo>
                      <a:pt x="4039" y="15212"/>
                    </a:lnTo>
                    <a:lnTo>
                      <a:pt x="4290" y="15212"/>
                    </a:lnTo>
                    <a:lnTo>
                      <a:pt x="4311" y="15317"/>
                    </a:lnTo>
                    <a:lnTo>
                      <a:pt x="4123" y="15484"/>
                    </a:lnTo>
                    <a:lnTo>
                      <a:pt x="4248" y="15505"/>
                    </a:lnTo>
                    <a:lnTo>
                      <a:pt x="4290" y="15463"/>
                    </a:lnTo>
                    <a:lnTo>
                      <a:pt x="4374" y="15463"/>
                    </a:lnTo>
                    <a:lnTo>
                      <a:pt x="4478" y="15526"/>
                    </a:lnTo>
                    <a:lnTo>
                      <a:pt x="4520" y="15505"/>
                    </a:lnTo>
                    <a:lnTo>
                      <a:pt x="4625" y="15505"/>
                    </a:lnTo>
                    <a:lnTo>
                      <a:pt x="4688" y="15463"/>
                    </a:lnTo>
                    <a:lnTo>
                      <a:pt x="4729" y="15400"/>
                    </a:lnTo>
                    <a:lnTo>
                      <a:pt x="4813" y="15400"/>
                    </a:lnTo>
                    <a:lnTo>
                      <a:pt x="4897" y="15484"/>
                    </a:lnTo>
                    <a:lnTo>
                      <a:pt x="4981" y="15672"/>
                    </a:lnTo>
                    <a:lnTo>
                      <a:pt x="5232" y="16049"/>
                    </a:lnTo>
                    <a:lnTo>
                      <a:pt x="5357" y="16133"/>
                    </a:lnTo>
                    <a:lnTo>
                      <a:pt x="5399" y="16300"/>
                    </a:lnTo>
                    <a:lnTo>
                      <a:pt x="5462" y="16363"/>
                    </a:lnTo>
                    <a:lnTo>
                      <a:pt x="5545" y="16447"/>
                    </a:lnTo>
                    <a:lnTo>
                      <a:pt x="5776" y="16467"/>
                    </a:lnTo>
                    <a:lnTo>
                      <a:pt x="5985" y="16467"/>
                    </a:lnTo>
                    <a:lnTo>
                      <a:pt x="6089" y="16509"/>
                    </a:lnTo>
                    <a:lnTo>
                      <a:pt x="6131" y="16635"/>
                    </a:lnTo>
                    <a:lnTo>
                      <a:pt x="6361" y="16719"/>
                    </a:lnTo>
                    <a:lnTo>
                      <a:pt x="6550" y="16823"/>
                    </a:lnTo>
                    <a:lnTo>
                      <a:pt x="6654" y="17095"/>
                    </a:lnTo>
                    <a:lnTo>
                      <a:pt x="6801" y="17263"/>
                    </a:lnTo>
                    <a:lnTo>
                      <a:pt x="6989" y="17367"/>
                    </a:lnTo>
                    <a:lnTo>
                      <a:pt x="7073" y="17514"/>
                    </a:lnTo>
                    <a:lnTo>
                      <a:pt x="7073" y="17786"/>
                    </a:lnTo>
                    <a:lnTo>
                      <a:pt x="7177" y="18037"/>
                    </a:lnTo>
                    <a:lnTo>
                      <a:pt x="7324" y="18079"/>
                    </a:lnTo>
                    <a:lnTo>
                      <a:pt x="7387" y="18330"/>
                    </a:lnTo>
                    <a:lnTo>
                      <a:pt x="7429" y="18539"/>
                    </a:lnTo>
                    <a:lnTo>
                      <a:pt x="7345" y="18664"/>
                    </a:lnTo>
                    <a:lnTo>
                      <a:pt x="7324" y="18602"/>
                    </a:lnTo>
                    <a:lnTo>
                      <a:pt x="7219" y="18539"/>
                    </a:lnTo>
                    <a:lnTo>
                      <a:pt x="7073" y="18727"/>
                    </a:lnTo>
                    <a:lnTo>
                      <a:pt x="7094" y="18811"/>
                    </a:lnTo>
                    <a:lnTo>
                      <a:pt x="7115" y="18874"/>
                    </a:lnTo>
                    <a:lnTo>
                      <a:pt x="7261" y="18957"/>
                    </a:lnTo>
                    <a:lnTo>
                      <a:pt x="7240" y="19188"/>
                    </a:lnTo>
                    <a:lnTo>
                      <a:pt x="7303" y="19292"/>
                    </a:lnTo>
                    <a:lnTo>
                      <a:pt x="7261" y="19376"/>
                    </a:lnTo>
                    <a:lnTo>
                      <a:pt x="7324" y="19397"/>
                    </a:lnTo>
                    <a:lnTo>
                      <a:pt x="7408" y="19501"/>
                    </a:lnTo>
                    <a:lnTo>
                      <a:pt x="7408" y="19606"/>
                    </a:lnTo>
                    <a:lnTo>
                      <a:pt x="7449" y="19606"/>
                    </a:lnTo>
                    <a:lnTo>
                      <a:pt x="7491" y="19752"/>
                    </a:lnTo>
                    <a:lnTo>
                      <a:pt x="7617" y="19794"/>
                    </a:lnTo>
                    <a:lnTo>
                      <a:pt x="7701" y="19690"/>
                    </a:lnTo>
                    <a:lnTo>
                      <a:pt x="7826" y="19690"/>
                    </a:lnTo>
                    <a:lnTo>
                      <a:pt x="7868" y="19773"/>
                    </a:lnTo>
                    <a:lnTo>
                      <a:pt x="8014" y="19794"/>
                    </a:lnTo>
                    <a:lnTo>
                      <a:pt x="8119" y="19899"/>
                    </a:lnTo>
                    <a:lnTo>
                      <a:pt x="8182" y="19920"/>
                    </a:lnTo>
                    <a:lnTo>
                      <a:pt x="8266" y="20087"/>
                    </a:lnTo>
                    <a:lnTo>
                      <a:pt x="8370" y="20087"/>
                    </a:lnTo>
                    <a:lnTo>
                      <a:pt x="8391" y="20192"/>
                    </a:lnTo>
                    <a:lnTo>
                      <a:pt x="8433" y="20171"/>
                    </a:lnTo>
                    <a:lnTo>
                      <a:pt x="8454" y="20129"/>
                    </a:lnTo>
                    <a:lnTo>
                      <a:pt x="8600" y="20213"/>
                    </a:lnTo>
                    <a:lnTo>
                      <a:pt x="8663" y="20296"/>
                    </a:lnTo>
                    <a:lnTo>
                      <a:pt x="8768" y="20296"/>
                    </a:lnTo>
                    <a:lnTo>
                      <a:pt x="8830" y="20317"/>
                    </a:lnTo>
                    <a:lnTo>
                      <a:pt x="8893" y="20213"/>
                    </a:lnTo>
                    <a:lnTo>
                      <a:pt x="9061" y="20192"/>
                    </a:lnTo>
                    <a:lnTo>
                      <a:pt x="9270" y="20276"/>
                    </a:lnTo>
                    <a:lnTo>
                      <a:pt x="9312" y="20338"/>
                    </a:lnTo>
                    <a:lnTo>
                      <a:pt x="9437" y="20338"/>
                    </a:lnTo>
                    <a:lnTo>
                      <a:pt x="9542" y="20401"/>
                    </a:lnTo>
                    <a:lnTo>
                      <a:pt x="9709" y="20589"/>
                    </a:lnTo>
                    <a:lnTo>
                      <a:pt x="9835" y="20589"/>
                    </a:lnTo>
                    <a:lnTo>
                      <a:pt x="9960" y="20652"/>
                    </a:lnTo>
                    <a:lnTo>
                      <a:pt x="10023" y="20715"/>
                    </a:lnTo>
                    <a:lnTo>
                      <a:pt x="10128" y="20840"/>
                    </a:lnTo>
                    <a:lnTo>
                      <a:pt x="10170" y="20966"/>
                    </a:lnTo>
                    <a:lnTo>
                      <a:pt x="10232" y="20945"/>
                    </a:lnTo>
                    <a:lnTo>
                      <a:pt x="10232" y="20757"/>
                    </a:lnTo>
                    <a:lnTo>
                      <a:pt x="10316" y="20715"/>
                    </a:lnTo>
                    <a:lnTo>
                      <a:pt x="10337" y="20757"/>
                    </a:lnTo>
                    <a:lnTo>
                      <a:pt x="10462" y="20757"/>
                    </a:lnTo>
                    <a:lnTo>
                      <a:pt x="10588" y="20840"/>
                    </a:lnTo>
                    <a:lnTo>
                      <a:pt x="10588" y="21008"/>
                    </a:lnTo>
                    <a:lnTo>
                      <a:pt x="10755" y="21133"/>
                    </a:lnTo>
                    <a:lnTo>
                      <a:pt x="10923" y="21071"/>
                    </a:lnTo>
                    <a:lnTo>
                      <a:pt x="11069" y="21071"/>
                    </a:lnTo>
                    <a:lnTo>
                      <a:pt x="11048" y="21322"/>
                    </a:lnTo>
                    <a:lnTo>
                      <a:pt x="11090" y="21468"/>
                    </a:lnTo>
                    <a:lnTo>
                      <a:pt x="11195" y="21447"/>
                    </a:lnTo>
                    <a:lnTo>
                      <a:pt x="11362" y="21531"/>
                    </a:lnTo>
                    <a:lnTo>
                      <a:pt x="11425" y="21447"/>
                    </a:lnTo>
                    <a:lnTo>
                      <a:pt x="11571" y="21426"/>
                    </a:lnTo>
                    <a:lnTo>
                      <a:pt x="11676" y="21322"/>
                    </a:lnTo>
                    <a:lnTo>
                      <a:pt x="11885" y="21322"/>
                    </a:lnTo>
                    <a:lnTo>
                      <a:pt x="12011" y="21384"/>
                    </a:lnTo>
                    <a:lnTo>
                      <a:pt x="12053" y="21531"/>
                    </a:lnTo>
                    <a:lnTo>
                      <a:pt x="12220" y="21594"/>
                    </a:lnTo>
                    <a:lnTo>
                      <a:pt x="12346" y="21761"/>
                    </a:lnTo>
                    <a:lnTo>
                      <a:pt x="12429" y="21782"/>
                    </a:lnTo>
                    <a:lnTo>
                      <a:pt x="12576" y="21740"/>
                    </a:lnTo>
                    <a:lnTo>
                      <a:pt x="12639" y="21761"/>
                    </a:lnTo>
                    <a:lnTo>
                      <a:pt x="12785" y="21698"/>
                    </a:lnTo>
                    <a:lnTo>
                      <a:pt x="12931" y="21698"/>
                    </a:lnTo>
                    <a:lnTo>
                      <a:pt x="13015" y="21594"/>
                    </a:lnTo>
                    <a:lnTo>
                      <a:pt x="13162" y="21594"/>
                    </a:lnTo>
                    <a:lnTo>
                      <a:pt x="13203" y="21698"/>
                    </a:lnTo>
                    <a:lnTo>
                      <a:pt x="13245" y="21866"/>
                    </a:lnTo>
                    <a:lnTo>
                      <a:pt x="13350" y="21949"/>
                    </a:lnTo>
                    <a:lnTo>
                      <a:pt x="13475" y="21887"/>
                    </a:lnTo>
                    <a:lnTo>
                      <a:pt x="13601" y="21636"/>
                    </a:lnTo>
                    <a:lnTo>
                      <a:pt x="13873" y="21468"/>
                    </a:lnTo>
                    <a:lnTo>
                      <a:pt x="14040" y="21447"/>
                    </a:lnTo>
                    <a:lnTo>
                      <a:pt x="14124" y="21552"/>
                    </a:lnTo>
                    <a:lnTo>
                      <a:pt x="14396" y="21573"/>
                    </a:lnTo>
                    <a:lnTo>
                      <a:pt x="14501" y="21636"/>
                    </a:lnTo>
                    <a:lnTo>
                      <a:pt x="14647" y="21552"/>
                    </a:lnTo>
                    <a:lnTo>
                      <a:pt x="14815" y="21573"/>
                    </a:lnTo>
                    <a:lnTo>
                      <a:pt x="14877" y="21677"/>
                    </a:lnTo>
                    <a:lnTo>
                      <a:pt x="14982" y="21677"/>
                    </a:lnTo>
                    <a:lnTo>
                      <a:pt x="15191" y="21636"/>
                    </a:lnTo>
                    <a:lnTo>
                      <a:pt x="15296" y="21636"/>
                    </a:lnTo>
                    <a:lnTo>
                      <a:pt x="15359" y="21468"/>
                    </a:lnTo>
                    <a:lnTo>
                      <a:pt x="15442" y="21426"/>
                    </a:lnTo>
                    <a:lnTo>
                      <a:pt x="15547" y="21447"/>
                    </a:lnTo>
                    <a:lnTo>
                      <a:pt x="15547" y="21364"/>
                    </a:lnTo>
                    <a:lnTo>
                      <a:pt x="15631" y="21343"/>
                    </a:lnTo>
                    <a:lnTo>
                      <a:pt x="15693" y="21217"/>
                    </a:lnTo>
                    <a:lnTo>
                      <a:pt x="15798" y="21112"/>
                    </a:lnTo>
                    <a:lnTo>
                      <a:pt x="15903" y="21071"/>
                    </a:lnTo>
                    <a:lnTo>
                      <a:pt x="16133" y="21029"/>
                    </a:lnTo>
                    <a:lnTo>
                      <a:pt x="16237" y="20861"/>
                    </a:lnTo>
                    <a:lnTo>
                      <a:pt x="16237" y="20736"/>
                    </a:lnTo>
                    <a:lnTo>
                      <a:pt x="16321" y="20736"/>
                    </a:lnTo>
                    <a:lnTo>
                      <a:pt x="16447" y="20631"/>
                    </a:lnTo>
                    <a:lnTo>
                      <a:pt x="16551" y="20799"/>
                    </a:lnTo>
                    <a:lnTo>
                      <a:pt x="16719" y="20736"/>
                    </a:lnTo>
                    <a:lnTo>
                      <a:pt x="16928" y="20820"/>
                    </a:lnTo>
                    <a:lnTo>
                      <a:pt x="17012" y="20757"/>
                    </a:lnTo>
                    <a:lnTo>
                      <a:pt x="16970" y="20652"/>
                    </a:lnTo>
                    <a:lnTo>
                      <a:pt x="17242" y="20506"/>
                    </a:lnTo>
                    <a:lnTo>
                      <a:pt x="17325" y="20527"/>
                    </a:lnTo>
                    <a:lnTo>
                      <a:pt x="17367" y="20610"/>
                    </a:lnTo>
                    <a:lnTo>
                      <a:pt x="17451" y="20610"/>
                    </a:lnTo>
                    <a:lnTo>
                      <a:pt x="17472" y="20652"/>
                    </a:lnTo>
                    <a:lnTo>
                      <a:pt x="17388" y="20820"/>
                    </a:lnTo>
                    <a:lnTo>
                      <a:pt x="17451" y="20903"/>
                    </a:lnTo>
                    <a:lnTo>
                      <a:pt x="17535" y="20903"/>
                    </a:lnTo>
                    <a:lnTo>
                      <a:pt x="17597" y="20861"/>
                    </a:lnTo>
                    <a:lnTo>
                      <a:pt x="17639" y="20945"/>
                    </a:lnTo>
                    <a:lnTo>
                      <a:pt x="17702" y="21050"/>
                    </a:lnTo>
                    <a:lnTo>
                      <a:pt x="17702" y="21133"/>
                    </a:lnTo>
                    <a:lnTo>
                      <a:pt x="17597" y="21238"/>
                    </a:lnTo>
                    <a:lnTo>
                      <a:pt x="17639" y="21343"/>
                    </a:lnTo>
                    <a:lnTo>
                      <a:pt x="17765" y="21364"/>
                    </a:lnTo>
                    <a:lnTo>
                      <a:pt x="17849" y="21322"/>
                    </a:lnTo>
                    <a:lnTo>
                      <a:pt x="17953" y="21364"/>
                    </a:lnTo>
                    <a:lnTo>
                      <a:pt x="18016" y="21468"/>
                    </a:lnTo>
                    <a:lnTo>
                      <a:pt x="18121" y="21426"/>
                    </a:lnTo>
                    <a:lnTo>
                      <a:pt x="18246" y="21468"/>
                    </a:lnTo>
                    <a:lnTo>
                      <a:pt x="18330" y="21426"/>
                    </a:lnTo>
                    <a:lnTo>
                      <a:pt x="18497" y="21426"/>
                    </a:lnTo>
                    <a:lnTo>
                      <a:pt x="18539" y="21573"/>
                    </a:lnTo>
                    <a:lnTo>
                      <a:pt x="18685" y="21677"/>
                    </a:lnTo>
                    <a:lnTo>
                      <a:pt x="18706" y="21845"/>
                    </a:lnTo>
                    <a:lnTo>
                      <a:pt x="18811" y="21845"/>
                    </a:lnTo>
                    <a:lnTo>
                      <a:pt x="18916" y="21970"/>
                    </a:lnTo>
                    <a:lnTo>
                      <a:pt x="18916" y="22117"/>
                    </a:lnTo>
                    <a:lnTo>
                      <a:pt x="18999" y="22326"/>
                    </a:lnTo>
                    <a:lnTo>
                      <a:pt x="19020" y="22493"/>
                    </a:lnTo>
                    <a:lnTo>
                      <a:pt x="18999" y="22745"/>
                    </a:lnTo>
                    <a:lnTo>
                      <a:pt x="18999" y="22849"/>
                    </a:lnTo>
                    <a:lnTo>
                      <a:pt x="18957" y="22933"/>
                    </a:lnTo>
                    <a:lnTo>
                      <a:pt x="18853" y="22996"/>
                    </a:lnTo>
                    <a:lnTo>
                      <a:pt x="18832" y="23100"/>
                    </a:lnTo>
                    <a:lnTo>
                      <a:pt x="18769" y="23121"/>
                    </a:lnTo>
                    <a:lnTo>
                      <a:pt x="18748" y="23205"/>
                    </a:lnTo>
                    <a:lnTo>
                      <a:pt x="18811" y="23309"/>
                    </a:lnTo>
                    <a:lnTo>
                      <a:pt x="18748" y="23351"/>
                    </a:lnTo>
                    <a:lnTo>
                      <a:pt x="18685" y="23330"/>
                    </a:lnTo>
                    <a:lnTo>
                      <a:pt x="18602" y="23435"/>
                    </a:lnTo>
                    <a:lnTo>
                      <a:pt x="18539" y="23519"/>
                    </a:lnTo>
                    <a:lnTo>
                      <a:pt x="18602" y="23581"/>
                    </a:lnTo>
                    <a:lnTo>
                      <a:pt x="18539" y="23665"/>
                    </a:lnTo>
                    <a:lnTo>
                      <a:pt x="18539" y="23770"/>
                    </a:lnTo>
                    <a:lnTo>
                      <a:pt x="18644" y="23833"/>
                    </a:lnTo>
                    <a:lnTo>
                      <a:pt x="18706" y="23895"/>
                    </a:lnTo>
                    <a:lnTo>
                      <a:pt x="18769" y="23958"/>
                    </a:lnTo>
                    <a:lnTo>
                      <a:pt x="18748" y="24105"/>
                    </a:lnTo>
                    <a:lnTo>
                      <a:pt x="18811" y="24251"/>
                    </a:lnTo>
                    <a:lnTo>
                      <a:pt x="18937" y="24146"/>
                    </a:lnTo>
                    <a:lnTo>
                      <a:pt x="19209" y="24084"/>
                    </a:lnTo>
                    <a:lnTo>
                      <a:pt x="19229" y="24167"/>
                    </a:lnTo>
                    <a:lnTo>
                      <a:pt x="19209" y="24251"/>
                    </a:lnTo>
                    <a:lnTo>
                      <a:pt x="19271" y="24293"/>
                    </a:lnTo>
                    <a:lnTo>
                      <a:pt x="19418" y="24272"/>
                    </a:lnTo>
                    <a:lnTo>
                      <a:pt x="19439" y="24377"/>
                    </a:lnTo>
                    <a:lnTo>
                      <a:pt x="19418" y="24481"/>
                    </a:lnTo>
                    <a:lnTo>
                      <a:pt x="19481" y="24565"/>
                    </a:lnTo>
                    <a:lnTo>
                      <a:pt x="19627" y="24586"/>
                    </a:lnTo>
                    <a:lnTo>
                      <a:pt x="19585" y="24628"/>
                    </a:lnTo>
                    <a:lnTo>
                      <a:pt x="19648" y="24711"/>
                    </a:lnTo>
                    <a:lnTo>
                      <a:pt x="19669" y="24670"/>
                    </a:lnTo>
                    <a:lnTo>
                      <a:pt x="19815" y="24670"/>
                    </a:lnTo>
                    <a:lnTo>
                      <a:pt x="19941" y="24732"/>
                    </a:lnTo>
                    <a:lnTo>
                      <a:pt x="19941" y="24816"/>
                    </a:lnTo>
                    <a:lnTo>
                      <a:pt x="19878" y="24921"/>
                    </a:lnTo>
                    <a:lnTo>
                      <a:pt x="19899" y="25004"/>
                    </a:lnTo>
                    <a:lnTo>
                      <a:pt x="19753" y="25193"/>
                    </a:lnTo>
                    <a:lnTo>
                      <a:pt x="19648" y="25297"/>
                    </a:lnTo>
                    <a:lnTo>
                      <a:pt x="19669" y="25360"/>
                    </a:lnTo>
                    <a:lnTo>
                      <a:pt x="19753" y="25339"/>
                    </a:lnTo>
                    <a:lnTo>
                      <a:pt x="19941" y="25339"/>
                    </a:lnTo>
                    <a:lnTo>
                      <a:pt x="19983" y="25402"/>
                    </a:lnTo>
                    <a:lnTo>
                      <a:pt x="20066" y="25318"/>
                    </a:lnTo>
                    <a:lnTo>
                      <a:pt x="20150" y="25423"/>
                    </a:lnTo>
                    <a:lnTo>
                      <a:pt x="20108" y="25548"/>
                    </a:lnTo>
                    <a:lnTo>
                      <a:pt x="20150" y="25674"/>
                    </a:lnTo>
                    <a:lnTo>
                      <a:pt x="20276" y="25737"/>
                    </a:lnTo>
                    <a:lnTo>
                      <a:pt x="20338" y="25653"/>
                    </a:lnTo>
                    <a:lnTo>
                      <a:pt x="20485" y="25653"/>
                    </a:lnTo>
                    <a:lnTo>
                      <a:pt x="20736" y="25548"/>
                    </a:lnTo>
                    <a:lnTo>
                      <a:pt x="20841" y="25569"/>
                    </a:lnTo>
                    <a:lnTo>
                      <a:pt x="20841" y="25716"/>
                    </a:lnTo>
                    <a:lnTo>
                      <a:pt x="20799" y="25737"/>
                    </a:lnTo>
                    <a:lnTo>
                      <a:pt x="20862" y="25778"/>
                    </a:lnTo>
                    <a:lnTo>
                      <a:pt x="20924" y="25883"/>
                    </a:lnTo>
                    <a:lnTo>
                      <a:pt x="21050" y="25841"/>
                    </a:lnTo>
                    <a:lnTo>
                      <a:pt x="21154" y="25862"/>
                    </a:lnTo>
                    <a:lnTo>
                      <a:pt x="21134" y="25716"/>
                    </a:lnTo>
                    <a:lnTo>
                      <a:pt x="21134" y="25569"/>
                    </a:lnTo>
                    <a:lnTo>
                      <a:pt x="21092" y="25465"/>
                    </a:lnTo>
                    <a:lnTo>
                      <a:pt x="21092" y="25255"/>
                    </a:lnTo>
                    <a:lnTo>
                      <a:pt x="21154" y="25214"/>
                    </a:lnTo>
                    <a:lnTo>
                      <a:pt x="21154" y="25130"/>
                    </a:lnTo>
                    <a:lnTo>
                      <a:pt x="21364" y="25130"/>
                    </a:lnTo>
                    <a:lnTo>
                      <a:pt x="21426" y="25109"/>
                    </a:lnTo>
                    <a:lnTo>
                      <a:pt x="21468" y="25088"/>
                    </a:lnTo>
                    <a:lnTo>
                      <a:pt x="21510" y="25025"/>
                    </a:lnTo>
                    <a:lnTo>
                      <a:pt x="21552" y="24983"/>
                    </a:lnTo>
                    <a:lnTo>
                      <a:pt x="21678" y="24921"/>
                    </a:lnTo>
                    <a:lnTo>
                      <a:pt x="21761" y="24942"/>
                    </a:lnTo>
                    <a:lnTo>
                      <a:pt x="21740" y="25025"/>
                    </a:lnTo>
                    <a:lnTo>
                      <a:pt x="21782" y="25046"/>
                    </a:lnTo>
                    <a:lnTo>
                      <a:pt x="21866" y="25046"/>
                    </a:lnTo>
                    <a:lnTo>
                      <a:pt x="21887" y="24942"/>
                    </a:lnTo>
                    <a:lnTo>
                      <a:pt x="21970" y="24900"/>
                    </a:lnTo>
                    <a:lnTo>
                      <a:pt x="22096" y="25004"/>
                    </a:lnTo>
                    <a:lnTo>
                      <a:pt x="22159" y="24921"/>
                    </a:lnTo>
                    <a:lnTo>
                      <a:pt x="22242" y="24921"/>
                    </a:lnTo>
                    <a:lnTo>
                      <a:pt x="22263" y="25004"/>
                    </a:lnTo>
                    <a:lnTo>
                      <a:pt x="22389" y="24942"/>
                    </a:lnTo>
                    <a:lnTo>
                      <a:pt x="22389" y="24879"/>
                    </a:lnTo>
                    <a:lnTo>
                      <a:pt x="22556" y="24816"/>
                    </a:lnTo>
                    <a:lnTo>
                      <a:pt x="22661" y="24900"/>
                    </a:lnTo>
                    <a:lnTo>
                      <a:pt x="22870" y="24816"/>
                    </a:lnTo>
                    <a:lnTo>
                      <a:pt x="22828" y="24628"/>
                    </a:lnTo>
                    <a:lnTo>
                      <a:pt x="22954" y="24586"/>
                    </a:lnTo>
                    <a:lnTo>
                      <a:pt x="23100" y="24586"/>
                    </a:lnTo>
                    <a:lnTo>
                      <a:pt x="23184" y="24502"/>
                    </a:lnTo>
                    <a:lnTo>
                      <a:pt x="23310" y="24586"/>
                    </a:lnTo>
                    <a:lnTo>
                      <a:pt x="23310" y="24670"/>
                    </a:lnTo>
                    <a:lnTo>
                      <a:pt x="23435" y="24690"/>
                    </a:lnTo>
                    <a:lnTo>
                      <a:pt x="23477" y="24774"/>
                    </a:lnTo>
                    <a:lnTo>
                      <a:pt x="23749" y="24774"/>
                    </a:lnTo>
                    <a:lnTo>
                      <a:pt x="23812" y="24816"/>
                    </a:lnTo>
                    <a:lnTo>
                      <a:pt x="23958" y="24774"/>
                    </a:lnTo>
                    <a:lnTo>
                      <a:pt x="24042" y="24837"/>
                    </a:lnTo>
                    <a:lnTo>
                      <a:pt x="24042" y="24942"/>
                    </a:lnTo>
                    <a:lnTo>
                      <a:pt x="23937" y="24983"/>
                    </a:lnTo>
                    <a:lnTo>
                      <a:pt x="23875" y="25193"/>
                    </a:lnTo>
                    <a:lnTo>
                      <a:pt x="23958" y="25214"/>
                    </a:lnTo>
                    <a:lnTo>
                      <a:pt x="23979" y="25318"/>
                    </a:lnTo>
                    <a:lnTo>
                      <a:pt x="24230" y="25402"/>
                    </a:lnTo>
                    <a:lnTo>
                      <a:pt x="24251" y="25506"/>
                    </a:lnTo>
                    <a:lnTo>
                      <a:pt x="24377" y="25527"/>
                    </a:lnTo>
                    <a:lnTo>
                      <a:pt x="24481" y="25611"/>
                    </a:lnTo>
                    <a:lnTo>
                      <a:pt x="24586" y="25548"/>
                    </a:lnTo>
                    <a:lnTo>
                      <a:pt x="24649" y="25611"/>
                    </a:lnTo>
                    <a:lnTo>
                      <a:pt x="24711" y="25569"/>
                    </a:lnTo>
                    <a:lnTo>
                      <a:pt x="24816" y="25632"/>
                    </a:lnTo>
                    <a:lnTo>
                      <a:pt x="24858" y="25632"/>
                    </a:lnTo>
                    <a:lnTo>
                      <a:pt x="24900" y="25611"/>
                    </a:lnTo>
                    <a:lnTo>
                      <a:pt x="24963" y="25653"/>
                    </a:lnTo>
                    <a:lnTo>
                      <a:pt x="25046" y="25611"/>
                    </a:lnTo>
                    <a:lnTo>
                      <a:pt x="25046" y="25548"/>
                    </a:lnTo>
                    <a:lnTo>
                      <a:pt x="25088" y="25423"/>
                    </a:lnTo>
                    <a:lnTo>
                      <a:pt x="25130" y="25527"/>
                    </a:lnTo>
                    <a:lnTo>
                      <a:pt x="25235" y="25653"/>
                    </a:lnTo>
                    <a:lnTo>
                      <a:pt x="25297" y="25632"/>
                    </a:lnTo>
                    <a:lnTo>
                      <a:pt x="25444" y="25737"/>
                    </a:lnTo>
                    <a:lnTo>
                      <a:pt x="25569" y="25737"/>
                    </a:lnTo>
                    <a:lnTo>
                      <a:pt x="25632" y="25632"/>
                    </a:lnTo>
                    <a:lnTo>
                      <a:pt x="25716" y="25716"/>
                    </a:lnTo>
                    <a:lnTo>
                      <a:pt x="25820" y="25674"/>
                    </a:lnTo>
                    <a:lnTo>
                      <a:pt x="25862" y="25716"/>
                    </a:lnTo>
                    <a:lnTo>
                      <a:pt x="25862" y="25737"/>
                    </a:lnTo>
                    <a:lnTo>
                      <a:pt x="25800" y="25758"/>
                    </a:lnTo>
                    <a:lnTo>
                      <a:pt x="25758" y="25862"/>
                    </a:lnTo>
                    <a:lnTo>
                      <a:pt x="25695" y="25967"/>
                    </a:lnTo>
                    <a:lnTo>
                      <a:pt x="25695" y="26030"/>
                    </a:lnTo>
                    <a:lnTo>
                      <a:pt x="25820" y="26197"/>
                    </a:lnTo>
                    <a:lnTo>
                      <a:pt x="25904" y="26260"/>
                    </a:lnTo>
                    <a:lnTo>
                      <a:pt x="25904" y="26302"/>
                    </a:lnTo>
                    <a:lnTo>
                      <a:pt x="25925" y="26448"/>
                    </a:lnTo>
                    <a:lnTo>
                      <a:pt x="25946" y="26406"/>
                    </a:lnTo>
                    <a:lnTo>
                      <a:pt x="26009" y="26343"/>
                    </a:lnTo>
                    <a:lnTo>
                      <a:pt x="26092" y="26364"/>
                    </a:lnTo>
                    <a:lnTo>
                      <a:pt x="26134" y="26385"/>
                    </a:lnTo>
                    <a:lnTo>
                      <a:pt x="26176" y="26385"/>
                    </a:lnTo>
                    <a:lnTo>
                      <a:pt x="26281" y="26281"/>
                    </a:lnTo>
                    <a:lnTo>
                      <a:pt x="26260" y="26239"/>
                    </a:lnTo>
                    <a:lnTo>
                      <a:pt x="26218" y="26197"/>
                    </a:lnTo>
                    <a:lnTo>
                      <a:pt x="26218" y="26176"/>
                    </a:lnTo>
                    <a:lnTo>
                      <a:pt x="26155" y="26071"/>
                    </a:lnTo>
                    <a:lnTo>
                      <a:pt x="26072" y="26071"/>
                    </a:lnTo>
                    <a:lnTo>
                      <a:pt x="26030" y="25967"/>
                    </a:lnTo>
                    <a:lnTo>
                      <a:pt x="26051" y="25925"/>
                    </a:lnTo>
                    <a:lnTo>
                      <a:pt x="26155" y="25841"/>
                    </a:lnTo>
                    <a:lnTo>
                      <a:pt x="26155" y="25758"/>
                    </a:lnTo>
                    <a:lnTo>
                      <a:pt x="26155" y="25716"/>
                    </a:lnTo>
                    <a:lnTo>
                      <a:pt x="26176" y="25716"/>
                    </a:lnTo>
                    <a:lnTo>
                      <a:pt x="26218" y="25653"/>
                    </a:lnTo>
                    <a:lnTo>
                      <a:pt x="26239" y="25716"/>
                    </a:lnTo>
                    <a:lnTo>
                      <a:pt x="26260" y="25737"/>
                    </a:lnTo>
                    <a:lnTo>
                      <a:pt x="26281" y="25737"/>
                    </a:lnTo>
                    <a:lnTo>
                      <a:pt x="26260" y="25758"/>
                    </a:lnTo>
                    <a:lnTo>
                      <a:pt x="26260" y="25778"/>
                    </a:lnTo>
                    <a:lnTo>
                      <a:pt x="26323" y="25778"/>
                    </a:lnTo>
                    <a:lnTo>
                      <a:pt x="26281" y="25820"/>
                    </a:lnTo>
                    <a:lnTo>
                      <a:pt x="26344" y="25841"/>
                    </a:lnTo>
                    <a:lnTo>
                      <a:pt x="26385" y="25758"/>
                    </a:lnTo>
                    <a:lnTo>
                      <a:pt x="26490" y="25737"/>
                    </a:lnTo>
                    <a:lnTo>
                      <a:pt x="26553" y="25653"/>
                    </a:lnTo>
                    <a:lnTo>
                      <a:pt x="26616" y="25716"/>
                    </a:lnTo>
                    <a:lnTo>
                      <a:pt x="26741" y="25653"/>
                    </a:lnTo>
                    <a:lnTo>
                      <a:pt x="26867" y="25611"/>
                    </a:lnTo>
                    <a:lnTo>
                      <a:pt x="26804" y="25527"/>
                    </a:lnTo>
                    <a:lnTo>
                      <a:pt x="26908" y="25527"/>
                    </a:lnTo>
                    <a:lnTo>
                      <a:pt x="27013" y="25465"/>
                    </a:lnTo>
                    <a:lnTo>
                      <a:pt x="27139" y="25527"/>
                    </a:lnTo>
                    <a:lnTo>
                      <a:pt x="27201" y="25506"/>
                    </a:lnTo>
                    <a:lnTo>
                      <a:pt x="27327" y="25444"/>
                    </a:lnTo>
                    <a:lnTo>
                      <a:pt x="27432" y="25339"/>
                    </a:lnTo>
                    <a:lnTo>
                      <a:pt x="27515" y="25234"/>
                    </a:lnTo>
                    <a:lnTo>
                      <a:pt x="27536" y="25193"/>
                    </a:lnTo>
                    <a:lnTo>
                      <a:pt x="27578" y="25214"/>
                    </a:lnTo>
                    <a:lnTo>
                      <a:pt x="27620" y="25255"/>
                    </a:lnTo>
                    <a:lnTo>
                      <a:pt x="27662" y="25214"/>
                    </a:lnTo>
                    <a:lnTo>
                      <a:pt x="27724" y="25130"/>
                    </a:lnTo>
                    <a:lnTo>
                      <a:pt x="27808" y="25088"/>
                    </a:lnTo>
                    <a:lnTo>
                      <a:pt x="27787" y="24942"/>
                    </a:lnTo>
                    <a:lnTo>
                      <a:pt x="27745" y="24837"/>
                    </a:lnTo>
                    <a:lnTo>
                      <a:pt x="27787" y="24774"/>
                    </a:lnTo>
                    <a:lnTo>
                      <a:pt x="27745" y="24690"/>
                    </a:lnTo>
                    <a:lnTo>
                      <a:pt x="27808" y="24732"/>
                    </a:lnTo>
                    <a:lnTo>
                      <a:pt x="27934" y="24816"/>
                    </a:lnTo>
                    <a:lnTo>
                      <a:pt x="27955" y="24900"/>
                    </a:lnTo>
                    <a:lnTo>
                      <a:pt x="28059" y="25004"/>
                    </a:lnTo>
                    <a:lnTo>
                      <a:pt x="28143" y="24983"/>
                    </a:lnTo>
                    <a:lnTo>
                      <a:pt x="28143" y="24983"/>
                    </a:lnTo>
                    <a:lnTo>
                      <a:pt x="28101" y="25046"/>
                    </a:lnTo>
                    <a:lnTo>
                      <a:pt x="28017" y="25109"/>
                    </a:lnTo>
                    <a:lnTo>
                      <a:pt x="28038" y="25151"/>
                    </a:lnTo>
                    <a:lnTo>
                      <a:pt x="28248" y="25046"/>
                    </a:lnTo>
                    <a:lnTo>
                      <a:pt x="28248" y="24921"/>
                    </a:lnTo>
                    <a:lnTo>
                      <a:pt x="28352" y="24900"/>
                    </a:lnTo>
                    <a:lnTo>
                      <a:pt x="28415" y="24837"/>
                    </a:lnTo>
                    <a:lnTo>
                      <a:pt x="28520" y="24900"/>
                    </a:lnTo>
                    <a:lnTo>
                      <a:pt x="28582" y="24879"/>
                    </a:lnTo>
                    <a:lnTo>
                      <a:pt x="28624" y="24795"/>
                    </a:lnTo>
                    <a:lnTo>
                      <a:pt x="28687" y="24795"/>
                    </a:lnTo>
                    <a:lnTo>
                      <a:pt x="28708" y="24711"/>
                    </a:lnTo>
                    <a:lnTo>
                      <a:pt x="28771" y="24795"/>
                    </a:lnTo>
                    <a:lnTo>
                      <a:pt x="28854" y="24900"/>
                    </a:lnTo>
                    <a:lnTo>
                      <a:pt x="28896" y="24837"/>
                    </a:lnTo>
                    <a:lnTo>
                      <a:pt x="28938" y="24732"/>
                    </a:lnTo>
                    <a:lnTo>
                      <a:pt x="28980" y="24732"/>
                    </a:lnTo>
                    <a:lnTo>
                      <a:pt x="29001" y="24774"/>
                    </a:lnTo>
                    <a:lnTo>
                      <a:pt x="29085" y="24774"/>
                    </a:lnTo>
                    <a:lnTo>
                      <a:pt x="29105" y="24711"/>
                    </a:lnTo>
                    <a:lnTo>
                      <a:pt x="29231" y="24711"/>
                    </a:lnTo>
                    <a:lnTo>
                      <a:pt x="29294" y="24628"/>
                    </a:lnTo>
                    <a:lnTo>
                      <a:pt x="29357" y="24586"/>
                    </a:lnTo>
                    <a:lnTo>
                      <a:pt x="29377" y="24670"/>
                    </a:lnTo>
                    <a:lnTo>
                      <a:pt x="29398" y="24607"/>
                    </a:lnTo>
                    <a:lnTo>
                      <a:pt x="29482" y="24607"/>
                    </a:lnTo>
                    <a:lnTo>
                      <a:pt x="29566" y="24586"/>
                    </a:lnTo>
                    <a:lnTo>
                      <a:pt x="29524" y="24502"/>
                    </a:lnTo>
                    <a:lnTo>
                      <a:pt x="29587" y="24418"/>
                    </a:lnTo>
                    <a:lnTo>
                      <a:pt x="29608" y="24293"/>
                    </a:lnTo>
                    <a:lnTo>
                      <a:pt x="29566" y="24188"/>
                    </a:lnTo>
                    <a:lnTo>
                      <a:pt x="29566" y="24188"/>
                    </a:lnTo>
                    <a:lnTo>
                      <a:pt x="29608" y="24209"/>
                    </a:lnTo>
                    <a:lnTo>
                      <a:pt x="29670" y="24146"/>
                    </a:lnTo>
                    <a:lnTo>
                      <a:pt x="29796" y="24105"/>
                    </a:lnTo>
                    <a:lnTo>
                      <a:pt x="29817" y="24167"/>
                    </a:lnTo>
                    <a:lnTo>
                      <a:pt x="29921" y="24167"/>
                    </a:lnTo>
                    <a:lnTo>
                      <a:pt x="29942" y="24042"/>
                    </a:lnTo>
                    <a:lnTo>
                      <a:pt x="30005" y="24042"/>
                    </a:lnTo>
                    <a:lnTo>
                      <a:pt x="30026" y="23958"/>
                    </a:lnTo>
                    <a:lnTo>
                      <a:pt x="30089" y="23958"/>
                    </a:lnTo>
                    <a:lnTo>
                      <a:pt x="30089" y="23979"/>
                    </a:lnTo>
                    <a:lnTo>
                      <a:pt x="30110" y="23979"/>
                    </a:lnTo>
                    <a:lnTo>
                      <a:pt x="30193" y="23874"/>
                    </a:lnTo>
                    <a:lnTo>
                      <a:pt x="30256" y="23958"/>
                    </a:lnTo>
                    <a:lnTo>
                      <a:pt x="30256" y="23833"/>
                    </a:lnTo>
                    <a:lnTo>
                      <a:pt x="30340" y="23833"/>
                    </a:lnTo>
                    <a:lnTo>
                      <a:pt x="30361" y="23728"/>
                    </a:lnTo>
                    <a:lnTo>
                      <a:pt x="30277" y="23686"/>
                    </a:lnTo>
                    <a:lnTo>
                      <a:pt x="30193" y="23749"/>
                    </a:lnTo>
                    <a:lnTo>
                      <a:pt x="30047" y="23623"/>
                    </a:lnTo>
                    <a:lnTo>
                      <a:pt x="30235" y="23623"/>
                    </a:lnTo>
                    <a:lnTo>
                      <a:pt x="30340" y="23477"/>
                    </a:lnTo>
                    <a:lnTo>
                      <a:pt x="30361" y="23540"/>
                    </a:lnTo>
                    <a:lnTo>
                      <a:pt x="30445" y="23477"/>
                    </a:lnTo>
                    <a:lnTo>
                      <a:pt x="30612" y="23581"/>
                    </a:lnTo>
                    <a:lnTo>
                      <a:pt x="30633" y="23456"/>
                    </a:lnTo>
                    <a:lnTo>
                      <a:pt x="30549" y="23435"/>
                    </a:lnTo>
                    <a:lnTo>
                      <a:pt x="30507" y="23372"/>
                    </a:lnTo>
                    <a:lnTo>
                      <a:pt x="30528" y="23309"/>
                    </a:lnTo>
                    <a:lnTo>
                      <a:pt x="30633" y="23372"/>
                    </a:lnTo>
                    <a:lnTo>
                      <a:pt x="30717" y="23309"/>
                    </a:lnTo>
                    <a:lnTo>
                      <a:pt x="30675" y="23268"/>
                    </a:lnTo>
                    <a:lnTo>
                      <a:pt x="30612" y="23268"/>
                    </a:lnTo>
                    <a:lnTo>
                      <a:pt x="30612" y="23163"/>
                    </a:lnTo>
                    <a:lnTo>
                      <a:pt x="30528" y="23121"/>
                    </a:lnTo>
                    <a:lnTo>
                      <a:pt x="30612" y="23100"/>
                    </a:lnTo>
                    <a:lnTo>
                      <a:pt x="30654" y="23142"/>
                    </a:lnTo>
                    <a:lnTo>
                      <a:pt x="30717" y="23142"/>
                    </a:lnTo>
                    <a:lnTo>
                      <a:pt x="30758" y="23205"/>
                    </a:lnTo>
                    <a:lnTo>
                      <a:pt x="30758" y="23121"/>
                    </a:lnTo>
                    <a:lnTo>
                      <a:pt x="30654" y="23037"/>
                    </a:lnTo>
                    <a:lnTo>
                      <a:pt x="30654" y="22933"/>
                    </a:lnTo>
                    <a:lnTo>
                      <a:pt x="30737" y="22933"/>
                    </a:lnTo>
                    <a:lnTo>
                      <a:pt x="30758" y="22891"/>
                    </a:lnTo>
                    <a:lnTo>
                      <a:pt x="30863" y="22954"/>
                    </a:lnTo>
                    <a:lnTo>
                      <a:pt x="30863" y="23037"/>
                    </a:lnTo>
                    <a:lnTo>
                      <a:pt x="30926" y="23037"/>
                    </a:lnTo>
                    <a:lnTo>
                      <a:pt x="30968" y="23121"/>
                    </a:lnTo>
                    <a:lnTo>
                      <a:pt x="30989" y="22996"/>
                    </a:lnTo>
                    <a:lnTo>
                      <a:pt x="30947" y="22912"/>
                    </a:lnTo>
                    <a:lnTo>
                      <a:pt x="30884" y="22912"/>
                    </a:lnTo>
                    <a:lnTo>
                      <a:pt x="30863" y="22828"/>
                    </a:lnTo>
                    <a:lnTo>
                      <a:pt x="30947" y="22828"/>
                    </a:lnTo>
                    <a:lnTo>
                      <a:pt x="30947" y="22745"/>
                    </a:lnTo>
                    <a:lnTo>
                      <a:pt x="30863" y="22724"/>
                    </a:lnTo>
                    <a:lnTo>
                      <a:pt x="30989" y="22598"/>
                    </a:lnTo>
                    <a:lnTo>
                      <a:pt x="30926" y="22535"/>
                    </a:lnTo>
                    <a:lnTo>
                      <a:pt x="30842" y="22535"/>
                    </a:lnTo>
                    <a:lnTo>
                      <a:pt x="30779" y="22598"/>
                    </a:lnTo>
                    <a:lnTo>
                      <a:pt x="30800" y="22493"/>
                    </a:lnTo>
                    <a:lnTo>
                      <a:pt x="30947" y="22410"/>
                    </a:lnTo>
                    <a:lnTo>
                      <a:pt x="31135" y="22326"/>
                    </a:lnTo>
                    <a:lnTo>
                      <a:pt x="31072" y="22263"/>
                    </a:lnTo>
                    <a:lnTo>
                      <a:pt x="30989" y="22326"/>
                    </a:lnTo>
                    <a:lnTo>
                      <a:pt x="30863" y="22201"/>
                    </a:lnTo>
                    <a:lnTo>
                      <a:pt x="30968" y="22201"/>
                    </a:lnTo>
                    <a:lnTo>
                      <a:pt x="30884" y="22096"/>
                    </a:lnTo>
                    <a:lnTo>
                      <a:pt x="30800" y="22096"/>
                    </a:lnTo>
                    <a:lnTo>
                      <a:pt x="30863" y="22054"/>
                    </a:lnTo>
                    <a:lnTo>
                      <a:pt x="30800" y="21991"/>
                    </a:lnTo>
                    <a:lnTo>
                      <a:pt x="30884" y="21991"/>
                    </a:lnTo>
                    <a:lnTo>
                      <a:pt x="30926" y="21908"/>
                    </a:lnTo>
                    <a:lnTo>
                      <a:pt x="31030" y="21908"/>
                    </a:lnTo>
                    <a:lnTo>
                      <a:pt x="30989" y="22012"/>
                    </a:lnTo>
                    <a:lnTo>
                      <a:pt x="31072" y="22012"/>
                    </a:lnTo>
                    <a:lnTo>
                      <a:pt x="31240" y="21866"/>
                    </a:lnTo>
                    <a:lnTo>
                      <a:pt x="31240" y="21782"/>
                    </a:lnTo>
                    <a:lnTo>
                      <a:pt x="31365" y="21803"/>
                    </a:lnTo>
                    <a:lnTo>
                      <a:pt x="31281" y="21698"/>
                    </a:lnTo>
                    <a:lnTo>
                      <a:pt x="31198" y="21698"/>
                    </a:lnTo>
                    <a:lnTo>
                      <a:pt x="31240" y="21594"/>
                    </a:lnTo>
                    <a:lnTo>
                      <a:pt x="31302" y="21677"/>
                    </a:lnTo>
                    <a:lnTo>
                      <a:pt x="31386" y="21636"/>
                    </a:lnTo>
                    <a:lnTo>
                      <a:pt x="31386" y="21531"/>
                    </a:lnTo>
                    <a:lnTo>
                      <a:pt x="31449" y="21489"/>
                    </a:lnTo>
                    <a:lnTo>
                      <a:pt x="31386" y="21426"/>
                    </a:lnTo>
                    <a:lnTo>
                      <a:pt x="31386" y="21343"/>
                    </a:lnTo>
                    <a:lnTo>
                      <a:pt x="31470" y="21322"/>
                    </a:lnTo>
                    <a:lnTo>
                      <a:pt x="31407" y="21238"/>
                    </a:lnTo>
                    <a:lnTo>
                      <a:pt x="31407" y="21175"/>
                    </a:lnTo>
                    <a:lnTo>
                      <a:pt x="31302" y="21112"/>
                    </a:lnTo>
                    <a:lnTo>
                      <a:pt x="31470" y="21154"/>
                    </a:lnTo>
                    <a:lnTo>
                      <a:pt x="31512" y="21112"/>
                    </a:lnTo>
                    <a:lnTo>
                      <a:pt x="31616" y="20903"/>
                    </a:lnTo>
                    <a:lnTo>
                      <a:pt x="31700" y="20903"/>
                    </a:lnTo>
                    <a:lnTo>
                      <a:pt x="31721" y="20966"/>
                    </a:lnTo>
                    <a:lnTo>
                      <a:pt x="31763" y="21029"/>
                    </a:lnTo>
                    <a:lnTo>
                      <a:pt x="31784" y="20924"/>
                    </a:lnTo>
                    <a:lnTo>
                      <a:pt x="31846" y="20861"/>
                    </a:lnTo>
                    <a:lnTo>
                      <a:pt x="31805" y="20736"/>
                    </a:lnTo>
                    <a:lnTo>
                      <a:pt x="31679" y="20736"/>
                    </a:lnTo>
                    <a:lnTo>
                      <a:pt x="31616" y="20694"/>
                    </a:lnTo>
                    <a:lnTo>
                      <a:pt x="31679" y="20652"/>
                    </a:lnTo>
                    <a:lnTo>
                      <a:pt x="31763" y="20652"/>
                    </a:lnTo>
                    <a:lnTo>
                      <a:pt x="31826" y="20610"/>
                    </a:lnTo>
                    <a:lnTo>
                      <a:pt x="31784" y="20548"/>
                    </a:lnTo>
                    <a:lnTo>
                      <a:pt x="31700" y="20506"/>
                    </a:lnTo>
                    <a:lnTo>
                      <a:pt x="31784" y="20443"/>
                    </a:lnTo>
                    <a:lnTo>
                      <a:pt x="31826" y="20443"/>
                    </a:lnTo>
                    <a:lnTo>
                      <a:pt x="31826" y="20401"/>
                    </a:lnTo>
                    <a:lnTo>
                      <a:pt x="31784" y="20338"/>
                    </a:lnTo>
                    <a:lnTo>
                      <a:pt x="31574" y="20338"/>
                    </a:lnTo>
                    <a:lnTo>
                      <a:pt x="31595" y="20296"/>
                    </a:lnTo>
                    <a:lnTo>
                      <a:pt x="31721" y="20192"/>
                    </a:lnTo>
                    <a:lnTo>
                      <a:pt x="31826" y="20213"/>
                    </a:lnTo>
                    <a:lnTo>
                      <a:pt x="31846" y="20192"/>
                    </a:lnTo>
                    <a:lnTo>
                      <a:pt x="31888" y="20129"/>
                    </a:lnTo>
                    <a:lnTo>
                      <a:pt x="31930" y="20192"/>
                    </a:lnTo>
                    <a:lnTo>
                      <a:pt x="31972" y="20213"/>
                    </a:lnTo>
                    <a:lnTo>
                      <a:pt x="32014" y="20171"/>
                    </a:lnTo>
                    <a:lnTo>
                      <a:pt x="31993" y="20087"/>
                    </a:lnTo>
                    <a:lnTo>
                      <a:pt x="31972" y="19920"/>
                    </a:lnTo>
                    <a:lnTo>
                      <a:pt x="31909" y="19878"/>
                    </a:lnTo>
                    <a:lnTo>
                      <a:pt x="31826" y="19962"/>
                    </a:lnTo>
                    <a:lnTo>
                      <a:pt x="31846" y="19983"/>
                    </a:lnTo>
                    <a:lnTo>
                      <a:pt x="31846" y="20024"/>
                    </a:lnTo>
                    <a:lnTo>
                      <a:pt x="31763" y="20004"/>
                    </a:lnTo>
                    <a:lnTo>
                      <a:pt x="31595" y="20129"/>
                    </a:lnTo>
                    <a:lnTo>
                      <a:pt x="31512" y="20108"/>
                    </a:lnTo>
                    <a:lnTo>
                      <a:pt x="31512" y="20004"/>
                    </a:lnTo>
                    <a:lnTo>
                      <a:pt x="31679" y="19983"/>
                    </a:lnTo>
                    <a:lnTo>
                      <a:pt x="31930" y="19752"/>
                    </a:lnTo>
                    <a:lnTo>
                      <a:pt x="31909" y="19711"/>
                    </a:lnTo>
                    <a:lnTo>
                      <a:pt x="31805" y="19711"/>
                    </a:lnTo>
                    <a:lnTo>
                      <a:pt x="31763" y="19648"/>
                    </a:lnTo>
                    <a:lnTo>
                      <a:pt x="31721" y="19690"/>
                    </a:lnTo>
                    <a:lnTo>
                      <a:pt x="31553" y="19460"/>
                    </a:lnTo>
                    <a:lnTo>
                      <a:pt x="31386" y="19439"/>
                    </a:lnTo>
                    <a:lnTo>
                      <a:pt x="31240" y="19585"/>
                    </a:lnTo>
                    <a:lnTo>
                      <a:pt x="31135" y="19564"/>
                    </a:lnTo>
                    <a:lnTo>
                      <a:pt x="31030" y="19397"/>
                    </a:lnTo>
                    <a:lnTo>
                      <a:pt x="30884" y="19439"/>
                    </a:lnTo>
                    <a:lnTo>
                      <a:pt x="30779" y="19501"/>
                    </a:lnTo>
                    <a:lnTo>
                      <a:pt x="30737" y="19606"/>
                    </a:lnTo>
                    <a:lnTo>
                      <a:pt x="30758" y="19480"/>
                    </a:lnTo>
                    <a:lnTo>
                      <a:pt x="30884" y="19376"/>
                    </a:lnTo>
                    <a:lnTo>
                      <a:pt x="30968" y="19376"/>
                    </a:lnTo>
                    <a:lnTo>
                      <a:pt x="31051" y="19334"/>
                    </a:lnTo>
                    <a:lnTo>
                      <a:pt x="31177" y="19376"/>
                    </a:lnTo>
                    <a:lnTo>
                      <a:pt x="31281" y="19355"/>
                    </a:lnTo>
                    <a:lnTo>
                      <a:pt x="31281" y="19250"/>
                    </a:lnTo>
                    <a:lnTo>
                      <a:pt x="31323" y="19188"/>
                    </a:lnTo>
                    <a:lnTo>
                      <a:pt x="31407" y="19188"/>
                    </a:lnTo>
                    <a:lnTo>
                      <a:pt x="31553" y="19041"/>
                    </a:lnTo>
                    <a:lnTo>
                      <a:pt x="31700" y="19020"/>
                    </a:lnTo>
                    <a:lnTo>
                      <a:pt x="31700" y="18936"/>
                    </a:lnTo>
                    <a:lnTo>
                      <a:pt x="31574" y="18727"/>
                    </a:lnTo>
                    <a:lnTo>
                      <a:pt x="31281" y="18539"/>
                    </a:lnTo>
                    <a:lnTo>
                      <a:pt x="31072" y="18413"/>
                    </a:lnTo>
                    <a:lnTo>
                      <a:pt x="30842" y="18204"/>
                    </a:lnTo>
                    <a:lnTo>
                      <a:pt x="30737" y="18204"/>
                    </a:lnTo>
                    <a:lnTo>
                      <a:pt x="30549" y="18330"/>
                    </a:lnTo>
                    <a:lnTo>
                      <a:pt x="30445" y="18309"/>
                    </a:lnTo>
                    <a:lnTo>
                      <a:pt x="30319" y="18183"/>
                    </a:lnTo>
                    <a:lnTo>
                      <a:pt x="30319" y="18099"/>
                    </a:lnTo>
                    <a:lnTo>
                      <a:pt x="30235" y="18079"/>
                    </a:lnTo>
                    <a:lnTo>
                      <a:pt x="30110" y="18120"/>
                    </a:lnTo>
                    <a:lnTo>
                      <a:pt x="29984" y="18120"/>
                    </a:lnTo>
                    <a:lnTo>
                      <a:pt x="29838" y="18141"/>
                    </a:lnTo>
                    <a:lnTo>
                      <a:pt x="29691" y="18351"/>
                    </a:lnTo>
                    <a:lnTo>
                      <a:pt x="29817" y="18099"/>
                    </a:lnTo>
                    <a:lnTo>
                      <a:pt x="29921" y="18037"/>
                    </a:lnTo>
                    <a:lnTo>
                      <a:pt x="29984" y="18079"/>
                    </a:lnTo>
                    <a:lnTo>
                      <a:pt x="30047" y="18079"/>
                    </a:lnTo>
                    <a:lnTo>
                      <a:pt x="30089" y="18016"/>
                    </a:lnTo>
                    <a:lnTo>
                      <a:pt x="30193" y="18079"/>
                    </a:lnTo>
                    <a:lnTo>
                      <a:pt x="30340" y="17995"/>
                    </a:lnTo>
                    <a:lnTo>
                      <a:pt x="30403" y="18183"/>
                    </a:lnTo>
                    <a:lnTo>
                      <a:pt x="30465" y="18225"/>
                    </a:lnTo>
                    <a:lnTo>
                      <a:pt x="30570" y="18225"/>
                    </a:lnTo>
                    <a:lnTo>
                      <a:pt x="30654" y="18120"/>
                    </a:lnTo>
                    <a:lnTo>
                      <a:pt x="30842" y="18141"/>
                    </a:lnTo>
                    <a:lnTo>
                      <a:pt x="30968" y="18246"/>
                    </a:lnTo>
                    <a:lnTo>
                      <a:pt x="31051" y="18246"/>
                    </a:lnTo>
                    <a:lnTo>
                      <a:pt x="31177" y="18351"/>
                    </a:lnTo>
                    <a:lnTo>
                      <a:pt x="31323" y="18288"/>
                    </a:lnTo>
                    <a:lnTo>
                      <a:pt x="31574" y="18351"/>
                    </a:lnTo>
                    <a:lnTo>
                      <a:pt x="31658" y="18330"/>
                    </a:lnTo>
                    <a:lnTo>
                      <a:pt x="31553" y="18141"/>
                    </a:lnTo>
                    <a:lnTo>
                      <a:pt x="31491" y="18120"/>
                    </a:lnTo>
                    <a:lnTo>
                      <a:pt x="31323" y="17974"/>
                    </a:lnTo>
                    <a:lnTo>
                      <a:pt x="31323" y="17911"/>
                    </a:lnTo>
                    <a:lnTo>
                      <a:pt x="31281" y="17869"/>
                    </a:lnTo>
                    <a:lnTo>
                      <a:pt x="31177" y="17890"/>
                    </a:lnTo>
                    <a:lnTo>
                      <a:pt x="31051" y="17827"/>
                    </a:lnTo>
                    <a:lnTo>
                      <a:pt x="30884" y="17597"/>
                    </a:lnTo>
                    <a:lnTo>
                      <a:pt x="30884" y="17451"/>
                    </a:lnTo>
                    <a:lnTo>
                      <a:pt x="30675" y="17283"/>
                    </a:lnTo>
                    <a:lnTo>
                      <a:pt x="30675" y="17095"/>
                    </a:lnTo>
                    <a:lnTo>
                      <a:pt x="30549" y="17074"/>
                    </a:lnTo>
                    <a:lnTo>
                      <a:pt x="30612" y="16949"/>
                    </a:lnTo>
                    <a:lnTo>
                      <a:pt x="30570" y="16928"/>
                    </a:lnTo>
                    <a:lnTo>
                      <a:pt x="30403" y="16572"/>
                    </a:lnTo>
                    <a:lnTo>
                      <a:pt x="30089" y="16405"/>
                    </a:lnTo>
                    <a:lnTo>
                      <a:pt x="30005" y="16447"/>
                    </a:lnTo>
                    <a:lnTo>
                      <a:pt x="30005" y="16363"/>
                    </a:lnTo>
                    <a:lnTo>
                      <a:pt x="29712" y="16237"/>
                    </a:lnTo>
                    <a:lnTo>
                      <a:pt x="29670" y="16237"/>
                    </a:lnTo>
                    <a:lnTo>
                      <a:pt x="29670" y="15944"/>
                    </a:lnTo>
                    <a:lnTo>
                      <a:pt x="29712" y="15735"/>
                    </a:lnTo>
                    <a:lnTo>
                      <a:pt x="29670" y="15610"/>
                    </a:lnTo>
                    <a:lnTo>
                      <a:pt x="29691" y="15463"/>
                    </a:lnTo>
                    <a:lnTo>
                      <a:pt x="29712" y="15484"/>
                    </a:lnTo>
                    <a:lnTo>
                      <a:pt x="29817" y="15463"/>
                    </a:lnTo>
                    <a:lnTo>
                      <a:pt x="29921" y="15296"/>
                    </a:lnTo>
                    <a:lnTo>
                      <a:pt x="29984" y="15317"/>
                    </a:lnTo>
                    <a:lnTo>
                      <a:pt x="30089" y="15191"/>
                    </a:lnTo>
                    <a:lnTo>
                      <a:pt x="29984" y="15149"/>
                    </a:lnTo>
                    <a:lnTo>
                      <a:pt x="29921" y="15066"/>
                    </a:lnTo>
                    <a:lnTo>
                      <a:pt x="30005" y="14961"/>
                    </a:lnTo>
                    <a:lnTo>
                      <a:pt x="30193" y="14982"/>
                    </a:lnTo>
                    <a:lnTo>
                      <a:pt x="30193" y="14856"/>
                    </a:lnTo>
                    <a:lnTo>
                      <a:pt x="30319" y="14835"/>
                    </a:lnTo>
                    <a:lnTo>
                      <a:pt x="30319" y="14731"/>
                    </a:lnTo>
                    <a:lnTo>
                      <a:pt x="30193" y="14647"/>
                    </a:lnTo>
                    <a:lnTo>
                      <a:pt x="30319" y="14647"/>
                    </a:lnTo>
                    <a:lnTo>
                      <a:pt x="30424" y="14689"/>
                    </a:lnTo>
                    <a:lnTo>
                      <a:pt x="30445" y="14647"/>
                    </a:lnTo>
                    <a:lnTo>
                      <a:pt x="30549" y="14647"/>
                    </a:lnTo>
                    <a:lnTo>
                      <a:pt x="30654" y="14563"/>
                    </a:lnTo>
                    <a:lnTo>
                      <a:pt x="30717" y="14563"/>
                    </a:lnTo>
                    <a:lnTo>
                      <a:pt x="30842" y="14375"/>
                    </a:lnTo>
                    <a:lnTo>
                      <a:pt x="30884" y="14459"/>
                    </a:lnTo>
                    <a:lnTo>
                      <a:pt x="30947" y="14417"/>
                    </a:lnTo>
                    <a:lnTo>
                      <a:pt x="30947" y="14459"/>
                    </a:lnTo>
                    <a:lnTo>
                      <a:pt x="31093" y="14563"/>
                    </a:lnTo>
                    <a:lnTo>
                      <a:pt x="31240" y="14438"/>
                    </a:lnTo>
                    <a:lnTo>
                      <a:pt x="31240" y="14375"/>
                    </a:lnTo>
                    <a:lnTo>
                      <a:pt x="31156" y="14354"/>
                    </a:lnTo>
                    <a:lnTo>
                      <a:pt x="31135" y="14250"/>
                    </a:lnTo>
                    <a:lnTo>
                      <a:pt x="31198" y="14208"/>
                    </a:lnTo>
                    <a:lnTo>
                      <a:pt x="31261" y="14208"/>
                    </a:lnTo>
                    <a:lnTo>
                      <a:pt x="31177" y="14061"/>
                    </a:lnTo>
                    <a:lnTo>
                      <a:pt x="31177" y="13998"/>
                    </a:lnTo>
                    <a:lnTo>
                      <a:pt x="31302" y="13957"/>
                    </a:lnTo>
                    <a:lnTo>
                      <a:pt x="31240" y="13936"/>
                    </a:lnTo>
                    <a:lnTo>
                      <a:pt x="31093" y="13957"/>
                    </a:lnTo>
                    <a:lnTo>
                      <a:pt x="30947" y="13957"/>
                    </a:lnTo>
                    <a:lnTo>
                      <a:pt x="30947" y="13915"/>
                    </a:lnTo>
                    <a:lnTo>
                      <a:pt x="30800" y="13915"/>
                    </a:lnTo>
                    <a:lnTo>
                      <a:pt x="30758" y="13957"/>
                    </a:lnTo>
                    <a:lnTo>
                      <a:pt x="30403" y="13998"/>
                    </a:lnTo>
                    <a:lnTo>
                      <a:pt x="30319" y="13915"/>
                    </a:lnTo>
                    <a:lnTo>
                      <a:pt x="30256" y="13894"/>
                    </a:lnTo>
                    <a:lnTo>
                      <a:pt x="30193" y="13789"/>
                    </a:lnTo>
                    <a:lnTo>
                      <a:pt x="30131" y="13747"/>
                    </a:lnTo>
                    <a:lnTo>
                      <a:pt x="30089" y="13706"/>
                    </a:lnTo>
                    <a:lnTo>
                      <a:pt x="29817" y="13831"/>
                    </a:lnTo>
                    <a:lnTo>
                      <a:pt x="29691" y="13831"/>
                    </a:lnTo>
                    <a:lnTo>
                      <a:pt x="29733" y="13894"/>
                    </a:lnTo>
                    <a:lnTo>
                      <a:pt x="29733" y="13998"/>
                    </a:lnTo>
                    <a:lnTo>
                      <a:pt x="29670" y="14040"/>
                    </a:lnTo>
                    <a:lnTo>
                      <a:pt x="29503" y="14103"/>
                    </a:lnTo>
                    <a:lnTo>
                      <a:pt x="29524" y="14124"/>
                    </a:lnTo>
                    <a:lnTo>
                      <a:pt x="29587" y="14208"/>
                    </a:lnTo>
                    <a:lnTo>
                      <a:pt x="29524" y="14312"/>
                    </a:lnTo>
                    <a:lnTo>
                      <a:pt x="29482" y="14354"/>
                    </a:lnTo>
                    <a:lnTo>
                      <a:pt x="29357" y="14312"/>
                    </a:lnTo>
                    <a:lnTo>
                      <a:pt x="29231" y="14375"/>
                    </a:lnTo>
                    <a:lnTo>
                      <a:pt x="29085" y="14354"/>
                    </a:lnTo>
                    <a:lnTo>
                      <a:pt x="28938" y="14061"/>
                    </a:lnTo>
                    <a:lnTo>
                      <a:pt x="28938" y="13915"/>
                    </a:lnTo>
                    <a:lnTo>
                      <a:pt x="28896" y="13810"/>
                    </a:lnTo>
                    <a:lnTo>
                      <a:pt x="28750" y="13810"/>
                    </a:lnTo>
                    <a:lnTo>
                      <a:pt x="28687" y="13831"/>
                    </a:lnTo>
                    <a:lnTo>
                      <a:pt x="28687" y="13789"/>
                    </a:lnTo>
                    <a:lnTo>
                      <a:pt x="28624" y="13789"/>
                    </a:lnTo>
                    <a:lnTo>
                      <a:pt x="28561" y="13852"/>
                    </a:lnTo>
                    <a:lnTo>
                      <a:pt x="28540" y="13789"/>
                    </a:lnTo>
                    <a:lnTo>
                      <a:pt x="28540" y="13831"/>
                    </a:lnTo>
                    <a:lnTo>
                      <a:pt x="28436" y="13706"/>
                    </a:lnTo>
                    <a:lnTo>
                      <a:pt x="28436" y="13622"/>
                    </a:lnTo>
                    <a:lnTo>
                      <a:pt x="28227" y="13496"/>
                    </a:lnTo>
                    <a:lnTo>
                      <a:pt x="28122" y="13413"/>
                    </a:lnTo>
                    <a:lnTo>
                      <a:pt x="28101" y="13287"/>
                    </a:lnTo>
                    <a:lnTo>
                      <a:pt x="28038" y="13162"/>
                    </a:lnTo>
                    <a:lnTo>
                      <a:pt x="28101" y="13099"/>
                    </a:lnTo>
                    <a:lnTo>
                      <a:pt x="28101" y="13057"/>
                    </a:lnTo>
                    <a:lnTo>
                      <a:pt x="28101" y="12994"/>
                    </a:lnTo>
                    <a:lnTo>
                      <a:pt x="28122" y="12869"/>
                    </a:lnTo>
                    <a:lnTo>
                      <a:pt x="28164" y="12806"/>
                    </a:lnTo>
                    <a:lnTo>
                      <a:pt x="28185" y="12764"/>
                    </a:lnTo>
                    <a:lnTo>
                      <a:pt x="28415" y="12848"/>
                    </a:lnTo>
                    <a:lnTo>
                      <a:pt x="28750" y="12848"/>
                    </a:lnTo>
                    <a:lnTo>
                      <a:pt x="28792" y="12701"/>
                    </a:lnTo>
                    <a:lnTo>
                      <a:pt x="28771" y="12659"/>
                    </a:lnTo>
                    <a:lnTo>
                      <a:pt x="28854" y="12659"/>
                    </a:lnTo>
                    <a:lnTo>
                      <a:pt x="28833" y="12492"/>
                    </a:lnTo>
                    <a:lnTo>
                      <a:pt x="28792" y="12471"/>
                    </a:lnTo>
                    <a:lnTo>
                      <a:pt x="28854" y="12429"/>
                    </a:lnTo>
                    <a:lnTo>
                      <a:pt x="28896" y="12136"/>
                    </a:lnTo>
                    <a:lnTo>
                      <a:pt x="29105" y="12011"/>
                    </a:lnTo>
                    <a:lnTo>
                      <a:pt x="29210" y="12011"/>
                    </a:lnTo>
                    <a:lnTo>
                      <a:pt x="29315" y="11843"/>
                    </a:lnTo>
                    <a:lnTo>
                      <a:pt x="29377" y="11843"/>
                    </a:lnTo>
                    <a:lnTo>
                      <a:pt x="29398" y="11613"/>
                    </a:lnTo>
                    <a:lnTo>
                      <a:pt x="29503" y="11488"/>
                    </a:lnTo>
                    <a:lnTo>
                      <a:pt x="29524" y="11341"/>
                    </a:lnTo>
                    <a:lnTo>
                      <a:pt x="29587" y="11320"/>
                    </a:lnTo>
                    <a:lnTo>
                      <a:pt x="29670" y="11195"/>
                    </a:lnTo>
                    <a:lnTo>
                      <a:pt x="29796" y="11195"/>
                    </a:lnTo>
                    <a:lnTo>
                      <a:pt x="29838" y="11216"/>
                    </a:lnTo>
                    <a:lnTo>
                      <a:pt x="29942" y="11216"/>
                    </a:lnTo>
                    <a:lnTo>
                      <a:pt x="29984" y="11111"/>
                    </a:lnTo>
                    <a:lnTo>
                      <a:pt x="30152" y="11320"/>
                    </a:lnTo>
                    <a:lnTo>
                      <a:pt x="30424" y="11488"/>
                    </a:lnTo>
                    <a:lnTo>
                      <a:pt x="30424" y="11592"/>
                    </a:lnTo>
                    <a:lnTo>
                      <a:pt x="30361" y="11613"/>
                    </a:lnTo>
                    <a:lnTo>
                      <a:pt x="30340" y="11697"/>
                    </a:lnTo>
                    <a:lnTo>
                      <a:pt x="30214" y="11843"/>
                    </a:lnTo>
                    <a:lnTo>
                      <a:pt x="30193" y="12011"/>
                    </a:lnTo>
                    <a:lnTo>
                      <a:pt x="30089" y="12011"/>
                    </a:lnTo>
                    <a:lnTo>
                      <a:pt x="30110" y="12032"/>
                    </a:lnTo>
                    <a:lnTo>
                      <a:pt x="30089" y="12178"/>
                    </a:lnTo>
                    <a:lnTo>
                      <a:pt x="30214" y="12325"/>
                    </a:lnTo>
                    <a:lnTo>
                      <a:pt x="30193" y="12387"/>
                    </a:lnTo>
                    <a:lnTo>
                      <a:pt x="30131" y="12429"/>
                    </a:lnTo>
                    <a:lnTo>
                      <a:pt x="30131" y="12471"/>
                    </a:lnTo>
                    <a:lnTo>
                      <a:pt x="30193" y="12555"/>
                    </a:lnTo>
                    <a:lnTo>
                      <a:pt x="30319" y="12492"/>
                    </a:lnTo>
                    <a:lnTo>
                      <a:pt x="30445" y="12387"/>
                    </a:lnTo>
                    <a:lnTo>
                      <a:pt x="30403" y="12492"/>
                    </a:lnTo>
                    <a:lnTo>
                      <a:pt x="30277" y="12576"/>
                    </a:lnTo>
                    <a:lnTo>
                      <a:pt x="30319" y="12638"/>
                    </a:lnTo>
                    <a:lnTo>
                      <a:pt x="30361" y="12659"/>
                    </a:lnTo>
                    <a:lnTo>
                      <a:pt x="30361" y="12701"/>
                    </a:lnTo>
                    <a:lnTo>
                      <a:pt x="30319" y="12743"/>
                    </a:lnTo>
                    <a:lnTo>
                      <a:pt x="30193" y="12743"/>
                    </a:lnTo>
                    <a:lnTo>
                      <a:pt x="30131" y="12806"/>
                    </a:lnTo>
                    <a:lnTo>
                      <a:pt x="30026" y="12806"/>
                    </a:lnTo>
                    <a:lnTo>
                      <a:pt x="29984" y="12890"/>
                    </a:lnTo>
                    <a:lnTo>
                      <a:pt x="30089" y="12973"/>
                    </a:lnTo>
                    <a:lnTo>
                      <a:pt x="30089" y="13057"/>
                    </a:lnTo>
                    <a:lnTo>
                      <a:pt x="30152" y="13057"/>
                    </a:lnTo>
                    <a:lnTo>
                      <a:pt x="30235" y="12952"/>
                    </a:lnTo>
                    <a:lnTo>
                      <a:pt x="30277" y="12952"/>
                    </a:lnTo>
                    <a:lnTo>
                      <a:pt x="30403" y="12806"/>
                    </a:lnTo>
                    <a:lnTo>
                      <a:pt x="30549" y="12743"/>
                    </a:lnTo>
                    <a:lnTo>
                      <a:pt x="30570" y="12701"/>
                    </a:lnTo>
                    <a:lnTo>
                      <a:pt x="30528" y="12576"/>
                    </a:lnTo>
                    <a:lnTo>
                      <a:pt x="30654" y="12471"/>
                    </a:lnTo>
                    <a:lnTo>
                      <a:pt x="30926" y="12283"/>
                    </a:lnTo>
                    <a:lnTo>
                      <a:pt x="30989" y="12283"/>
                    </a:lnTo>
                    <a:lnTo>
                      <a:pt x="31030" y="12178"/>
                    </a:lnTo>
                    <a:lnTo>
                      <a:pt x="31156" y="12178"/>
                    </a:lnTo>
                    <a:lnTo>
                      <a:pt x="31302" y="12053"/>
                    </a:lnTo>
                    <a:lnTo>
                      <a:pt x="31365" y="12115"/>
                    </a:lnTo>
                    <a:lnTo>
                      <a:pt x="31407" y="12115"/>
                    </a:lnTo>
                    <a:lnTo>
                      <a:pt x="31553" y="12073"/>
                    </a:lnTo>
                    <a:lnTo>
                      <a:pt x="31721" y="11906"/>
                    </a:lnTo>
                    <a:lnTo>
                      <a:pt x="31763" y="12011"/>
                    </a:lnTo>
                    <a:lnTo>
                      <a:pt x="31763" y="11655"/>
                    </a:lnTo>
                    <a:lnTo>
                      <a:pt x="31909" y="11550"/>
                    </a:lnTo>
                    <a:lnTo>
                      <a:pt x="31972" y="11404"/>
                    </a:lnTo>
                    <a:lnTo>
                      <a:pt x="31972" y="11299"/>
                    </a:lnTo>
                    <a:lnTo>
                      <a:pt x="32118" y="11195"/>
                    </a:lnTo>
                    <a:lnTo>
                      <a:pt x="32223" y="11006"/>
                    </a:lnTo>
                    <a:lnTo>
                      <a:pt x="32328" y="10965"/>
                    </a:lnTo>
                    <a:lnTo>
                      <a:pt x="32411" y="10672"/>
                    </a:lnTo>
                    <a:lnTo>
                      <a:pt x="32453" y="10567"/>
                    </a:lnTo>
                    <a:lnTo>
                      <a:pt x="32453" y="10504"/>
                    </a:lnTo>
                    <a:lnTo>
                      <a:pt x="32453" y="10337"/>
                    </a:lnTo>
                    <a:lnTo>
                      <a:pt x="32600" y="10190"/>
                    </a:lnTo>
                    <a:lnTo>
                      <a:pt x="32704" y="10358"/>
                    </a:lnTo>
                    <a:lnTo>
                      <a:pt x="32767" y="10400"/>
                    </a:lnTo>
                    <a:lnTo>
                      <a:pt x="32851" y="10483"/>
                    </a:lnTo>
                    <a:lnTo>
                      <a:pt x="32955" y="10441"/>
                    </a:lnTo>
                    <a:lnTo>
                      <a:pt x="33081" y="10483"/>
                    </a:lnTo>
                    <a:lnTo>
                      <a:pt x="33332" y="10462"/>
                    </a:lnTo>
                    <a:lnTo>
                      <a:pt x="33478" y="10483"/>
                    </a:lnTo>
                    <a:lnTo>
                      <a:pt x="33541" y="10337"/>
                    </a:lnTo>
                    <a:lnTo>
                      <a:pt x="33541" y="10253"/>
                    </a:lnTo>
                    <a:lnTo>
                      <a:pt x="33395" y="10128"/>
                    </a:lnTo>
                    <a:lnTo>
                      <a:pt x="33290" y="10044"/>
                    </a:lnTo>
                    <a:lnTo>
                      <a:pt x="33374" y="9960"/>
                    </a:lnTo>
                    <a:lnTo>
                      <a:pt x="33499" y="9960"/>
                    </a:lnTo>
                    <a:lnTo>
                      <a:pt x="33750" y="9772"/>
                    </a:lnTo>
                    <a:lnTo>
                      <a:pt x="33750" y="9646"/>
                    </a:lnTo>
                    <a:lnTo>
                      <a:pt x="33855" y="9521"/>
                    </a:lnTo>
                    <a:lnTo>
                      <a:pt x="33939" y="9521"/>
                    </a:lnTo>
                    <a:lnTo>
                      <a:pt x="34002" y="9416"/>
                    </a:lnTo>
                    <a:lnTo>
                      <a:pt x="33939" y="9312"/>
                    </a:lnTo>
                    <a:lnTo>
                      <a:pt x="33939" y="9207"/>
                    </a:lnTo>
                    <a:lnTo>
                      <a:pt x="33939" y="9081"/>
                    </a:lnTo>
                    <a:lnTo>
                      <a:pt x="34022" y="9040"/>
                    </a:lnTo>
                    <a:lnTo>
                      <a:pt x="34127" y="9123"/>
                    </a:lnTo>
                    <a:lnTo>
                      <a:pt x="34127" y="9228"/>
                    </a:lnTo>
                    <a:lnTo>
                      <a:pt x="34190" y="9312"/>
                    </a:lnTo>
                    <a:lnTo>
                      <a:pt x="34378" y="9332"/>
                    </a:lnTo>
                    <a:lnTo>
                      <a:pt x="34399" y="9395"/>
                    </a:lnTo>
                    <a:lnTo>
                      <a:pt x="34399" y="9353"/>
                    </a:lnTo>
                    <a:lnTo>
                      <a:pt x="34399" y="9291"/>
                    </a:lnTo>
                    <a:lnTo>
                      <a:pt x="34378" y="9249"/>
                    </a:lnTo>
                    <a:lnTo>
                      <a:pt x="34336" y="9144"/>
                    </a:lnTo>
                    <a:lnTo>
                      <a:pt x="34336" y="9123"/>
                    </a:lnTo>
                    <a:lnTo>
                      <a:pt x="34420" y="9081"/>
                    </a:lnTo>
                    <a:lnTo>
                      <a:pt x="34546" y="9102"/>
                    </a:lnTo>
                    <a:lnTo>
                      <a:pt x="34608" y="9081"/>
                    </a:lnTo>
                    <a:lnTo>
                      <a:pt x="34608" y="8977"/>
                    </a:lnTo>
                    <a:lnTo>
                      <a:pt x="34587" y="8914"/>
                    </a:lnTo>
                    <a:lnTo>
                      <a:pt x="34587" y="8830"/>
                    </a:lnTo>
                    <a:lnTo>
                      <a:pt x="34608" y="8788"/>
                    </a:lnTo>
                    <a:lnTo>
                      <a:pt x="34608" y="8684"/>
                    </a:lnTo>
                    <a:lnTo>
                      <a:pt x="34608" y="8579"/>
                    </a:lnTo>
                    <a:lnTo>
                      <a:pt x="34525" y="8516"/>
                    </a:lnTo>
                    <a:lnTo>
                      <a:pt x="34525" y="8349"/>
                    </a:lnTo>
                    <a:lnTo>
                      <a:pt x="34525" y="8244"/>
                    </a:lnTo>
                    <a:lnTo>
                      <a:pt x="34504" y="8098"/>
                    </a:lnTo>
                    <a:lnTo>
                      <a:pt x="34504" y="7993"/>
                    </a:lnTo>
                    <a:lnTo>
                      <a:pt x="34441" y="7889"/>
                    </a:lnTo>
                    <a:lnTo>
                      <a:pt x="34399" y="7826"/>
                    </a:lnTo>
                    <a:lnTo>
                      <a:pt x="34378" y="7742"/>
                    </a:lnTo>
                    <a:lnTo>
                      <a:pt x="34232" y="7533"/>
                    </a:lnTo>
                    <a:lnTo>
                      <a:pt x="34190" y="7428"/>
                    </a:lnTo>
                    <a:lnTo>
                      <a:pt x="34211" y="7366"/>
                    </a:lnTo>
                    <a:lnTo>
                      <a:pt x="34294" y="7345"/>
                    </a:lnTo>
                    <a:lnTo>
                      <a:pt x="34378" y="7324"/>
                    </a:lnTo>
                    <a:lnTo>
                      <a:pt x="34420" y="7261"/>
                    </a:lnTo>
                    <a:lnTo>
                      <a:pt x="34441" y="7198"/>
                    </a:lnTo>
                    <a:lnTo>
                      <a:pt x="34546" y="7010"/>
                    </a:lnTo>
                    <a:lnTo>
                      <a:pt x="34587" y="7010"/>
                    </a:lnTo>
                    <a:lnTo>
                      <a:pt x="34692" y="7031"/>
                    </a:lnTo>
                    <a:lnTo>
                      <a:pt x="34755" y="7052"/>
                    </a:lnTo>
                    <a:lnTo>
                      <a:pt x="35131" y="7115"/>
                    </a:lnTo>
                    <a:lnTo>
                      <a:pt x="35173" y="7136"/>
                    </a:lnTo>
                    <a:lnTo>
                      <a:pt x="35236" y="7136"/>
                    </a:lnTo>
                    <a:lnTo>
                      <a:pt x="35278" y="7094"/>
                    </a:lnTo>
                    <a:lnTo>
                      <a:pt x="35257" y="7010"/>
                    </a:lnTo>
                    <a:lnTo>
                      <a:pt x="35236" y="6926"/>
                    </a:lnTo>
                    <a:lnTo>
                      <a:pt x="35236" y="6884"/>
                    </a:lnTo>
                    <a:lnTo>
                      <a:pt x="35257" y="6822"/>
                    </a:lnTo>
                    <a:lnTo>
                      <a:pt x="35236" y="6780"/>
                    </a:lnTo>
                    <a:lnTo>
                      <a:pt x="35215" y="6696"/>
                    </a:lnTo>
                    <a:lnTo>
                      <a:pt x="35257" y="6591"/>
                    </a:lnTo>
                    <a:lnTo>
                      <a:pt x="35320" y="6571"/>
                    </a:lnTo>
                    <a:lnTo>
                      <a:pt x="35278" y="6466"/>
                    </a:lnTo>
                    <a:lnTo>
                      <a:pt x="35257" y="6403"/>
                    </a:lnTo>
                    <a:lnTo>
                      <a:pt x="35257" y="6382"/>
                    </a:lnTo>
                    <a:lnTo>
                      <a:pt x="35341" y="6319"/>
                    </a:lnTo>
                    <a:lnTo>
                      <a:pt x="35320" y="6278"/>
                    </a:lnTo>
                    <a:lnTo>
                      <a:pt x="35320" y="6215"/>
                    </a:lnTo>
                    <a:lnTo>
                      <a:pt x="35278" y="6152"/>
                    </a:lnTo>
                    <a:lnTo>
                      <a:pt x="35320" y="6068"/>
                    </a:lnTo>
                    <a:lnTo>
                      <a:pt x="35362" y="6047"/>
                    </a:lnTo>
                    <a:lnTo>
                      <a:pt x="35362" y="5985"/>
                    </a:lnTo>
                    <a:lnTo>
                      <a:pt x="35341" y="5943"/>
                    </a:lnTo>
                    <a:lnTo>
                      <a:pt x="35278" y="5796"/>
                    </a:lnTo>
                    <a:lnTo>
                      <a:pt x="35278" y="5671"/>
                    </a:lnTo>
                    <a:lnTo>
                      <a:pt x="35320" y="5650"/>
                    </a:lnTo>
                    <a:lnTo>
                      <a:pt x="35341" y="5629"/>
                    </a:lnTo>
                    <a:lnTo>
                      <a:pt x="35341" y="5587"/>
                    </a:lnTo>
                    <a:lnTo>
                      <a:pt x="35320" y="5545"/>
                    </a:lnTo>
                    <a:lnTo>
                      <a:pt x="35320" y="5483"/>
                    </a:lnTo>
                    <a:lnTo>
                      <a:pt x="35257" y="5441"/>
                    </a:lnTo>
                    <a:lnTo>
                      <a:pt x="35236" y="5378"/>
                    </a:lnTo>
                    <a:lnTo>
                      <a:pt x="35257" y="5315"/>
                    </a:lnTo>
                    <a:lnTo>
                      <a:pt x="35257" y="5231"/>
                    </a:lnTo>
                    <a:lnTo>
                      <a:pt x="35236" y="5169"/>
                    </a:lnTo>
                    <a:lnTo>
                      <a:pt x="35173" y="5127"/>
                    </a:lnTo>
                    <a:lnTo>
                      <a:pt x="35173" y="5064"/>
                    </a:lnTo>
                    <a:lnTo>
                      <a:pt x="35257" y="4959"/>
                    </a:lnTo>
                    <a:lnTo>
                      <a:pt x="35362" y="4939"/>
                    </a:lnTo>
                    <a:lnTo>
                      <a:pt x="35383" y="4918"/>
                    </a:lnTo>
                    <a:lnTo>
                      <a:pt x="35383" y="4813"/>
                    </a:lnTo>
                    <a:lnTo>
                      <a:pt x="35424" y="4687"/>
                    </a:lnTo>
                    <a:lnTo>
                      <a:pt x="35341" y="4646"/>
                    </a:lnTo>
                    <a:lnTo>
                      <a:pt x="35278" y="4583"/>
                    </a:lnTo>
                    <a:lnTo>
                      <a:pt x="35257" y="4499"/>
                    </a:lnTo>
                    <a:lnTo>
                      <a:pt x="35173" y="4395"/>
                    </a:lnTo>
                    <a:lnTo>
                      <a:pt x="35152" y="4332"/>
                    </a:lnTo>
                    <a:lnTo>
                      <a:pt x="35215" y="4290"/>
                    </a:lnTo>
                    <a:lnTo>
                      <a:pt x="35152" y="4185"/>
                    </a:lnTo>
                    <a:lnTo>
                      <a:pt x="35131" y="4123"/>
                    </a:lnTo>
                    <a:lnTo>
                      <a:pt x="35027" y="4102"/>
                    </a:lnTo>
                    <a:lnTo>
                      <a:pt x="34964" y="4081"/>
                    </a:lnTo>
                    <a:lnTo>
                      <a:pt x="34859" y="4018"/>
                    </a:lnTo>
                    <a:lnTo>
                      <a:pt x="34797" y="4081"/>
                    </a:lnTo>
                    <a:lnTo>
                      <a:pt x="34713" y="4102"/>
                    </a:lnTo>
                    <a:lnTo>
                      <a:pt x="34629" y="4143"/>
                    </a:lnTo>
                    <a:lnTo>
                      <a:pt x="34629" y="4227"/>
                    </a:lnTo>
                    <a:lnTo>
                      <a:pt x="34587" y="4269"/>
                    </a:lnTo>
                    <a:lnTo>
                      <a:pt x="34504" y="4269"/>
                    </a:lnTo>
                    <a:lnTo>
                      <a:pt x="34483" y="4395"/>
                    </a:lnTo>
                    <a:lnTo>
                      <a:pt x="34294" y="4395"/>
                    </a:lnTo>
                    <a:lnTo>
                      <a:pt x="34232" y="4478"/>
                    </a:lnTo>
                    <a:lnTo>
                      <a:pt x="34232" y="4583"/>
                    </a:lnTo>
                    <a:lnTo>
                      <a:pt x="34190" y="4604"/>
                    </a:lnTo>
                    <a:lnTo>
                      <a:pt x="34169" y="4729"/>
                    </a:lnTo>
                    <a:lnTo>
                      <a:pt x="34169" y="4792"/>
                    </a:lnTo>
                    <a:lnTo>
                      <a:pt x="34106" y="4813"/>
                    </a:lnTo>
                    <a:lnTo>
                      <a:pt x="34022" y="4897"/>
                    </a:lnTo>
                    <a:lnTo>
                      <a:pt x="33876" y="4918"/>
                    </a:lnTo>
                    <a:lnTo>
                      <a:pt x="33709" y="4918"/>
                    </a:lnTo>
                    <a:lnTo>
                      <a:pt x="33667" y="4939"/>
                    </a:lnTo>
                    <a:lnTo>
                      <a:pt x="33604" y="5001"/>
                    </a:lnTo>
                    <a:lnTo>
                      <a:pt x="33583" y="4918"/>
                    </a:lnTo>
                    <a:lnTo>
                      <a:pt x="33541" y="4834"/>
                    </a:lnTo>
                    <a:lnTo>
                      <a:pt x="33458" y="4834"/>
                    </a:lnTo>
                    <a:lnTo>
                      <a:pt x="33374" y="4897"/>
                    </a:lnTo>
                    <a:lnTo>
                      <a:pt x="33269" y="4918"/>
                    </a:lnTo>
                    <a:lnTo>
                      <a:pt x="33248" y="4834"/>
                    </a:lnTo>
                    <a:lnTo>
                      <a:pt x="33165" y="4729"/>
                    </a:lnTo>
                    <a:lnTo>
                      <a:pt x="33123" y="4708"/>
                    </a:lnTo>
                    <a:lnTo>
                      <a:pt x="32976" y="4583"/>
                    </a:lnTo>
                    <a:lnTo>
                      <a:pt x="32976" y="4478"/>
                    </a:lnTo>
                    <a:lnTo>
                      <a:pt x="33018" y="4436"/>
                    </a:lnTo>
                    <a:lnTo>
                      <a:pt x="33039" y="4332"/>
                    </a:lnTo>
                    <a:lnTo>
                      <a:pt x="33018" y="4227"/>
                    </a:lnTo>
                    <a:lnTo>
                      <a:pt x="32976" y="4123"/>
                    </a:lnTo>
                    <a:lnTo>
                      <a:pt x="32872" y="4143"/>
                    </a:lnTo>
                    <a:lnTo>
                      <a:pt x="32872" y="4081"/>
                    </a:lnTo>
                    <a:lnTo>
                      <a:pt x="32872" y="3997"/>
                    </a:lnTo>
                    <a:lnTo>
                      <a:pt x="32934" y="3913"/>
                    </a:lnTo>
                    <a:lnTo>
                      <a:pt x="32934" y="3871"/>
                    </a:lnTo>
                    <a:lnTo>
                      <a:pt x="32872" y="3851"/>
                    </a:lnTo>
                    <a:lnTo>
                      <a:pt x="32851" y="3851"/>
                    </a:lnTo>
                    <a:lnTo>
                      <a:pt x="32767" y="3892"/>
                    </a:lnTo>
                    <a:lnTo>
                      <a:pt x="32725" y="3892"/>
                    </a:lnTo>
                    <a:lnTo>
                      <a:pt x="32642" y="3913"/>
                    </a:lnTo>
                    <a:lnTo>
                      <a:pt x="32558" y="3892"/>
                    </a:lnTo>
                    <a:lnTo>
                      <a:pt x="32516" y="3871"/>
                    </a:lnTo>
                    <a:lnTo>
                      <a:pt x="32453" y="3851"/>
                    </a:lnTo>
                    <a:lnTo>
                      <a:pt x="32432" y="3809"/>
                    </a:lnTo>
                    <a:lnTo>
                      <a:pt x="32307" y="3767"/>
                    </a:lnTo>
                    <a:lnTo>
                      <a:pt x="32307" y="3704"/>
                    </a:lnTo>
                    <a:lnTo>
                      <a:pt x="32244" y="3662"/>
                    </a:lnTo>
                    <a:lnTo>
                      <a:pt x="32202" y="3662"/>
                    </a:lnTo>
                    <a:lnTo>
                      <a:pt x="32139" y="3599"/>
                    </a:lnTo>
                    <a:lnTo>
                      <a:pt x="32139" y="3558"/>
                    </a:lnTo>
                    <a:lnTo>
                      <a:pt x="32077" y="3558"/>
                    </a:lnTo>
                    <a:lnTo>
                      <a:pt x="32014" y="3474"/>
                    </a:lnTo>
                    <a:lnTo>
                      <a:pt x="31993" y="3432"/>
                    </a:lnTo>
                    <a:lnTo>
                      <a:pt x="31930" y="3369"/>
                    </a:lnTo>
                    <a:lnTo>
                      <a:pt x="31888" y="3369"/>
                    </a:lnTo>
                    <a:lnTo>
                      <a:pt x="31846" y="3453"/>
                    </a:lnTo>
                    <a:lnTo>
                      <a:pt x="31805" y="3432"/>
                    </a:lnTo>
                    <a:lnTo>
                      <a:pt x="31763" y="3453"/>
                    </a:lnTo>
                    <a:lnTo>
                      <a:pt x="31721" y="3495"/>
                    </a:lnTo>
                    <a:lnTo>
                      <a:pt x="31658" y="3453"/>
                    </a:lnTo>
                    <a:lnTo>
                      <a:pt x="31616" y="3390"/>
                    </a:lnTo>
                    <a:lnTo>
                      <a:pt x="31574" y="3369"/>
                    </a:lnTo>
                    <a:lnTo>
                      <a:pt x="31449" y="3369"/>
                    </a:lnTo>
                    <a:lnTo>
                      <a:pt x="31386" y="3348"/>
                    </a:lnTo>
                    <a:lnTo>
                      <a:pt x="31449" y="3286"/>
                    </a:lnTo>
                    <a:lnTo>
                      <a:pt x="31449" y="3244"/>
                    </a:lnTo>
                    <a:lnTo>
                      <a:pt x="31365" y="3244"/>
                    </a:lnTo>
                    <a:lnTo>
                      <a:pt x="31302" y="3286"/>
                    </a:lnTo>
                    <a:lnTo>
                      <a:pt x="31177" y="3286"/>
                    </a:lnTo>
                    <a:lnTo>
                      <a:pt x="31135" y="3327"/>
                    </a:lnTo>
                    <a:lnTo>
                      <a:pt x="31072" y="3265"/>
                    </a:lnTo>
                    <a:lnTo>
                      <a:pt x="31030" y="3286"/>
                    </a:lnTo>
                    <a:lnTo>
                      <a:pt x="30947" y="3286"/>
                    </a:lnTo>
                    <a:lnTo>
                      <a:pt x="30884" y="3223"/>
                    </a:lnTo>
                    <a:lnTo>
                      <a:pt x="30800" y="3181"/>
                    </a:lnTo>
                    <a:lnTo>
                      <a:pt x="30675" y="3055"/>
                    </a:lnTo>
                    <a:lnTo>
                      <a:pt x="30633" y="2930"/>
                    </a:lnTo>
                    <a:lnTo>
                      <a:pt x="30633" y="2846"/>
                    </a:lnTo>
                    <a:lnTo>
                      <a:pt x="30612" y="2742"/>
                    </a:lnTo>
                    <a:lnTo>
                      <a:pt x="30549" y="2742"/>
                    </a:lnTo>
                    <a:lnTo>
                      <a:pt x="30465" y="2721"/>
                    </a:lnTo>
                    <a:lnTo>
                      <a:pt x="30465" y="2574"/>
                    </a:lnTo>
                    <a:lnTo>
                      <a:pt x="30424" y="2553"/>
                    </a:lnTo>
                    <a:lnTo>
                      <a:pt x="30403" y="2428"/>
                    </a:lnTo>
                    <a:lnTo>
                      <a:pt x="30361" y="2323"/>
                    </a:lnTo>
                    <a:lnTo>
                      <a:pt x="30152" y="2198"/>
                    </a:lnTo>
                    <a:lnTo>
                      <a:pt x="30047" y="2030"/>
                    </a:lnTo>
                    <a:lnTo>
                      <a:pt x="30026" y="1988"/>
                    </a:lnTo>
                    <a:lnTo>
                      <a:pt x="29984" y="1884"/>
                    </a:lnTo>
                    <a:lnTo>
                      <a:pt x="29921" y="1905"/>
                    </a:lnTo>
                    <a:lnTo>
                      <a:pt x="29901" y="1905"/>
                    </a:lnTo>
                    <a:lnTo>
                      <a:pt x="29901" y="1821"/>
                    </a:lnTo>
                    <a:lnTo>
                      <a:pt x="29921" y="1779"/>
                    </a:lnTo>
                    <a:lnTo>
                      <a:pt x="29838" y="1716"/>
                    </a:lnTo>
                    <a:lnTo>
                      <a:pt x="29796" y="1612"/>
                    </a:lnTo>
                    <a:lnTo>
                      <a:pt x="29733" y="1591"/>
                    </a:lnTo>
                    <a:lnTo>
                      <a:pt x="29712" y="1507"/>
                    </a:lnTo>
                    <a:lnTo>
                      <a:pt x="29670" y="1444"/>
                    </a:lnTo>
                    <a:lnTo>
                      <a:pt x="29608" y="1340"/>
                    </a:lnTo>
                    <a:lnTo>
                      <a:pt x="29482" y="1256"/>
                    </a:lnTo>
                    <a:lnTo>
                      <a:pt x="29461" y="1193"/>
                    </a:lnTo>
                    <a:lnTo>
                      <a:pt x="29503" y="1130"/>
                    </a:lnTo>
                    <a:lnTo>
                      <a:pt x="29482" y="1047"/>
                    </a:lnTo>
                    <a:lnTo>
                      <a:pt x="29315" y="1047"/>
                    </a:lnTo>
                    <a:lnTo>
                      <a:pt x="29294" y="984"/>
                    </a:lnTo>
                    <a:lnTo>
                      <a:pt x="29294" y="942"/>
                    </a:lnTo>
                    <a:lnTo>
                      <a:pt x="29273" y="879"/>
                    </a:lnTo>
                    <a:lnTo>
                      <a:pt x="29273" y="817"/>
                    </a:lnTo>
                    <a:lnTo>
                      <a:pt x="29231" y="733"/>
                    </a:lnTo>
                    <a:lnTo>
                      <a:pt x="29168" y="712"/>
                    </a:lnTo>
                    <a:lnTo>
                      <a:pt x="29168" y="649"/>
                    </a:lnTo>
                    <a:lnTo>
                      <a:pt x="29147" y="607"/>
                    </a:lnTo>
                    <a:lnTo>
                      <a:pt x="29085" y="628"/>
                    </a:lnTo>
                    <a:lnTo>
                      <a:pt x="28980" y="607"/>
                    </a:lnTo>
                    <a:lnTo>
                      <a:pt x="28959" y="545"/>
                    </a:lnTo>
                    <a:lnTo>
                      <a:pt x="28980" y="482"/>
                    </a:lnTo>
                    <a:lnTo>
                      <a:pt x="28959" y="440"/>
                    </a:lnTo>
                    <a:lnTo>
                      <a:pt x="28875" y="419"/>
                    </a:lnTo>
                    <a:lnTo>
                      <a:pt x="28833" y="461"/>
                    </a:lnTo>
                    <a:lnTo>
                      <a:pt x="28792" y="419"/>
                    </a:lnTo>
                    <a:lnTo>
                      <a:pt x="28750" y="419"/>
                    </a:lnTo>
                    <a:lnTo>
                      <a:pt x="28708" y="356"/>
                    </a:lnTo>
                    <a:lnTo>
                      <a:pt x="28750" y="293"/>
                    </a:lnTo>
                    <a:lnTo>
                      <a:pt x="28687" y="231"/>
                    </a:lnTo>
                    <a:lnTo>
                      <a:pt x="28624" y="210"/>
                    </a:lnTo>
                    <a:lnTo>
                      <a:pt x="28561" y="231"/>
                    </a:lnTo>
                    <a:lnTo>
                      <a:pt x="28520" y="147"/>
                    </a:lnTo>
                    <a:lnTo>
                      <a:pt x="28457" y="189"/>
                    </a:lnTo>
                    <a:lnTo>
                      <a:pt x="28373" y="189"/>
                    </a:lnTo>
                    <a:lnTo>
                      <a:pt x="28331" y="147"/>
                    </a:lnTo>
                    <a:lnTo>
                      <a:pt x="28268" y="189"/>
                    </a:lnTo>
                    <a:lnTo>
                      <a:pt x="28268" y="252"/>
                    </a:lnTo>
                    <a:lnTo>
                      <a:pt x="28248" y="293"/>
                    </a:lnTo>
                    <a:lnTo>
                      <a:pt x="28143" y="231"/>
                    </a:lnTo>
                    <a:lnTo>
                      <a:pt x="28101" y="189"/>
                    </a:lnTo>
                    <a:lnTo>
                      <a:pt x="28017" y="210"/>
                    </a:lnTo>
                    <a:lnTo>
                      <a:pt x="27892" y="210"/>
                    </a:lnTo>
                    <a:lnTo>
                      <a:pt x="27892" y="189"/>
                    </a:lnTo>
                    <a:lnTo>
                      <a:pt x="27808" y="105"/>
                    </a:lnTo>
                    <a:lnTo>
                      <a:pt x="27620" y="84"/>
                    </a:lnTo>
                    <a:lnTo>
                      <a:pt x="27536" y="21"/>
                    </a:lnTo>
                    <a:lnTo>
                      <a:pt x="27432" y="21"/>
                    </a:lnTo>
                    <a:lnTo>
                      <a:pt x="2739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" name="Google Shape;603;p23"/>
              <p:cNvSpPr/>
              <p:nvPr/>
            </p:nvSpPr>
            <p:spPr>
              <a:xfrm>
                <a:off x="5150925" y="2903250"/>
                <a:ext cx="1600" cy="2125"/>
              </a:xfrm>
              <a:custGeom>
                <a:rect b="b" l="l" r="r" t="t"/>
                <a:pathLst>
                  <a:path extrusionOk="0" h="85" w="64">
                    <a:moveTo>
                      <a:pt x="63" y="85"/>
                    </a:move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" name="Google Shape;604;p23"/>
              <p:cNvSpPr/>
              <p:nvPr/>
            </p:nvSpPr>
            <p:spPr>
              <a:xfrm>
                <a:off x="5134200" y="2918425"/>
                <a:ext cx="2625" cy="2650"/>
              </a:xfrm>
              <a:custGeom>
                <a:rect b="b" l="l" r="r" t="t"/>
                <a:pathLst>
                  <a:path extrusionOk="0" h="106" w="105">
                    <a:moveTo>
                      <a:pt x="0" y="105"/>
                    </a:moveTo>
                    <a:lnTo>
                      <a:pt x="105" y="1"/>
                    </a:lnTo>
                    <a:lnTo>
                      <a:pt x="10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" name="Google Shape;605;p23"/>
              <p:cNvSpPr/>
              <p:nvPr/>
            </p:nvSpPr>
            <p:spPr>
              <a:xfrm>
                <a:off x="4608475" y="2660550"/>
                <a:ext cx="5275" cy="1600"/>
              </a:xfrm>
              <a:custGeom>
                <a:rect b="b" l="l" r="r" t="t"/>
                <a:pathLst>
                  <a:path extrusionOk="0" h="64" w="211">
                    <a:moveTo>
                      <a:pt x="210" y="0"/>
                    </a:moveTo>
                    <a:lnTo>
                      <a:pt x="1" y="63"/>
                    </a:lnTo>
                    <a:lnTo>
                      <a:pt x="22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" name="Google Shape;606;p23"/>
              <p:cNvSpPr/>
              <p:nvPr/>
            </p:nvSpPr>
            <p:spPr>
              <a:xfrm>
                <a:off x="4302475" y="2310075"/>
                <a:ext cx="547700" cy="287725"/>
              </a:xfrm>
              <a:custGeom>
                <a:rect b="b" l="l" r="r" t="t"/>
                <a:pathLst>
                  <a:path extrusionOk="0" h="11509" w="21908">
                    <a:moveTo>
                      <a:pt x="10860" y="0"/>
                    </a:moveTo>
                    <a:lnTo>
                      <a:pt x="10755" y="84"/>
                    </a:lnTo>
                    <a:lnTo>
                      <a:pt x="10713" y="189"/>
                    </a:lnTo>
                    <a:lnTo>
                      <a:pt x="10567" y="189"/>
                    </a:lnTo>
                    <a:lnTo>
                      <a:pt x="10483" y="252"/>
                    </a:lnTo>
                    <a:lnTo>
                      <a:pt x="10546" y="314"/>
                    </a:lnTo>
                    <a:lnTo>
                      <a:pt x="10546" y="398"/>
                    </a:lnTo>
                    <a:lnTo>
                      <a:pt x="10400" y="419"/>
                    </a:lnTo>
                    <a:lnTo>
                      <a:pt x="10337" y="419"/>
                    </a:lnTo>
                    <a:lnTo>
                      <a:pt x="10253" y="524"/>
                    </a:lnTo>
                    <a:lnTo>
                      <a:pt x="10128" y="524"/>
                    </a:lnTo>
                    <a:lnTo>
                      <a:pt x="10044" y="586"/>
                    </a:lnTo>
                    <a:lnTo>
                      <a:pt x="9981" y="586"/>
                    </a:lnTo>
                    <a:lnTo>
                      <a:pt x="9751" y="733"/>
                    </a:lnTo>
                    <a:lnTo>
                      <a:pt x="9625" y="796"/>
                    </a:lnTo>
                    <a:lnTo>
                      <a:pt x="9521" y="837"/>
                    </a:lnTo>
                    <a:lnTo>
                      <a:pt x="9437" y="837"/>
                    </a:lnTo>
                    <a:lnTo>
                      <a:pt x="9353" y="775"/>
                    </a:lnTo>
                    <a:lnTo>
                      <a:pt x="9312" y="837"/>
                    </a:lnTo>
                    <a:lnTo>
                      <a:pt x="9291" y="921"/>
                    </a:lnTo>
                    <a:lnTo>
                      <a:pt x="9144" y="921"/>
                    </a:lnTo>
                    <a:lnTo>
                      <a:pt x="9102" y="984"/>
                    </a:lnTo>
                    <a:lnTo>
                      <a:pt x="9102" y="1088"/>
                    </a:lnTo>
                    <a:lnTo>
                      <a:pt x="9040" y="1130"/>
                    </a:lnTo>
                    <a:lnTo>
                      <a:pt x="8977" y="1109"/>
                    </a:lnTo>
                    <a:lnTo>
                      <a:pt x="8893" y="1109"/>
                    </a:lnTo>
                    <a:lnTo>
                      <a:pt x="8789" y="1151"/>
                    </a:lnTo>
                    <a:lnTo>
                      <a:pt x="8663" y="1172"/>
                    </a:lnTo>
                    <a:lnTo>
                      <a:pt x="8496" y="1256"/>
                    </a:lnTo>
                    <a:lnTo>
                      <a:pt x="8475" y="1319"/>
                    </a:lnTo>
                    <a:lnTo>
                      <a:pt x="8307" y="1340"/>
                    </a:lnTo>
                    <a:lnTo>
                      <a:pt x="8182" y="1402"/>
                    </a:lnTo>
                    <a:lnTo>
                      <a:pt x="8035" y="1423"/>
                    </a:lnTo>
                    <a:lnTo>
                      <a:pt x="7847" y="1465"/>
                    </a:lnTo>
                    <a:lnTo>
                      <a:pt x="7826" y="1549"/>
                    </a:lnTo>
                    <a:lnTo>
                      <a:pt x="7763" y="1632"/>
                    </a:lnTo>
                    <a:lnTo>
                      <a:pt x="7721" y="1528"/>
                    </a:lnTo>
                    <a:lnTo>
                      <a:pt x="7617" y="1528"/>
                    </a:lnTo>
                    <a:lnTo>
                      <a:pt x="7512" y="1570"/>
                    </a:lnTo>
                    <a:lnTo>
                      <a:pt x="7512" y="1653"/>
                    </a:lnTo>
                    <a:lnTo>
                      <a:pt x="7449" y="1695"/>
                    </a:lnTo>
                    <a:lnTo>
                      <a:pt x="7345" y="1653"/>
                    </a:lnTo>
                    <a:lnTo>
                      <a:pt x="7219" y="1653"/>
                    </a:lnTo>
                    <a:lnTo>
                      <a:pt x="7198" y="1612"/>
                    </a:lnTo>
                    <a:lnTo>
                      <a:pt x="7115" y="1612"/>
                    </a:lnTo>
                    <a:lnTo>
                      <a:pt x="7031" y="1653"/>
                    </a:lnTo>
                    <a:lnTo>
                      <a:pt x="6926" y="1674"/>
                    </a:lnTo>
                    <a:lnTo>
                      <a:pt x="6884" y="1695"/>
                    </a:lnTo>
                    <a:lnTo>
                      <a:pt x="6926" y="1842"/>
                    </a:lnTo>
                    <a:lnTo>
                      <a:pt x="6884" y="1925"/>
                    </a:lnTo>
                    <a:lnTo>
                      <a:pt x="6989" y="1946"/>
                    </a:lnTo>
                    <a:lnTo>
                      <a:pt x="7136" y="1925"/>
                    </a:lnTo>
                    <a:lnTo>
                      <a:pt x="7198" y="2051"/>
                    </a:lnTo>
                    <a:lnTo>
                      <a:pt x="7031" y="2051"/>
                    </a:lnTo>
                    <a:lnTo>
                      <a:pt x="6989" y="2093"/>
                    </a:lnTo>
                    <a:lnTo>
                      <a:pt x="6989" y="2156"/>
                    </a:lnTo>
                    <a:lnTo>
                      <a:pt x="7136" y="2176"/>
                    </a:lnTo>
                    <a:lnTo>
                      <a:pt x="7240" y="2197"/>
                    </a:lnTo>
                    <a:lnTo>
                      <a:pt x="7324" y="2156"/>
                    </a:lnTo>
                    <a:lnTo>
                      <a:pt x="7408" y="2156"/>
                    </a:lnTo>
                    <a:lnTo>
                      <a:pt x="7512" y="2260"/>
                    </a:lnTo>
                    <a:lnTo>
                      <a:pt x="7617" y="2281"/>
                    </a:lnTo>
                    <a:lnTo>
                      <a:pt x="7617" y="2386"/>
                    </a:lnTo>
                    <a:lnTo>
                      <a:pt x="7554" y="2449"/>
                    </a:lnTo>
                    <a:lnTo>
                      <a:pt x="7449" y="2407"/>
                    </a:lnTo>
                    <a:lnTo>
                      <a:pt x="7219" y="2449"/>
                    </a:lnTo>
                    <a:lnTo>
                      <a:pt x="7094" y="2553"/>
                    </a:lnTo>
                    <a:lnTo>
                      <a:pt x="6947" y="2741"/>
                    </a:lnTo>
                    <a:lnTo>
                      <a:pt x="6947" y="2867"/>
                    </a:lnTo>
                    <a:lnTo>
                      <a:pt x="7031" y="2888"/>
                    </a:lnTo>
                    <a:lnTo>
                      <a:pt x="7052" y="3013"/>
                    </a:lnTo>
                    <a:lnTo>
                      <a:pt x="6989" y="3118"/>
                    </a:lnTo>
                    <a:lnTo>
                      <a:pt x="6947" y="3244"/>
                    </a:lnTo>
                    <a:lnTo>
                      <a:pt x="6843" y="3244"/>
                    </a:lnTo>
                    <a:lnTo>
                      <a:pt x="6843" y="3306"/>
                    </a:lnTo>
                    <a:lnTo>
                      <a:pt x="6884" y="3390"/>
                    </a:lnTo>
                    <a:lnTo>
                      <a:pt x="6884" y="3453"/>
                    </a:lnTo>
                    <a:lnTo>
                      <a:pt x="7031" y="3453"/>
                    </a:lnTo>
                    <a:lnTo>
                      <a:pt x="7115" y="3537"/>
                    </a:lnTo>
                    <a:lnTo>
                      <a:pt x="7240" y="3557"/>
                    </a:lnTo>
                    <a:lnTo>
                      <a:pt x="7240" y="3620"/>
                    </a:lnTo>
                    <a:lnTo>
                      <a:pt x="7366" y="3704"/>
                    </a:lnTo>
                    <a:lnTo>
                      <a:pt x="7533" y="3725"/>
                    </a:lnTo>
                    <a:lnTo>
                      <a:pt x="7575" y="3746"/>
                    </a:lnTo>
                    <a:lnTo>
                      <a:pt x="7617" y="4227"/>
                    </a:lnTo>
                    <a:lnTo>
                      <a:pt x="7554" y="4290"/>
                    </a:lnTo>
                    <a:lnTo>
                      <a:pt x="7366" y="4373"/>
                    </a:lnTo>
                    <a:lnTo>
                      <a:pt x="7219" y="4353"/>
                    </a:lnTo>
                    <a:lnTo>
                      <a:pt x="7031" y="4248"/>
                    </a:lnTo>
                    <a:lnTo>
                      <a:pt x="6947" y="4290"/>
                    </a:lnTo>
                    <a:lnTo>
                      <a:pt x="6947" y="4394"/>
                    </a:lnTo>
                    <a:lnTo>
                      <a:pt x="6905" y="4541"/>
                    </a:lnTo>
                    <a:lnTo>
                      <a:pt x="6780" y="4562"/>
                    </a:lnTo>
                    <a:lnTo>
                      <a:pt x="6571" y="4457"/>
                    </a:lnTo>
                    <a:lnTo>
                      <a:pt x="6403" y="4457"/>
                    </a:lnTo>
                    <a:lnTo>
                      <a:pt x="6320" y="4394"/>
                    </a:lnTo>
                    <a:lnTo>
                      <a:pt x="6278" y="4436"/>
                    </a:lnTo>
                    <a:lnTo>
                      <a:pt x="6173" y="4394"/>
                    </a:lnTo>
                    <a:lnTo>
                      <a:pt x="6048" y="4269"/>
                    </a:lnTo>
                    <a:lnTo>
                      <a:pt x="6152" y="4227"/>
                    </a:lnTo>
                    <a:lnTo>
                      <a:pt x="6173" y="4143"/>
                    </a:lnTo>
                    <a:lnTo>
                      <a:pt x="6089" y="4122"/>
                    </a:lnTo>
                    <a:lnTo>
                      <a:pt x="5964" y="4039"/>
                    </a:lnTo>
                    <a:lnTo>
                      <a:pt x="5880" y="4122"/>
                    </a:lnTo>
                    <a:lnTo>
                      <a:pt x="5755" y="4081"/>
                    </a:lnTo>
                    <a:lnTo>
                      <a:pt x="5671" y="4122"/>
                    </a:lnTo>
                    <a:lnTo>
                      <a:pt x="5692" y="4269"/>
                    </a:lnTo>
                    <a:lnTo>
                      <a:pt x="5545" y="4290"/>
                    </a:lnTo>
                    <a:lnTo>
                      <a:pt x="5483" y="4227"/>
                    </a:lnTo>
                    <a:lnTo>
                      <a:pt x="5336" y="4060"/>
                    </a:lnTo>
                    <a:lnTo>
                      <a:pt x="5211" y="4081"/>
                    </a:lnTo>
                    <a:lnTo>
                      <a:pt x="5148" y="4185"/>
                    </a:lnTo>
                    <a:lnTo>
                      <a:pt x="5064" y="4081"/>
                    </a:lnTo>
                    <a:lnTo>
                      <a:pt x="5001" y="4122"/>
                    </a:lnTo>
                    <a:lnTo>
                      <a:pt x="5001" y="4248"/>
                    </a:lnTo>
                    <a:lnTo>
                      <a:pt x="4855" y="4248"/>
                    </a:lnTo>
                    <a:lnTo>
                      <a:pt x="4834" y="4457"/>
                    </a:lnTo>
                    <a:lnTo>
                      <a:pt x="4708" y="4562"/>
                    </a:lnTo>
                    <a:lnTo>
                      <a:pt x="4625" y="4541"/>
                    </a:lnTo>
                    <a:lnTo>
                      <a:pt x="4541" y="4436"/>
                    </a:lnTo>
                    <a:lnTo>
                      <a:pt x="4332" y="4394"/>
                    </a:lnTo>
                    <a:lnTo>
                      <a:pt x="4269" y="4269"/>
                    </a:lnTo>
                    <a:lnTo>
                      <a:pt x="4123" y="4353"/>
                    </a:lnTo>
                    <a:lnTo>
                      <a:pt x="4164" y="4478"/>
                    </a:lnTo>
                    <a:lnTo>
                      <a:pt x="4081" y="4604"/>
                    </a:lnTo>
                    <a:lnTo>
                      <a:pt x="3997" y="4583"/>
                    </a:lnTo>
                    <a:lnTo>
                      <a:pt x="3997" y="4457"/>
                    </a:lnTo>
                    <a:lnTo>
                      <a:pt x="3955" y="4373"/>
                    </a:lnTo>
                    <a:lnTo>
                      <a:pt x="3871" y="4373"/>
                    </a:lnTo>
                    <a:lnTo>
                      <a:pt x="3704" y="4248"/>
                    </a:lnTo>
                    <a:lnTo>
                      <a:pt x="3599" y="4122"/>
                    </a:lnTo>
                    <a:lnTo>
                      <a:pt x="3474" y="4122"/>
                    </a:lnTo>
                    <a:lnTo>
                      <a:pt x="3369" y="3976"/>
                    </a:lnTo>
                    <a:lnTo>
                      <a:pt x="3286" y="3955"/>
                    </a:lnTo>
                    <a:lnTo>
                      <a:pt x="3244" y="3871"/>
                    </a:lnTo>
                    <a:lnTo>
                      <a:pt x="3160" y="3871"/>
                    </a:lnTo>
                    <a:lnTo>
                      <a:pt x="2951" y="3955"/>
                    </a:lnTo>
                    <a:lnTo>
                      <a:pt x="2825" y="3850"/>
                    </a:lnTo>
                    <a:lnTo>
                      <a:pt x="2742" y="3704"/>
                    </a:lnTo>
                    <a:lnTo>
                      <a:pt x="2637" y="3704"/>
                    </a:lnTo>
                    <a:lnTo>
                      <a:pt x="2532" y="3809"/>
                    </a:lnTo>
                    <a:lnTo>
                      <a:pt x="2407" y="3809"/>
                    </a:lnTo>
                    <a:lnTo>
                      <a:pt x="2407" y="3871"/>
                    </a:lnTo>
                    <a:lnTo>
                      <a:pt x="2323" y="3955"/>
                    </a:lnTo>
                    <a:lnTo>
                      <a:pt x="2323" y="3850"/>
                    </a:lnTo>
                    <a:lnTo>
                      <a:pt x="2239" y="3913"/>
                    </a:lnTo>
                    <a:lnTo>
                      <a:pt x="2218" y="3976"/>
                    </a:lnTo>
                    <a:lnTo>
                      <a:pt x="2114" y="4060"/>
                    </a:lnTo>
                    <a:lnTo>
                      <a:pt x="2030" y="3976"/>
                    </a:lnTo>
                    <a:lnTo>
                      <a:pt x="2114" y="3913"/>
                    </a:lnTo>
                    <a:lnTo>
                      <a:pt x="2135" y="3829"/>
                    </a:lnTo>
                    <a:lnTo>
                      <a:pt x="2009" y="3767"/>
                    </a:lnTo>
                    <a:lnTo>
                      <a:pt x="1821" y="3662"/>
                    </a:lnTo>
                    <a:lnTo>
                      <a:pt x="1800" y="3746"/>
                    </a:lnTo>
                    <a:lnTo>
                      <a:pt x="1821" y="3850"/>
                    </a:lnTo>
                    <a:lnTo>
                      <a:pt x="1821" y="3955"/>
                    </a:lnTo>
                    <a:lnTo>
                      <a:pt x="1695" y="3913"/>
                    </a:lnTo>
                    <a:lnTo>
                      <a:pt x="1612" y="3976"/>
                    </a:lnTo>
                    <a:lnTo>
                      <a:pt x="1570" y="4143"/>
                    </a:lnTo>
                    <a:lnTo>
                      <a:pt x="1486" y="4143"/>
                    </a:lnTo>
                    <a:lnTo>
                      <a:pt x="1298" y="4248"/>
                    </a:lnTo>
                    <a:lnTo>
                      <a:pt x="1277" y="4373"/>
                    </a:lnTo>
                    <a:lnTo>
                      <a:pt x="1361" y="4478"/>
                    </a:lnTo>
                    <a:lnTo>
                      <a:pt x="1361" y="4604"/>
                    </a:lnTo>
                    <a:lnTo>
                      <a:pt x="1172" y="4604"/>
                    </a:lnTo>
                    <a:lnTo>
                      <a:pt x="984" y="4645"/>
                    </a:lnTo>
                    <a:lnTo>
                      <a:pt x="1130" y="5106"/>
                    </a:lnTo>
                    <a:lnTo>
                      <a:pt x="1047" y="5169"/>
                    </a:lnTo>
                    <a:lnTo>
                      <a:pt x="1068" y="5336"/>
                    </a:lnTo>
                    <a:lnTo>
                      <a:pt x="879" y="5336"/>
                    </a:lnTo>
                    <a:lnTo>
                      <a:pt x="733" y="5231"/>
                    </a:lnTo>
                    <a:lnTo>
                      <a:pt x="670" y="5127"/>
                    </a:lnTo>
                    <a:lnTo>
                      <a:pt x="356" y="4876"/>
                    </a:lnTo>
                    <a:lnTo>
                      <a:pt x="294" y="4980"/>
                    </a:lnTo>
                    <a:lnTo>
                      <a:pt x="294" y="5106"/>
                    </a:lnTo>
                    <a:lnTo>
                      <a:pt x="126" y="5315"/>
                    </a:lnTo>
                    <a:lnTo>
                      <a:pt x="22" y="5378"/>
                    </a:lnTo>
                    <a:lnTo>
                      <a:pt x="42" y="5629"/>
                    </a:lnTo>
                    <a:lnTo>
                      <a:pt x="126" y="5734"/>
                    </a:lnTo>
                    <a:lnTo>
                      <a:pt x="105" y="6068"/>
                    </a:lnTo>
                    <a:lnTo>
                      <a:pt x="1" y="6278"/>
                    </a:lnTo>
                    <a:lnTo>
                      <a:pt x="231" y="6382"/>
                    </a:lnTo>
                    <a:lnTo>
                      <a:pt x="335" y="6550"/>
                    </a:lnTo>
                    <a:lnTo>
                      <a:pt x="314" y="6633"/>
                    </a:lnTo>
                    <a:lnTo>
                      <a:pt x="503" y="6780"/>
                    </a:lnTo>
                    <a:lnTo>
                      <a:pt x="545" y="6696"/>
                    </a:lnTo>
                    <a:lnTo>
                      <a:pt x="921" y="6801"/>
                    </a:lnTo>
                    <a:lnTo>
                      <a:pt x="1172" y="7052"/>
                    </a:lnTo>
                    <a:lnTo>
                      <a:pt x="1402" y="7428"/>
                    </a:lnTo>
                    <a:lnTo>
                      <a:pt x="1172" y="7428"/>
                    </a:lnTo>
                    <a:lnTo>
                      <a:pt x="1172" y="7533"/>
                    </a:lnTo>
                    <a:lnTo>
                      <a:pt x="1382" y="7679"/>
                    </a:lnTo>
                    <a:lnTo>
                      <a:pt x="1549" y="7617"/>
                    </a:lnTo>
                    <a:lnTo>
                      <a:pt x="1674" y="7721"/>
                    </a:lnTo>
                    <a:lnTo>
                      <a:pt x="1716" y="7721"/>
                    </a:lnTo>
                    <a:lnTo>
                      <a:pt x="1758" y="7784"/>
                    </a:lnTo>
                    <a:lnTo>
                      <a:pt x="1821" y="7784"/>
                    </a:lnTo>
                    <a:lnTo>
                      <a:pt x="1863" y="7721"/>
                    </a:lnTo>
                    <a:lnTo>
                      <a:pt x="1905" y="7721"/>
                    </a:lnTo>
                    <a:lnTo>
                      <a:pt x="1967" y="7784"/>
                    </a:lnTo>
                    <a:lnTo>
                      <a:pt x="2009" y="7721"/>
                    </a:lnTo>
                    <a:lnTo>
                      <a:pt x="2009" y="7638"/>
                    </a:lnTo>
                    <a:lnTo>
                      <a:pt x="2072" y="7679"/>
                    </a:lnTo>
                    <a:lnTo>
                      <a:pt x="2177" y="7596"/>
                    </a:lnTo>
                    <a:lnTo>
                      <a:pt x="2218" y="7512"/>
                    </a:lnTo>
                    <a:lnTo>
                      <a:pt x="2281" y="7512"/>
                    </a:lnTo>
                    <a:lnTo>
                      <a:pt x="2344" y="7428"/>
                    </a:lnTo>
                    <a:lnTo>
                      <a:pt x="2407" y="7428"/>
                    </a:lnTo>
                    <a:lnTo>
                      <a:pt x="2428" y="7470"/>
                    </a:lnTo>
                    <a:lnTo>
                      <a:pt x="2491" y="7428"/>
                    </a:lnTo>
                    <a:lnTo>
                      <a:pt x="2511" y="7366"/>
                    </a:lnTo>
                    <a:lnTo>
                      <a:pt x="2595" y="7282"/>
                    </a:lnTo>
                    <a:lnTo>
                      <a:pt x="2721" y="7282"/>
                    </a:lnTo>
                    <a:lnTo>
                      <a:pt x="2763" y="7303"/>
                    </a:lnTo>
                    <a:lnTo>
                      <a:pt x="2846" y="7303"/>
                    </a:lnTo>
                    <a:lnTo>
                      <a:pt x="2909" y="7282"/>
                    </a:lnTo>
                    <a:lnTo>
                      <a:pt x="2930" y="7303"/>
                    </a:lnTo>
                    <a:lnTo>
                      <a:pt x="2930" y="7386"/>
                    </a:lnTo>
                    <a:lnTo>
                      <a:pt x="2972" y="7470"/>
                    </a:lnTo>
                    <a:lnTo>
                      <a:pt x="3014" y="7407"/>
                    </a:lnTo>
                    <a:lnTo>
                      <a:pt x="3076" y="7407"/>
                    </a:lnTo>
                    <a:lnTo>
                      <a:pt x="3076" y="7470"/>
                    </a:lnTo>
                    <a:lnTo>
                      <a:pt x="3160" y="7491"/>
                    </a:lnTo>
                    <a:lnTo>
                      <a:pt x="3223" y="7470"/>
                    </a:lnTo>
                    <a:lnTo>
                      <a:pt x="3244" y="7407"/>
                    </a:lnTo>
                    <a:lnTo>
                      <a:pt x="3286" y="7386"/>
                    </a:lnTo>
                    <a:lnTo>
                      <a:pt x="3286" y="7324"/>
                    </a:lnTo>
                    <a:lnTo>
                      <a:pt x="3369" y="7303"/>
                    </a:lnTo>
                    <a:lnTo>
                      <a:pt x="3453" y="7324"/>
                    </a:lnTo>
                    <a:lnTo>
                      <a:pt x="3662" y="7324"/>
                    </a:lnTo>
                    <a:lnTo>
                      <a:pt x="3662" y="7386"/>
                    </a:lnTo>
                    <a:lnTo>
                      <a:pt x="3704" y="7470"/>
                    </a:lnTo>
                    <a:lnTo>
                      <a:pt x="3788" y="7491"/>
                    </a:lnTo>
                    <a:lnTo>
                      <a:pt x="3788" y="7512"/>
                    </a:lnTo>
                    <a:lnTo>
                      <a:pt x="3746" y="7596"/>
                    </a:lnTo>
                    <a:lnTo>
                      <a:pt x="3767" y="7638"/>
                    </a:lnTo>
                    <a:lnTo>
                      <a:pt x="3871" y="7742"/>
                    </a:lnTo>
                    <a:lnTo>
                      <a:pt x="3851" y="7826"/>
                    </a:lnTo>
                    <a:lnTo>
                      <a:pt x="3788" y="7951"/>
                    </a:lnTo>
                    <a:lnTo>
                      <a:pt x="3809" y="8014"/>
                    </a:lnTo>
                    <a:lnTo>
                      <a:pt x="3851" y="8056"/>
                    </a:lnTo>
                    <a:lnTo>
                      <a:pt x="3871" y="8098"/>
                    </a:lnTo>
                    <a:lnTo>
                      <a:pt x="3851" y="8140"/>
                    </a:lnTo>
                    <a:lnTo>
                      <a:pt x="3767" y="8161"/>
                    </a:lnTo>
                    <a:lnTo>
                      <a:pt x="3746" y="8307"/>
                    </a:lnTo>
                    <a:lnTo>
                      <a:pt x="3809" y="8454"/>
                    </a:lnTo>
                    <a:lnTo>
                      <a:pt x="3913" y="8475"/>
                    </a:lnTo>
                    <a:lnTo>
                      <a:pt x="3997" y="8516"/>
                    </a:lnTo>
                    <a:lnTo>
                      <a:pt x="3997" y="8558"/>
                    </a:lnTo>
                    <a:lnTo>
                      <a:pt x="3871" y="8621"/>
                    </a:lnTo>
                    <a:lnTo>
                      <a:pt x="3788" y="8621"/>
                    </a:lnTo>
                    <a:lnTo>
                      <a:pt x="3683" y="8516"/>
                    </a:lnTo>
                    <a:lnTo>
                      <a:pt x="3599" y="8516"/>
                    </a:lnTo>
                    <a:lnTo>
                      <a:pt x="3558" y="8558"/>
                    </a:lnTo>
                    <a:lnTo>
                      <a:pt x="3495" y="8516"/>
                    </a:lnTo>
                    <a:lnTo>
                      <a:pt x="3432" y="8516"/>
                    </a:lnTo>
                    <a:lnTo>
                      <a:pt x="3286" y="8558"/>
                    </a:lnTo>
                    <a:lnTo>
                      <a:pt x="3223" y="8516"/>
                    </a:lnTo>
                    <a:lnTo>
                      <a:pt x="3118" y="8537"/>
                    </a:lnTo>
                    <a:lnTo>
                      <a:pt x="2972" y="8579"/>
                    </a:lnTo>
                    <a:lnTo>
                      <a:pt x="2930" y="8663"/>
                    </a:lnTo>
                    <a:lnTo>
                      <a:pt x="2930" y="8726"/>
                    </a:lnTo>
                    <a:lnTo>
                      <a:pt x="2930" y="8788"/>
                    </a:lnTo>
                    <a:lnTo>
                      <a:pt x="2867" y="8830"/>
                    </a:lnTo>
                    <a:lnTo>
                      <a:pt x="2867" y="8893"/>
                    </a:lnTo>
                    <a:lnTo>
                      <a:pt x="3014" y="9039"/>
                    </a:lnTo>
                    <a:lnTo>
                      <a:pt x="3014" y="9102"/>
                    </a:lnTo>
                    <a:lnTo>
                      <a:pt x="3035" y="9144"/>
                    </a:lnTo>
                    <a:lnTo>
                      <a:pt x="3139" y="9102"/>
                    </a:lnTo>
                    <a:lnTo>
                      <a:pt x="3160" y="9186"/>
                    </a:lnTo>
                    <a:lnTo>
                      <a:pt x="3139" y="9207"/>
                    </a:lnTo>
                    <a:lnTo>
                      <a:pt x="3055" y="9165"/>
                    </a:lnTo>
                    <a:lnTo>
                      <a:pt x="3014" y="9186"/>
                    </a:lnTo>
                    <a:lnTo>
                      <a:pt x="2930" y="9249"/>
                    </a:lnTo>
                    <a:lnTo>
                      <a:pt x="2867" y="9207"/>
                    </a:lnTo>
                    <a:lnTo>
                      <a:pt x="2825" y="9207"/>
                    </a:lnTo>
                    <a:lnTo>
                      <a:pt x="2763" y="9186"/>
                    </a:lnTo>
                    <a:lnTo>
                      <a:pt x="2616" y="9207"/>
                    </a:lnTo>
                    <a:lnTo>
                      <a:pt x="2532" y="9186"/>
                    </a:lnTo>
                    <a:lnTo>
                      <a:pt x="2491" y="9249"/>
                    </a:lnTo>
                    <a:lnTo>
                      <a:pt x="2491" y="9291"/>
                    </a:lnTo>
                    <a:lnTo>
                      <a:pt x="2553" y="9395"/>
                    </a:lnTo>
                    <a:lnTo>
                      <a:pt x="2637" y="9395"/>
                    </a:lnTo>
                    <a:lnTo>
                      <a:pt x="2742" y="9416"/>
                    </a:lnTo>
                    <a:lnTo>
                      <a:pt x="2804" y="9521"/>
                    </a:lnTo>
                    <a:lnTo>
                      <a:pt x="2846" y="9563"/>
                    </a:lnTo>
                    <a:lnTo>
                      <a:pt x="2909" y="9688"/>
                    </a:lnTo>
                    <a:lnTo>
                      <a:pt x="2951" y="9709"/>
                    </a:lnTo>
                    <a:lnTo>
                      <a:pt x="2972" y="9772"/>
                    </a:lnTo>
                    <a:lnTo>
                      <a:pt x="3139" y="9939"/>
                    </a:lnTo>
                    <a:lnTo>
                      <a:pt x="3139" y="10086"/>
                    </a:lnTo>
                    <a:lnTo>
                      <a:pt x="3139" y="10211"/>
                    </a:lnTo>
                    <a:lnTo>
                      <a:pt x="3181" y="10211"/>
                    </a:lnTo>
                    <a:lnTo>
                      <a:pt x="3286" y="10190"/>
                    </a:lnTo>
                    <a:lnTo>
                      <a:pt x="3327" y="10190"/>
                    </a:lnTo>
                    <a:lnTo>
                      <a:pt x="3369" y="10211"/>
                    </a:lnTo>
                    <a:lnTo>
                      <a:pt x="3432" y="10295"/>
                    </a:lnTo>
                    <a:lnTo>
                      <a:pt x="3474" y="10337"/>
                    </a:lnTo>
                    <a:lnTo>
                      <a:pt x="3537" y="10441"/>
                    </a:lnTo>
                    <a:lnTo>
                      <a:pt x="3579" y="10441"/>
                    </a:lnTo>
                    <a:lnTo>
                      <a:pt x="3662" y="10420"/>
                    </a:lnTo>
                    <a:lnTo>
                      <a:pt x="3767" y="10441"/>
                    </a:lnTo>
                    <a:lnTo>
                      <a:pt x="3871" y="10462"/>
                    </a:lnTo>
                    <a:lnTo>
                      <a:pt x="3976" y="10462"/>
                    </a:lnTo>
                    <a:lnTo>
                      <a:pt x="4018" y="10504"/>
                    </a:lnTo>
                    <a:lnTo>
                      <a:pt x="3997" y="10546"/>
                    </a:lnTo>
                    <a:lnTo>
                      <a:pt x="3997" y="10609"/>
                    </a:lnTo>
                    <a:lnTo>
                      <a:pt x="3997" y="10755"/>
                    </a:lnTo>
                    <a:lnTo>
                      <a:pt x="3913" y="10923"/>
                    </a:lnTo>
                    <a:lnTo>
                      <a:pt x="3955" y="11048"/>
                    </a:lnTo>
                    <a:lnTo>
                      <a:pt x="3976" y="11195"/>
                    </a:lnTo>
                    <a:lnTo>
                      <a:pt x="4311" y="10881"/>
                    </a:lnTo>
                    <a:lnTo>
                      <a:pt x="4604" y="10776"/>
                    </a:lnTo>
                    <a:lnTo>
                      <a:pt x="4959" y="10839"/>
                    </a:lnTo>
                    <a:lnTo>
                      <a:pt x="5378" y="11069"/>
                    </a:lnTo>
                    <a:lnTo>
                      <a:pt x="5755" y="11508"/>
                    </a:lnTo>
                    <a:lnTo>
                      <a:pt x="5985" y="11467"/>
                    </a:lnTo>
                    <a:lnTo>
                      <a:pt x="6068" y="11446"/>
                    </a:lnTo>
                    <a:lnTo>
                      <a:pt x="5629" y="8726"/>
                    </a:lnTo>
                    <a:lnTo>
                      <a:pt x="7136" y="8433"/>
                    </a:lnTo>
                    <a:lnTo>
                      <a:pt x="8056" y="9060"/>
                    </a:lnTo>
                    <a:lnTo>
                      <a:pt x="8391" y="9186"/>
                    </a:lnTo>
                    <a:lnTo>
                      <a:pt x="8893" y="9479"/>
                    </a:lnTo>
                    <a:lnTo>
                      <a:pt x="9751" y="9395"/>
                    </a:lnTo>
                    <a:lnTo>
                      <a:pt x="10693" y="9395"/>
                    </a:lnTo>
                    <a:lnTo>
                      <a:pt x="10985" y="9604"/>
                    </a:lnTo>
                    <a:lnTo>
                      <a:pt x="11132" y="9981"/>
                    </a:lnTo>
                    <a:lnTo>
                      <a:pt x="11320" y="9897"/>
                    </a:lnTo>
                    <a:lnTo>
                      <a:pt x="11341" y="10713"/>
                    </a:lnTo>
                    <a:lnTo>
                      <a:pt x="11760" y="10755"/>
                    </a:lnTo>
                    <a:lnTo>
                      <a:pt x="11990" y="11446"/>
                    </a:lnTo>
                    <a:lnTo>
                      <a:pt x="12115" y="11446"/>
                    </a:lnTo>
                    <a:lnTo>
                      <a:pt x="12366" y="11299"/>
                    </a:lnTo>
                    <a:lnTo>
                      <a:pt x="12555" y="11278"/>
                    </a:lnTo>
                    <a:lnTo>
                      <a:pt x="12743" y="11299"/>
                    </a:lnTo>
                    <a:lnTo>
                      <a:pt x="12994" y="11446"/>
                    </a:lnTo>
                    <a:lnTo>
                      <a:pt x="13078" y="11467"/>
                    </a:lnTo>
                    <a:lnTo>
                      <a:pt x="13287" y="11257"/>
                    </a:lnTo>
                    <a:lnTo>
                      <a:pt x="13413" y="11048"/>
                    </a:lnTo>
                    <a:lnTo>
                      <a:pt x="13475" y="10964"/>
                    </a:lnTo>
                    <a:lnTo>
                      <a:pt x="13538" y="10818"/>
                    </a:lnTo>
                    <a:lnTo>
                      <a:pt x="13789" y="10525"/>
                    </a:lnTo>
                    <a:lnTo>
                      <a:pt x="13894" y="10504"/>
                    </a:lnTo>
                    <a:lnTo>
                      <a:pt x="13998" y="10337"/>
                    </a:lnTo>
                    <a:lnTo>
                      <a:pt x="14040" y="10337"/>
                    </a:lnTo>
                    <a:lnTo>
                      <a:pt x="14040" y="10295"/>
                    </a:lnTo>
                    <a:lnTo>
                      <a:pt x="14166" y="10211"/>
                    </a:lnTo>
                    <a:lnTo>
                      <a:pt x="14145" y="10148"/>
                    </a:lnTo>
                    <a:lnTo>
                      <a:pt x="14250" y="10023"/>
                    </a:lnTo>
                    <a:lnTo>
                      <a:pt x="14438" y="10044"/>
                    </a:lnTo>
                    <a:lnTo>
                      <a:pt x="14543" y="10107"/>
                    </a:lnTo>
                    <a:lnTo>
                      <a:pt x="14961" y="10148"/>
                    </a:lnTo>
                    <a:lnTo>
                      <a:pt x="15317" y="10148"/>
                    </a:lnTo>
                    <a:lnTo>
                      <a:pt x="15505" y="10107"/>
                    </a:lnTo>
                    <a:lnTo>
                      <a:pt x="15484" y="9981"/>
                    </a:lnTo>
                    <a:lnTo>
                      <a:pt x="15463" y="9835"/>
                    </a:lnTo>
                    <a:lnTo>
                      <a:pt x="15463" y="9709"/>
                    </a:lnTo>
                    <a:lnTo>
                      <a:pt x="15505" y="9667"/>
                    </a:lnTo>
                    <a:lnTo>
                      <a:pt x="15610" y="9688"/>
                    </a:lnTo>
                    <a:lnTo>
                      <a:pt x="15777" y="9709"/>
                    </a:lnTo>
                    <a:lnTo>
                      <a:pt x="15819" y="9667"/>
                    </a:lnTo>
                    <a:lnTo>
                      <a:pt x="16007" y="9667"/>
                    </a:lnTo>
                    <a:lnTo>
                      <a:pt x="16133" y="9730"/>
                    </a:lnTo>
                    <a:lnTo>
                      <a:pt x="16342" y="9793"/>
                    </a:lnTo>
                    <a:lnTo>
                      <a:pt x="16677" y="9835"/>
                    </a:lnTo>
                    <a:lnTo>
                      <a:pt x="16781" y="9793"/>
                    </a:lnTo>
                    <a:lnTo>
                      <a:pt x="16886" y="9709"/>
                    </a:lnTo>
                    <a:lnTo>
                      <a:pt x="17032" y="9730"/>
                    </a:lnTo>
                    <a:lnTo>
                      <a:pt x="17158" y="9730"/>
                    </a:lnTo>
                    <a:lnTo>
                      <a:pt x="17451" y="9667"/>
                    </a:lnTo>
                    <a:lnTo>
                      <a:pt x="17723" y="9730"/>
                    </a:lnTo>
                    <a:lnTo>
                      <a:pt x="17911" y="9688"/>
                    </a:lnTo>
                    <a:lnTo>
                      <a:pt x="18246" y="9688"/>
                    </a:lnTo>
                    <a:lnTo>
                      <a:pt x="18497" y="9793"/>
                    </a:lnTo>
                    <a:lnTo>
                      <a:pt x="18602" y="9772"/>
                    </a:lnTo>
                    <a:lnTo>
                      <a:pt x="18853" y="10044"/>
                    </a:lnTo>
                    <a:lnTo>
                      <a:pt x="19083" y="10107"/>
                    </a:lnTo>
                    <a:lnTo>
                      <a:pt x="19229" y="10044"/>
                    </a:lnTo>
                    <a:lnTo>
                      <a:pt x="19188" y="9897"/>
                    </a:lnTo>
                    <a:lnTo>
                      <a:pt x="19313" y="9814"/>
                    </a:lnTo>
                    <a:lnTo>
                      <a:pt x="19313" y="9772"/>
                    </a:lnTo>
                    <a:lnTo>
                      <a:pt x="19376" y="9730"/>
                    </a:lnTo>
                    <a:lnTo>
                      <a:pt x="19271" y="9625"/>
                    </a:lnTo>
                    <a:lnTo>
                      <a:pt x="19313" y="9521"/>
                    </a:lnTo>
                    <a:lnTo>
                      <a:pt x="19397" y="9458"/>
                    </a:lnTo>
                    <a:lnTo>
                      <a:pt x="19355" y="9207"/>
                    </a:lnTo>
                    <a:lnTo>
                      <a:pt x="19229" y="9144"/>
                    </a:lnTo>
                    <a:lnTo>
                      <a:pt x="19188" y="9039"/>
                    </a:lnTo>
                    <a:lnTo>
                      <a:pt x="19083" y="8851"/>
                    </a:lnTo>
                    <a:lnTo>
                      <a:pt x="19062" y="8747"/>
                    </a:lnTo>
                    <a:lnTo>
                      <a:pt x="19020" y="8663"/>
                    </a:lnTo>
                    <a:lnTo>
                      <a:pt x="19020" y="8579"/>
                    </a:lnTo>
                    <a:lnTo>
                      <a:pt x="18957" y="8412"/>
                    </a:lnTo>
                    <a:lnTo>
                      <a:pt x="19041" y="8328"/>
                    </a:lnTo>
                    <a:lnTo>
                      <a:pt x="19041" y="8265"/>
                    </a:lnTo>
                    <a:lnTo>
                      <a:pt x="18916" y="8244"/>
                    </a:lnTo>
                    <a:lnTo>
                      <a:pt x="18748" y="8265"/>
                    </a:lnTo>
                    <a:lnTo>
                      <a:pt x="18644" y="8202"/>
                    </a:lnTo>
                    <a:lnTo>
                      <a:pt x="18644" y="8119"/>
                    </a:lnTo>
                    <a:lnTo>
                      <a:pt x="18748" y="8014"/>
                    </a:lnTo>
                    <a:lnTo>
                      <a:pt x="18853" y="7951"/>
                    </a:lnTo>
                    <a:lnTo>
                      <a:pt x="18916" y="8014"/>
                    </a:lnTo>
                    <a:lnTo>
                      <a:pt x="19020" y="8014"/>
                    </a:lnTo>
                    <a:lnTo>
                      <a:pt x="19167" y="7930"/>
                    </a:lnTo>
                    <a:lnTo>
                      <a:pt x="19439" y="7889"/>
                    </a:lnTo>
                    <a:lnTo>
                      <a:pt x="19564" y="7847"/>
                    </a:lnTo>
                    <a:lnTo>
                      <a:pt x="19648" y="7826"/>
                    </a:lnTo>
                    <a:lnTo>
                      <a:pt x="19711" y="7889"/>
                    </a:lnTo>
                    <a:lnTo>
                      <a:pt x="19794" y="7889"/>
                    </a:lnTo>
                    <a:lnTo>
                      <a:pt x="19878" y="7826"/>
                    </a:lnTo>
                    <a:lnTo>
                      <a:pt x="19962" y="7826"/>
                    </a:lnTo>
                    <a:lnTo>
                      <a:pt x="19962" y="7742"/>
                    </a:lnTo>
                    <a:lnTo>
                      <a:pt x="20004" y="7617"/>
                    </a:lnTo>
                    <a:lnTo>
                      <a:pt x="19878" y="7575"/>
                    </a:lnTo>
                    <a:lnTo>
                      <a:pt x="19815" y="7512"/>
                    </a:lnTo>
                    <a:lnTo>
                      <a:pt x="19836" y="7428"/>
                    </a:lnTo>
                    <a:lnTo>
                      <a:pt x="19836" y="7177"/>
                    </a:lnTo>
                    <a:lnTo>
                      <a:pt x="19899" y="6842"/>
                    </a:lnTo>
                    <a:lnTo>
                      <a:pt x="19899" y="6696"/>
                    </a:lnTo>
                    <a:lnTo>
                      <a:pt x="19962" y="6550"/>
                    </a:lnTo>
                    <a:lnTo>
                      <a:pt x="20004" y="6278"/>
                    </a:lnTo>
                    <a:lnTo>
                      <a:pt x="20213" y="6278"/>
                    </a:lnTo>
                    <a:lnTo>
                      <a:pt x="20422" y="6361"/>
                    </a:lnTo>
                    <a:lnTo>
                      <a:pt x="20589" y="6382"/>
                    </a:lnTo>
                    <a:lnTo>
                      <a:pt x="20820" y="6340"/>
                    </a:lnTo>
                    <a:lnTo>
                      <a:pt x="20882" y="6340"/>
                    </a:lnTo>
                    <a:lnTo>
                      <a:pt x="20924" y="6424"/>
                    </a:lnTo>
                    <a:lnTo>
                      <a:pt x="21008" y="6424"/>
                    </a:lnTo>
                    <a:lnTo>
                      <a:pt x="21071" y="6382"/>
                    </a:lnTo>
                    <a:lnTo>
                      <a:pt x="21154" y="6278"/>
                    </a:lnTo>
                    <a:lnTo>
                      <a:pt x="21280" y="6236"/>
                    </a:lnTo>
                    <a:lnTo>
                      <a:pt x="21447" y="6068"/>
                    </a:lnTo>
                    <a:lnTo>
                      <a:pt x="21447" y="6006"/>
                    </a:lnTo>
                    <a:lnTo>
                      <a:pt x="21343" y="5838"/>
                    </a:lnTo>
                    <a:lnTo>
                      <a:pt x="21238" y="5608"/>
                    </a:lnTo>
                    <a:lnTo>
                      <a:pt x="21238" y="5378"/>
                    </a:lnTo>
                    <a:lnTo>
                      <a:pt x="21259" y="5231"/>
                    </a:lnTo>
                    <a:lnTo>
                      <a:pt x="21343" y="5169"/>
                    </a:lnTo>
                    <a:lnTo>
                      <a:pt x="21531" y="5106"/>
                    </a:lnTo>
                    <a:lnTo>
                      <a:pt x="21594" y="4980"/>
                    </a:lnTo>
                    <a:lnTo>
                      <a:pt x="21552" y="4917"/>
                    </a:lnTo>
                    <a:lnTo>
                      <a:pt x="21573" y="4813"/>
                    </a:lnTo>
                    <a:lnTo>
                      <a:pt x="21698" y="4666"/>
                    </a:lnTo>
                    <a:lnTo>
                      <a:pt x="21803" y="4604"/>
                    </a:lnTo>
                    <a:lnTo>
                      <a:pt x="21908" y="4499"/>
                    </a:lnTo>
                    <a:lnTo>
                      <a:pt x="21887" y="4478"/>
                    </a:lnTo>
                    <a:lnTo>
                      <a:pt x="21866" y="4457"/>
                    </a:lnTo>
                    <a:lnTo>
                      <a:pt x="21698" y="4394"/>
                    </a:lnTo>
                    <a:lnTo>
                      <a:pt x="21573" y="4269"/>
                    </a:lnTo>
                    <a:lnTo>
                      <a:pt x="21489" y="4269"/>
                    </a:lnTo>
                    <a:lnTo>
                      <a:pt x="21447" y="4164"/>
                    </a:lnTo>
                    <a:lnTo>
                      <a:pt x="21489" y="4039"/>
                    </a:lnTo>
                    <a:lnTo>
                      <a:pt x="21447" y="3976"/>
                    </a:lnTo>
                    <a:lnTo>
                      <a:pt x="21343" y="4060"/>
                    </a:lnTo>
                    <a:lnTo>
                      <a:pt x="21259" y="4164"/>
                    </a:lnTo>
                    <a:lnTo>
                      <a:pt x="21154" y="4185"/>
                    </a:lnTo>
                    <a:lnTo>
                      <a:pt x="20861" y="4227"/>
                    </a:lnTo>
                    <a:lnTo>
                      <a:pt x="20799" y="4269"/>
                    </a:lnTo>
                    <a:lnTo>
                      <a:pt x="20757" y="4332"/>
                    </a:lnTo>
                    <a:lnTo>
                      <a:pt x="20652" y="4269"/>
                    </a:lnTo>
                    <a:lnTo>
                      <a:pt x="20548" y="4227"/>
                    </a:lnTo>
                    <a:lnTo>
                      <a:pt x="20506" y="4227"/>
                    </a:lnTo>
                    <a:lnTo>
                      <a:pt x="20485" y="4185"/>
                    </a:lnTo>
                    <a:lnTo>
                      <a:pt x="20422" y="4143"/>
                    </a:lnTo>
                    <a:lnTo>
                      <a:pt x="20401" y="4060"/>
                    </a:lnTo>
                    <a:lnTo>
                      <a:pt x="20359" y="3976"/>
                    </a:lnTo>
                    <a:lnTo>
                      <a:pt x="20401" y="3934"/>
                    </a:lnTo>
                    <a:lnTo>
                      <a:pt x="20401" y="3850"/>
                    </a:lnTo>
                    <a:lnTo>
                      <a:pt x="20317" y="3809"/>
                    </a:lnTo>
                    <a:lnTo>
                      <a:pt x="20276" y="3809"/>
                    </a:lnTo>
                    <a:lnTo>
                      <a:pt x="20129" y="3725"/>
                    </a:lnTo>
                    <a:lnTo>
                      <a:pt x="20004" y="3704"/>
                    </a:lnTo>
                    <a:lnTo>
                      <a:pt x="19962" y="3704"/>
                    </a:lnTo>
                    <a:lnTo>
                      <a:pt x="19899" y="3557"/>
                    </a:lnTo>
                    <a:lnTo>
                      <a:pt x="19794" y="3390"/>
                    </a:lnTo>
                    <a:lnTo>
                      <a:pt x="19648" y="3244"/>
                    </a:lnTo>
                    <a:lnTo>
                      <a:pt x="19460" y="3223"/>
                    </a:lnTo>
                    <a:lnTo>
                      <a:pt x="19250" y="3223"/>
                    </a:lnTo>
                    <a:lnTo>
                      <a:pt x="19062" y="3244"/>
                    </a:lnTo>
                    <a:lnTo>
                      <a:pt x="19041" y="3306"/>
                    </a:lnTo>
                    <a:lnTo>
                      <a:pt x="19083" y="3348"/>
                    </a:lnTo>
                    <a:lnTo>
                      <a:pt x="19062" y="3411"/>
                    </a:lnTo>
                    <a:lnTo>
                      <a:pt x="18936" y="3453"/>
                    </a:lnTo>
                    <a:lnTo>
                      <a:pt x="18853" y="3432"/>
                    </a:lnTo>
                    <a:lnTo>
                      <a:pt x="18727" y="3495"/>
                    </a:lnTo>
                    <a:lnTo>
                      <a:pt x="18560" y="3411"/>
                    </a:lnTo>
                    <a:lnTo>
                      <a:pt x="18497" y="3432"/>
                    </a:lnTo>
                    <a:lnTo>
                      <a:pt x="18413" y="3495"/>
                    </a:lnTo>
                    <a:lnTo>
                      <a:pt x="18309" y="3495"/>
                    </a:lnTo>
                    <a:lnTo>
                      <a:pt x="18204" y="3411"/>
                    </a:lnTo>
                    <a:lnTo>
                      <a:pt x="18079" y="3348"/>
                    </a:lnTo>
                    <a:lnTo>
                      <a:pt x="18079" y="3285"/>
                    </a:lnTo>
                    <a:lnTo>
                      <a:pt x="18100" y="3202"/>
                    </a:lnTo>
                    <a:lnTo>
                      <a:pt x="17911" y="3118"/>
                    </a:lnTo>
                    <a:lnTo>
                      <a:pt x="17828" y="3181"/>
                    </a:lnTo>
                    <a:lnTo>
                      <a:pt x="17828" y="3306"/>
                    </a:lnTo>
                    <a:lnTo>
                      <a:pt x="17869" y="3327"/>
                    </a:lnTo>
                    <a:lnTo>
                      <a:pt x="17828" y="3390"/>
                    </a:lnTo>
                    <a:lnTo>
                      <a:pt x="17744" y="3453"/>
                    </a:lnTo>
                    <a:lnTo>
                      <a:pt x="17597" y="3453"/>
                    </a:lnTo>
                    <a:lnTo>
                      <a:pt x="16175" y="1695"/>
                    </a:lnTo>
                    <a:lnTo>
                      <a:pt x="15170" y="921"/>
                    </a:lnTo>
                    <a:lnTo>
                      <a:pt x="15107" y="837"/>
                    </a:lnTo>
                    <a:lnTo>
                      <a:pt x="15191" y="816"/>
                    </a:lnTo>
                    <a:lnTo>
                      <a:pt x="15296" y="712"/>
                    </a:lnTo>
                    <a:lnTo>
                      <a:pt x="15296" y="607"/>
                    </a:lnTo>
                    <a:lnTo>
                      <a:pt x="15254" y="565"/>
                    </a:lnTo>
                    <a:lnTo>
                      <a:pt x="15087" y="607"/>
                    </a:lnTo>
                    <a:lnTo>
                      <a:pt x="14961" y="628"/>
                    </a:lnTo>
                    <a:lnTo>
                      <a:pt x="14877" y="733"/>
                    </a:lnTo>
                    <a:lnTo>
                      <a:pt x="14773" y="775"/>
                    </a:lnTo>
                    <a:lnTo>
                      <a:pt x="14647" y="900"/>
                    </a:lnTo>
                    <a:lnTo>
                      <a:pt x="14647" y="984"/>
                    </a:lnTo>
                    <a:lnTo>
                      <a:pt x="14563" y="1047"/>
                    </a:lnTo>
                    <a:lnTo>
                      <a:pt x="14522" y="1151"/>
                    </a:lnTo>
                    <a:lnTo>
                      <a:pt x="14417" y="1235"/>
                    </a:lnTo>
                    <a:lnTo>
                      <a:pt x="14229" y="1235"/>
                    </a:lnTo>
                    <a:lnTo>
                      <a:pt x="14124" y="1298"/>
                    </a:lnTo>
                    <a:lnTo>
                      <a:pt x="14145" y="1423"/>
                    </a:lnTo>
                    <a:lnTo>
                      <a:pt x="14061" y="1465"/>
                    </a:lnTo>
                    <a:lnTo>
                      <a:pt x="14019" y="1423"/>
                    </a:lnTo>
                    <a:lnTo>
                      <a:pt x="13789" y="1360"/>
                    </a:lnTo>
                    <a:lnTo>
                      <a:pt x="13643" y="1423"/>
                    </a:lnTo>
                    <a:lnTo>
                      <a:pt x="13601" y="1507"/>
                    </a:lnTo>
                    <a:lnTo>
                      <a:pt x="13517" y="1507"/>
                    </a:lnTo>
                    <a:lnTo>
                      <a:pt x="13434" y="1402"/>
                    </a:lnTo>
                    <a:lnTo>
                      <a:pt x="13434" y="1235"/>
                    </a:lnTo>
                    <a:lnTo>
                      <a:pt x="13517" y="1172"/>
                    </a:lnTo>
                    <a:lnTo>
                      <a:pt x="13538" y="1088"/>
                    </a:lnTo>
                    <a:lnTo>
                      <a:pt x="13496" y="1026"/>
                    </a:lnTo>
                    <a:lnTo>
                      <a:pt x="13413" y="1109"/>
                    </a:lnTo>
                    <a:lnTo>
                      <a:pt x="13329" y="1109"/>
                    </a:lnTo>
                    <a:lnTo>
                      <a:pt x="13120" y="1005"/>
                    </a:lnTo>
                    <a:lnTo>
                      <a:pt x="12994" y="1026"/>
                    </a:lnTo>
                    <a:lnTo>
                      <a:pt x="13015" y="1109"/>
                    </a:lnTo>
                    <a:lnTo>
                      <a:pt x="13078" y="1130"/>
                    </a:lnTo>
                    <a:lnTo>
                      <a:pt x="12994" y="1214"/>
                    </a:lnTo>
                    <a:lnTo>
                      <a:pt x="12952" y="1214"/>
                    </a:lnTo>
                    <a:lnTo>
                      <a:pt x="12869" y="1088"/>
                    </a:lnTo>
                    <a:lnTo>
                      <a:pt x="12848" y="900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638" y="900"/>
                    </a:lnTo>
                    <a:lnTo>
                      <a:pt x="12638" y="984"/>
                    </a:lnTo>
                    <a:lnTo>
                      <a:pt x="12555" y="984"/>
                    </a:lnTo>
                    <a:lnTo>
                      <a:pt x="12513" y="879"/>
                    </a:lnTo>
                    <a:lnTo>
                      <a:pt x="12450" y="900"/>
                    </a:lnTo>
                    <a:lnTo>
                      <a:pt x="12429" y="1005"/>
                    </a:lnTo>
                    <a:lnTo>
                      <a:pt x="12366" y="1026"/>
                    </a:lnTo>
                    <a:lnTo>
                      <a:pt x="12262" y="942"/>
                    </a:lnTo>
                    <a:lnTo>
                      <a:pt x="12136" y="1026"/>
                    </a:lnTo>
                    <a:lnTo>
                      <a:pt x="12074" y="984"/>
                    </a:lnTo>
                    <a:lnTo>
                      <a:pt x="12032" y="879"/>
                    </a:lnTo>
                    <a:lnTo>
                      <a:pt x="12115" y="837"/>
                    </a:lnTo>
                    <a:lnTo>
                      <a:pt x="12136" y="796"/>
                    </a:lnTo>
                    <a:lnTo>
                      <a:pt x="12115" y="691"/>
                    </a:lnTo>
                    <a:lnTo>
                      <a:pt x="12136" y="586"/>
                    </a:lnTo>
                    <a:lnTo>
                      <a:pt x="12115" y="524"/>
                    </a:lnTo>
                    <a:lnTo>
                      <a:pt x="12032" y="482"/>
                    </a:lnTo>
                    <a:lnTo>
                      <a:pt x="11948" y="398"/>
                    </a:lnTo>
                    <a:lnTo>
                      <a:pt x="11927" y="272"/>
                    </a:lnTo>
                    <a:lnTo>
                      <a:pt x="11864" y="252"/>
                    </a:lnTo>
                    <a:lnTo>
                      <a:pt x="11822" y="84"/>
                    </a:lnTo>
                    <a:lnTo>
                      <a:pt x="11718" y="84"/>
                    </a:lnTo>
                    <a:lnTo>
                      <a:pt x="11592" y="126"/>
                    </a:lnTo>
                    <a:lnTo>
                      <a:pt x="11446" y="126"/>
                    </a:lnTo>
                    <a:lnTo>
                      <a:pt x="11299" y="42"/>
                    </a:lnTo>
                    <a:lnTo>
                      <a:pt x="11132" y="63"/>
                    </a:lnTo>
                    <a:lnTo>
                      <a:pt x="11006" y="0"/>
                    </a:lnTo>
                    <a:lnTo>
                      <a:pt x="10902" y="42"/>
                    </a:lnTo>
                    <a:lnTo>
                      <a:pt x="1086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" name="Google Shape;607;p23"/>
              <p:cNvSpPr/>
              <p:nvPr/>
            </p:nvSpPr>
            <p:spPr>
              <a:xfrm>
                <a:off x="4443200" y="2520875"/>
                <a:ext cx="231750" cy="144400"/>
              </a:xfrm>
              <a:custGeom>
                <a:rect b="b" l="l" r="r" t="t"/>
                <a:pathLst>
                  <a:path extrusionOk="0" h="5776" w="9270">
                    <a:moveTo>
                      <a:pt x="1507" y="1"/>
                    </a:moveTo>
                    <a:lnTo>
                      <a:pt x="0" y="294"/>
                    </a:lnTo>
                    <a:lnTo>
                      <a:pt x="439" y="3014"/>
                    </a:lnTo>
                    <a:lnTo>
                      <a:pt x="732" y="3014"/>
                    </a:lnTo>
                    <a:lnTo>
                      <a:pt x="963" y="3035"/>
                    </a:lnTo>
                    <a:lnTo>
                      <a:pt x="1004" y="2909"/>
                    </a:lnTo>
                    <a:lnTo>
                      <a:pt x="900" y="2804"/>
                    </a:lnTo>
                    <a:lnTo>
                      <a:pt x="879" y="2595"/>
                    </a:lnTo>
                    <a:lnTo>
                      <a:pt x="983" y="2344"/>
                    </a:lnTo>
                    <a:lnTo>
                      <a:pt x="1172" y="2323"/>
                    </a:lnTo>
                    <a:lnTo>
                      <a:pt x="1276" y="2198"/>
                    </a:lnTo>
                    <a:lnTo>
                      <a:pt x="1402" y="2114"/>
                    </a:lnTo>
                    <a:lnTo>
                      <a:pt x="1527" y="2198"/>
                    </a:lnTo>
                    <a:lnTo>
                      <a:pt x="1611" y="2135"/>
                    </a:lnTo>
                    <a:lnTo>
                      <a:pt x="1507" y="2009"/>
                    </a:lnTo>
                    <a:lnTo>
                      <a:pt x="1779" y="2030"/>
                    </a:lnTo>
                    <a:lnTo>
                      <a:pt x="2155" y="2219"/>
                    </a:lnTo>
                    <a:lnTo>
                      <a:pt x="2511" y="2428"/>
                    </a:lnTo>
                    <a:lnTo>
                      <a:pt x="2532" y="2553"/>
                    </a:lnTo>
                    <a:lnTo>
                      <a:pt x="2971" y="2804"/>
                    </a:lnTo>
                    <a:lnTo>
                      <a:pt x="3306" y="2951"/>
                    </a:lnTo>
                    <a:lnTo>
                      <a:pt x="3390" y="2909"/>
                    </a:lnTo>
                    <a:lnTo>
                      <a:pt x="3515" y="2930"/>
                    </a:lnTo>
                    <a:lnTo>
                      <a:pt x="3766" y="3076"/>
                    </a:lnTo>
                    <a:lnTo>
                      <a:pt x="3871" y="3432"/>
                    </a:lnTo>
                    <a:lnTo>
                      <a:pt x="3976" y="3537"/>
                    </a:lnTo>
                    <a:lnTo>
                      <a:pt x="4017" y="3662"/>
                    </a:lnTo>
                    <a:lnTo>
                      <a:pt x="4143" y="3913"/>
                    </a:lnTo>
                    <a:lnTo>
                      <a:pt x="4352" y="3997"/>
                    </a:lnTo>
                    <a:lnTo>
                      <a:pt x="4729" y="4227"/>
                    </a:lnTo>
                    <a:lnTo>
                      <a:pt x="5126" y="4520"/>
                    </a:lnTo>
                    <a:lnTo>
                      <a:pt x="5545" y="4708"/>
                    </a:lnTo>
                    <a:lnTo>
                      <a:pt x="5921" y="5001"/>
                    </a:lnTo>
                    <a:lnTo>
                      <a:pt x="6235" y="5022"/>
                    </a:lnTo>
                    <a:lnTo>
                      <a:pt x="6319" y="5106"/>
                    </a:lnTo>
                    <a:lnTo>
                      <a:pt x="6403" y="5106"/>
                    </a:lnTo>
                    <a:lnTo>
                      <a:pt x="6612" y="5232"/>
                    </a:lnTo>
                    <a:lnTo>
                      <a:pt x="6612" y="5378"/>
                    </a:lnTo>
                    <a:lnTo>
                      <a:pt x="6633" y="5650"/>
                    </a:lnTo>
                    <a:lnTo>
                      <a:pt x="6821" y="5587"/>
                    </a:lnTo>
                    <a:lnTo>
                      <a:pt x="6926" y="5671"/>
                    </a:lnTo>
                    <a:lnTo>
                      <a:pt x="7009" y="5776"/>
                    </a:lnTo>
                    <a:lnTo>
                      <a:pt x="7072" y="5776"/>
                    </a:lnTo>
                    <a:lnTo>
                      <a:pt x="7177" y="5671"/>
                    </a:lnTo>
                    <a:lnTo>
                      <a:pt x="7281" y="5692"/>
                    </a:lnTo>
                    <a:lnTo>
                      <a:pt x="7323" y="5755"/>
                    </a:lnTo>
                    <a:lnTo>
                      <a:pt x="7365" y="5378"/>
                    </a:lnTo>
                    <a:lnTo>
                      <a:pt x="7491" y="5106"/>
                    </a:lnTo>
                    <a:lnTo>
                      <a:pt x="7553" y="5043"/>
                    </a:lnTo>
                    <a:lnTo>
                      <a:pt x="7533" y="4897"/>
                    </a:lnTo>
                    <a:lnTo>
                      <a:pt x="7407" y="4834"/>
                    </a:lnTo>
                    <a:lnTo>
                      <a:pt x="7344" y="4688"/>
                    </a:lnTo>
                    <a:lnTo>
                      <a:pt x="7386" y="4541"/>
                    </a:lnTo>
                    <a:lnTo>
                      <a:pt x="7365" y="4416"/>
                    </a:lnTo>
                    <a:lnTo>
                      <a:pt x="7219" y="4436"/>
                    </a:lnTo>
                    <a:lnTo>
                      <a:pt x="7114" y="4499"/>
                    </a:lnTo>
                    <a:lnTo>
                      <a:pt x="6947" y="4269"/>
                    </a:lnTo>
                    <a:lnTo>
                      <a:pt x="6947" y="4102"/>
                    </a:lnTo>
                    <a:lnTo>
                      <a:pt x="7072" y="3997"/>
                    </a:lnTo>
                    <a:lnTo>
                      <a:pt x="7344" y="4018"/>
                    </a:lnTo>
                    <a:lnTo>
                      <a:pt x="7449" y="3997"/>
                    </a:lnTo>
                    <a:lnTo>
                      <a:pt x="7449" y="3872"/>
                    </a:lnTo>
                    <a:lnTo>
                      <a:pt x="7679" y="3788"/>
                    </a:lnTo>
                    <a:lnTo>
                      <a:pt x="7637" y="3704"/>
                    </a:lnTo>
                    <a:lnTo>
                      <a:pt x="7574" y="3662"/>
                    </a:lnTo>
                    <a:lnTo>
                      <a:pt x="7846" y="3600"/>
                    </a:lnTo>
                    <a:lnTo>
                      <a:pt x="8014" y="3537"/>
                    </a:lnTo>
                    <a:lnTo>
                      <a:pt x="8056" y="3390"/>
                    </a:lnTo>
                    <a:lnTo>
                      <a:pt x="7867" y="3328"/>
                    </a:lnTo>
                    <a:lnTo>
                      <a:pt x="7867" y="3181"/>
                    </a:lnTo>
                    <a:lnTo>
                      <a:pt x="8014" y="3139"/>
                    </a:lnTo>
                    <a:lnTo>
                      <a:pt x="8181" y="3014"/>
                    </a:lnTo>
                    <a:lnTo>
                      <a:pt x="8286" y="3035"/>
                    </a:lnTo>
                    <a:lnTo>
                      <a:pt x="8453" y="2825"/>
                    </a:lnTo>
                    <a:lnTo>
                      <a:pt x="8600" y="2951"/>
                    </a:lnTo>
                    <a:lnTo>
                      <a:pt x="8621" y="3056"/>
                    </a:lnTo>
                    <a:lnTo>
                      <a:pt x="8914" y="3014"/>
                    </a:lnTo>
                    <a:lnTo>
                      <a:pt x="9123" y="3014"/>
                    </a:lnTo>
                    <a:lnTo>
                      <a:pt x="9269" y="2825"/>
                    </a:lnTo>
                    <a:lnTo>
                      <a:pt x="9248" y="2721"/>
                    </a:lnTo>
                    <a:lnTo>
                      <a:pt x="8955" y="2491"/>
                    </a:lnTo>
                    <a:lnTo>
                      <a:pt x="8893" y="2491"/>
                    </a:lnTo>
                    <a:lnTo>
                      <a:pt x="8893" y="2637"/>
                    </a:lnTo>
                    <a:lnTo>
                      <a:pt x="8788" y="2742"/>
                    </a:lnTo>
                    <a:lnTo>
                      <a:pt x="8683" y="2721"/>
                    </a:lnTo>
                    <a:lnTo>
                      <a:pt x="8579" y="2616"/>
                    </a:lnTo>
                    <a:lnTo>
                      <a:pt x="8307" y="2532"/>
                    </a:lnTo>
                    <a:lnTo>
                      <a:pt x="8202" y="2449"/>
                    </a:lnTo>
                    <a:lnTo>
                      <a:pt x="8286" y="2323"/>
                    </a:lnTo>
                    <a:lnTo>
                      <a:pt x="8453" y="2030"/>
                    </a:lnTo>
                    <a:lnTo>
                      <a:pt x="8453" y="1905"/>
                    </a:lnTo>
                    <a:lnTo>
                      <a:pt x="8369" y="1905"/>
                    </a:lnTo>
                    <a:lnTo>
                      <a:pt x="8265" y="2072"/>
                    </a:lnTo>
                    <a:lnTo>
                      <a:pt x="8160" y="2093"/>
                    </a:lnTo>
                    <a:lnTo>
                      <a:pt x="7909" y="2386"/>
                    </a:lnTo>
                    <a:lnTo>
                      <a:pt x="7846" y="2532"/>
                    </a:lnTo>
                    <a:lnTo>
                      <a:pt x="7784" y="2616"/>
                    </a:lnTo>
                    <a:lnTo>
                      <a:pt x="7658" y="2825"/>
                    </a:lnTo>
                    <a:lnTo>
                      <a:pt x="7449" y="3035"/>
                    </a:lnTo>
                    <a:lnTo>
                      <a:pt x="7365" y="3014"/>
                    </a:lnTo>
                    <a:lnTo>
                      <a:pt x="7114" y="2867"/>
                    </a:lnTo>
                    <a:lnTo>
                      <a:pt x="6926" y="2846"/>
                    </a:lnTo>
                    <a:lnTo>
                      <a:pt x="6737" y="2867"/>
                    </a:lnTo>
                    <a:lnTo>
                      <a:pt x="6486" y="3014"/>
                    </a:lnTo>
                    <a:lnTo>
                      <a:pt x="6361" y="3014"/>
                    </a:lnTo>
                    <a:lnTo>
                      <a:pt x="6131" y="2323"/>
                    </a:lnTo>
                    <a:lnTo>
                      <a:pt x="5712" y="2281"/>
                    </a:lnTo>
                    <a:lnTo>
                      <a:pt x="5691" y="1465"/>
                    </a:lnTo>
                    <a:lnTo>
                      <a:pt x="5503" y="1549"/>
                    </a:lnTo>
                    <a:lnTo>
                      <a:pt x="5356" y="1172"/>
                    </a:lnTo>
                    <a:lnTo>
                      <a:pt x="5064" y="963"/>
                    </a:lnTo>
                    <a:lnTo>
                      <a:pt x="4122" y="963"/>
                    </a:lnTo>
                    <a:lnTo>
                      <a:pt x="3264" y="1047"/>
                    </a:lnTo>
                    <a:lnTo>
                      <a:pt x="2762" y="754"/>
                    </a:lnTo>
                    <a:lnTo>
                      <a:pt x="2427" y="628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" name="Google Shape;608;p23"/>
              <p:cNvSpPr/>
              <p:nvPr/>
            </p:nvSpPr>
            <p:spPr>
              <a:xfrm>
                <a:off x="4401875" y="2571100"/>
                <a:ext cx="207150" cy="130275"/>
              </a:xfrm>
              <a:custGeom>
                <a:rect b="b" l="l" r="r" t="t"/>
                <a:pathLst>
                  <a:path extrusionOk="0" h="5211" w="8286">
                    <a:moveTo>
                      <a:pt x="3160" y="0"/>
                    </a:moveTo>
                    <a:lnTo>
                      <a:pt x="3264" y="126"/>
                    </a:lnTo>
                    <a:lnTo>
                      <a:pt x="3180" y="189"/>
                    </a:lnTo>
                    <a:lnTo>
                      <a:pt x="3055" y="105"/>
                    </a:lnTo>
                    <a:lnTo>
                      <a:pt x="2929" y="189"/>
                    </a:lnTo>
                    <a:lnTo>
                      <a:pt x="2825" y="314"/>
                    </a:lnTo>
                    <a:lnTo>
                      <a:pt x="2636" y="335"/>
                    </a:lnTo>
                    <a:lnTo>
                      <a:pt x="2532" y="586"/>
                    </a:lnTo>
                    <a:lnTo>
                      <a:pt x="2553" y="795"/>
                    </a:lnTo>
                    <a:lnTo>
                      <a:pt x="2657" y="900"/>
                    </a:lnTo>
                    <a:lnTo>
                      <a:pt x="2616" y="1026"/>
                    </a:lnTo>
                    <a:lnTo>
                      <a:pt x="2385" y="1005"/>
                    </a:lnTo>
                    <a:lnTo>
                      <a:pt x="2092" y="1005"/>
                    </a:lnTo>
                    <a:lnTo>
                      <a:pt x="2009" y="1026"/>
                    </a:lnTo>
                    <a:lnTo>
                      <a:pt x="1779" y="1067"/>
                    </a:lnTo>
                    <a:lnTo>
                      <a:pt x="1402" y="628"/>
                    </a:lnTo>
                    <a:lnTo>
                      <a:pt x="983" y="398"/>
                    </a:lnTo>
                    <a:lnTo>
                      <a:pt x="628" y="335"/>
                    </a:lnTo>
                    <a:lnTo>
                      <a:pt x="335" y="440"/>
                    </a:lnTo>
                    <a:lnTo>
                      <a:pt x="0" y="754"/>
                    </a:lnTo>
                    <a:lnTo>
                      <a:pt x="0" y="816"/>
                    </a:lnTo>
                    <a:lnTo>
                      <a:pt x="84" y="900"/>
                    </a:lnTo>
                    <a:lnTo>
                      <a:pt x="126" y="963"/>
                    </a:lnTo>
                    <a:lnTo>
                      <a:pt x="209" y="1047"/>
                    </a:lnTo>
                    <a:lnTo>
                      <a:pt x="251" y="1151"/>
                    </a:lnTo>
                    <a:lnTo>
                      <a:pt x="356" y="1360"/>
                    </a:lnTo>
                    <a:lnTo>
                      <a:pt x="335" y="1528"/>
                    </a:lnTo>
                    <a:lnTo>
                      <a:pt x="293" y="1653"/>
                    </a:lnTo>
                    <a:lnTo>
                      <a:pt x="314" y="1946"/>
                    </a:lnTo>
                    <a:lnTo>
                      <a:pt x="356" y="2009"/>
                    </a:lnTo>
                    <a:lnTo>
                      <a:pt x="398" y="2093"/>
                    </a:lnTo>
                    <a:lnTo>
                      <a:pt x="607" y="2302"/>
                    </a:lnTo>
                    <a:lnTo>
                      <a:pt x="565" y="2218"/>
                    </a:lnTo>
                    <a:lnTo>
                      <a:pt x="523" y="2155"/>
                    </a:lnTo>
                    <a:lnTo>
                      <a:pt x="544" y="2114"/>
                    </a:lnTo>
                    <a:lnTo>
                      <a:pt x="732" y="2155"/>
                    </a:lnTo>
                    <a:lnTo>
                      <a:pt x="816" y="2093"/>
                    </a:lnTo>
                    <a:lnTo>
                      <a:pt x="858" y="2114"/>
                    </a:lnTo>
                    <a:lnTo>
                      <a:pt x="837" y="2260"/>
                    </a:lnTo>
                    <a:lnTo>
                      <a:pt x="858" y="2365"/>
                    </a:lnTo>
                    <a:lnTo>
                      <a:pt x="942" y="2323"/>
                    </a:lnTo>
                    <a:lnTo>
                      <a:pt x="983" y="2427"/>
                    </a:lnTo>
                    <a:lnTo>
                      <a:pt x="963" y="2490"/>
                    </a:lnTo>
                    <a:lnTo>
                      <a:pt x="858" y="2469"/>
                    </a:lnTo>
                    <a:lnTo>
                      <a:pt x="816" y="2469"/>
                    </a:lnTo>
                    <a:lnTo>
                      <a:pt x="753" y="2427"/>
                    </a:lnTo>
                    <a:lnTo>
                      <a:pt x="649" y="2511"/>
                    </a:lnTo>
                    <a:lnTo>
                      <a:pt x="649" y="2616"/>
                    </a:lnTo>
                    <a:lnTo>
                      <a:pt x="732" y="2699"/>
                    </a:lnTo>
                    <a:lnTo>
                      <a:pt x="711" y="2574"/>
                    </a:lnTo>
                    <a:lnTo>
                      <a:pt x="774" y="2574"/>
                    </a:lnTo>
                    <a:lnTo>
                      <a:pt x="837" y="2595"/>
                    </a:lnTo>
                    <a:lnTo>
                      <a:pt x="921" y="2616"/>
                    </a:lnTo>
                    <a:lnTo>
                      <a:pt x="963" y="2720"/>
                    </a:lnTo>
                    <a:lnTo>
                      <a:pt x="1130" y="2804"/>
                    </a:lnTo>
                    <a:lnTo>
                      <a:pt x="1172" y="2909"/>
                    </a:lnTo>
                    <a:lnTo>
                      <a:pt x="1151" y="3097"/>
                    </a:lnTo>
                    <a:lnTo>
                      <a:pt x="1172" y="3160"/>
                    </a:lnTo>
                    <a:lnTo>
                      <a:pt x="1172" y="3453"/>
                    </a:lnTo>
                    <a:lnTo>
                      <a:pt x="1235" y="3662"/>
                    </a:lnTo>
                    <a:lnTo>
                      <a:pt x="1339" y="3955"/>
                    </a:lnTo>
                    <a:lnTo>
                      <a:pt x="1444" y="3871"/>
                    </a:lnTo>
                    <a:lnTo>
                      <a:pt x="1716" y="3871"/>
                    </a:lnTo>
                    <a:lnTo>
                      <a:pt x="1779" y="3725"/>
                    </a:lnTo>
                    <a:lnTo>
                      <a:pt x="1862" y="3620"/>
                    </a:lnTo>
                    <a:lnTo>
                      <a:pt x="1967" y="3620"/>
                    </a:lnTo>
                    <a:lnTo>
                      <a:pt x="2197" y="3411"/>
                    </a:lnTo>
                    <a:lnTo>
                      <a:pt x="2427" y="3348"/>
                    </a:lnTo>
                    <a:lnTo>
                      <a:pt x="2636" y="3411"/>
                    </a:lnTo>
                    <a:lnTo>
                      <a:pt x="2699" y="3264"/>
                    </a:lnTo>
                    <a:lnTo>
                      <a:pt x="2804" y="3243"/>
                    </a:lnTo>
                    <a:lnTo>
                      <a:pt x="2929" y="3306"/>
                    </a:lnTo>
                    <a:lnTo>
                      <a:pt x="3055" y="3264"/>
                    </a:lnTo>
                    <a:lnTo>
                      <a:pt x="3264" y="3453"/>
                    </a:lnTo>
                    <a:lnTo>
                      <a:pt x="3432" y="3515"/>
                    </a:lnTo>
                    <a:lnTo>
                      <a:pt x="3766" y="3725"/>
                    </a:lnTo>
                    <a:lnTo>
                      <a:pt x="3871" y="3725"/>
                    </a:lnTo>
                    <a:lnTo>
                      <a:pt x="3955" y="3641"/>
                    </a:lnTo>
                    <a:lnTo>
                      <a:pt x="4185" y="3746"/>
                    </a:lnTo>
                    <a:lnTo>
                      <a:pt x="4310" y="3767"/>
                    </a:lnTo>
                    <a:lnTo>
                      <a:pt x="4331" y="3934"/>
                    </a:lnTo>
                    <a:lnTo>
                      <a:pt x="4394" y="3976"/>
                    </a:lnTo>
                    <a:lnTo>
                      <a:pt x="4520" y="3955"/>
                    </a:lnTo>
                    <a:lnTo>
                      <a:pt x="4729" y="3997"/>
                    </a:lnTo>
                    <a:lnTo>
                      <a:pt x="4959" y="4311"/>
                    </a:lnTo>
                    <a:lnTo>
                      <a:pt x="5231" y="4352"/>
                    </a:lnTo>
                    <a:lnTo>
                      <a:pt x="5357" y="4394"/>
                    </a:lnTo>
                    <a:lnTo>
                      <a:pt x="5461" y="4562"/>
                    </a:lnTo>
                    <a:lnTo>
                      <a:pt x="5419" y="4666"/>
                    </a:lnTo>
                    <a:lnTo>
                      <a:pt x="5461" y="4792"/>
                    </a:lnTo>
                    <a:lnTo>
                      <a:pt x="5461" y="4876"/>
                    </a:lnTo>
                    <a:lnTo>
                      <a:pt x="5524" y="4980"/>
                    </a:lnTo>
                    <a:lnTo>
                      <a:pt x="5566" y="4938"/>
                    </a:lnTo>
                    <a:lnTo>
                      <a:pt x="5691" y="4980"/>
                    </a:lnTo>
                    <a:lnTo>
                      <a:pt x="5775" y="5043"/>
                    </a:lnTo>
                    <a:lnTo>
                      <a:pt x="5880" y="5043"/>
                    </a:lnTo>
                    <a:lnTo>
                      <a:pt x="5963" y="4980"/>
                    </a:lnTo>
                    <a:lnTo>
                      <a:pt x="6047" y="4980"/>
                    </a:lnTo>
                    <a:lnTo>
                      <a:pt x="6173" y="5085"/>
                    </a:lnTo>
                    <a:lnTo>
                      <a:pt x="6214" y="5148"/>
                    </a:lnTo>
                    <a:lnTo>
                      <a:pt x="6277" y="5210"/>
                    </a:lnTo>
                    <a:lnTo>
                      <a:pt x="6319" y="5148"/>
                    </a:lnTo>
                    <a:lnTo>
                      <a:pt x="6486" y="5127"/>
                    </a:lnTo>
                    <a:lnTo>
                      <a:pt x="6570" y="5022"/>
                    </a:lnTo>
                    <a:lnTo>
                      <a:pt x="6591" y="4938"/>
                    </a:lnTo>
                    <a:lnTo>
                      <a:pt x="6675" y="4896"/>
                    </a:lnTo>
                    <a:lnTo>
                      <a:pt x="6633" y="4813"/>
                    </a:lnTo>
                    <a:lnTo>
                      <a:pt x="6821" y="4708"/>
                    </a:lnTo>
                    <a:lnTo>
                      <a:pt x="7030" y="4666"/>
                    </a:lnTo>
                    <a:lnTo>
                      <a:pt x="7051" y="4604"/>
                    </a:lnTo>
                    <a:lnTo>
                      <a:pt x="7135" y="4520"/>
                    </a:lnTo>
                    <a:lnTo>
                      <a:pt x="7240" y="4499"/>
                    </a:lnTo>
                    <a:lnTo>
                      <a:pt x="7261" y="4373"/>
                    </a:lnTo>
                    <a:lnTo>
                      <a:pt x="7261" y="4206"/>
                    </a:lnTo>
                    <a:lnTo>
                      <a:pt x="7407" y="4080"/>
                    </a:lnTo>
                    <a:lnTo>
                      <a:pt x="7407" y="3955"/>
                    </a:lnTo>
                    <a:lnTo>
                      <a:pt x="7344" y="3892"/>
                    </a:lnTo>
                    <a:lnTo>
                      <a:pt x="7365" y="3850"/>
                    </a:lnTo>
                    <a:lnTo>
                      <a:pt x="7428" y="3829"/>
                    </a:lnTo>
                    <a:lnTo>
                      <a:pt x="7470" y="3767"/>
                    </a:lnTo>
                    <a:lnTo>
                      <a:pt x="7637" y="3725"/>
                    </a:lnTo>
                    <a:lnTo>
                      <a:pt x="7679" y="3725"/>
                    </a:lnTo>
                    <a:lnTo>
                      <a:pt x="7846" y="3620"/>
                    </a:lnTo>
                    <a:lnTo>
                      <a:pt x="7993" y="3557"/>
                    </a:lnTo>
                    <a:lnTo>
                      <a:pt x="8098" y="3641"/>
                    </a:lnTo>
                    <a:lnTo>
                      <a:pt x="8244" y="3620"/>
                    </a:lnTo>
                    <a:lnTo>
                      <a:pt x="8265" y="3641"/>
                    </a:lnTo>
                    <a:lnTo>
                      <a:pt x="8286" y="3641"/>
                    </a:lnTo>
                    <a:lnTo>
                      <a:pt x="8265" y="3369"/>
                    </a:lnTo>
                    <a:lnTo>
                      <a:pt x="8265" y="3223"/>
                    </a:lnTo>
                    <a:lnTo>
                      <a:pt x="8056" y="3097"/>
                    </a:lnTo>
                    <a:lnTo>
                      <a:pt x="7972" y="3097"/>
                    </a:lnTo>
                    <a:lnTo>
                      <a:pt x="7888" y="3013"/>
                    </a:lnTo>
                    <a:lnTo>
                      <a:pt x="7574" y="2992"/>
                    </a:lnTo>
                    <a:lnTo>
                      <a:pt x="7198" y="2699"/>
                    </a:lnTo>
                    <a:lnTo>
                      <a:pt x="6779" y="2511"/>
                    </a:lnTo>
                    <a:lnTo>
                      <a:pt x="6382" y="2218"/>
                    </a:lnTo>
                    <a:lnTo>
                      <a:pt x="6005" y="1988"/>
                    </a:lnTo>
                    <a:lnTo>
                      <a:pt x="5796" y="1904"/>
                    </a:lnTo>
                    <a:lnTo>
                      <a:pt x="5670" y="1653"/>
                    </a:lnTo>
                    <a:lnTo>
                      <a:pt x="5629" y="1528"/>
                    </a:lnTo>
                    <a:lnTo>
                      <a:pt x="5524" y="1423"/>
                    </a:lnTo>
                    <a:lnTo>
                      <a:pt x="5419" y="1067"/>
                    </a:lnTo>
                    <a:lnTo>
                      <a:pt x="5168" y="921"/>
                    </a:lnTo>
                    <a:lnTo>
                      <a:pt x="5043" y="900"/>
                    </a:lnTo>
                    <a:lnTo>
                      <a:pt x="4959" y="942"/>
                    </a:lnTo>
                    <a:lnTo>
                      <a:pt x="4624" y="795"/>
                    </a:lnTo>
                    <a:lnTo>
                      <a:pt x="4185" y="544"/>
                    </a:lnTo>
                    <a:lnTo>
                      <a:pt x="4164" y="419"/>
                    </a:lnTo>
                    <a:lnTo>
                      <a:pt x="3808" y="210"/>
                    </a:lnTo>
                    <a:lnTo>
                      <a:pt x="3432" y="21"/>
                    </a:lnTo>
                    <a:lnTo>
                      <a:pt x="316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09" name="Google Shape;609;p23"/>
              <p:cNvGrpSpPr/>
              <p:nvPr/>
            </p:nvGrpSpPr>
            <p:grpSpPr>
              <a:xfrm>
                <a:off x="4842300" y="3099950"/>
                <a:ext cx="31425" cy="59650"/>
                <a:chOff x="4842300" y="3099950"/>
                <a:chExt cx="31425" cy="59650"/>
              </a:xfrm>
            </p:grpSpPr>
            <p:sp>
              <p:nvSpPr>
                <p:cNvPr id="610" name="Google Shape;610;p23"/>
                <p:cNvSpPr/>
                <p:nvPr/>
              </p:nvSpPr>
              <p:spPr>
                <a:xfrm>
                  <a:off x="4842300" y="3122950"/>
                  <a:ext cx="2125" cy="6825"/>
                </a:xfrm>
                <a:custGeom>
                  <a:rect b="b" l="l" r="r" t="t"/>
                  <a:pathLst>
                    <a:path extrusionOk="0" h="273" w="85">
                      <a:moveTo>
                        <a:pt x="84" y="1"/>
                      </a:moveTo>
                      <a:lnTo>
                        <a:pt x="1" y="22"/>
                      </a:lnTo>
                      <a:lnTo>
                        <a:pt x="43" y="126"/>
                      </a:lnTo>
                      <a:lnTo>
                        <a:pt x="1" y="273"/>
                      </a:lnTo>
                      <a:lnTo>
                        <a:pt x="64" y="126"/>
                      </a:lnTo>
                      <a:lnTo>
                        <a:pt x="43" y="22"/>
                      </a:lnTo>
                      <a:lnTo>
                        <a:pt x="84" y="22"/>
                      </a:lnTo>
                      <a:lnTo>
                        <a:pt x="84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1" name="Google Shape;611;p23"/>
                <p:cNvSpPr/>
                <p:nvPr/>
              </p:nvSpPr>
              <p:spPr>
                <a:xfrm>
                  <a:off x="4842300" y="3106225"/>
                  <a:ext cx="31425" cy="53375"/>
                </a:xfrm>
                <a:custGeom>
                  <a:rect b="b" l="l" r="r" t="t"/>
                  <a:pathLst>
                    <a:path extrusionOk="0" h="2135" w="1257">
                      <a:moveTo>
                        <a:pt x="273" y="0"/>
                      </a:moveTo>
                      <a:lnTo>
                        <a:pt x="273" y="21"/>
                      </a:lnTo>
                      <a:lnTo>
                        <a:pt x="294" y="42"/>
                      </a:lnTo>
                      <a:lnTo>
                        <a:pt x="273" y="63"/>
                      </a:lnTo>
                      <a:lnTo>
                        <a:pt x="252" y="105"/>
                      </a:lnTo>
                      <a:lnTo>
                        <a:pt x="252" y="126"/>
                      </a:lnTo>
                      <a:lnTo>
                        <a:pt x="252" y="209"/>
                      </a:lnTo>
                      <a:lnTo>
                        <a:pt x="189" y="314"/>
                      </a:lnTo>
                      <a:lnTo>
                        <a:pt x="147" y="272"/>
                      </a:lnTo>
                      <a:lnTo>
                        <a:pt x="84" y="230"/>
                      </a:lnTo>
                      <a:lnTo>
                        <a:pt x="1" y="230"/>
                      </a:lnTo>
                      <a:lnTo>
                        <a:pt x="1" y="251"/>
                      </a:lnTo>
                      <a:lnTo>
                        <a:pt x="84" y="272"/>
                      </a:lnTo>
                      <a:lnTo>
                        <a:pt x="105" y="335"/>
                      </a:lnTo>
                      <a:lnTo>
                        <a:pt x="84" y="356"/>
                      </a:lnTo>
                      <a:lnTo>
                        <a:pt x="147" y="461"/>
                      </a:lnTo>
                      <a:lnTo>
                        <a:pt x="147" y="628"/>
                      </a:lnTo>
                      <a:lnTo>
                        <a:pt x="84" y="691"/>
                      </a:lnTo>
                      <a:lnTo>
                        <a:pt x="64" y="942"/>
                      </a:lnTo>
                      <a:lnTo>
                        <a:pt x="84" y="1005"/>
                      </a:lnTo>
                      <a:lnTo>
                        <a:pt x="43" y="1046"/>
                      </a:lnTo>
                      <a:lnTo>
                        <a:pt x="84" y="1277"/>
                      </a:lnTo>
                      <a:lnTo>
                        <a:pt x="84" y="1360"/>
                      </a:lnTo>
                      <a:lnTo>
                        <a:pt x="168" y="1611"/>
                      </a:lnTo>
                      <a:lnTo>
                        <a:pt x="252" y="1925"/>
                      </a:lnTo>
                      <a:lnTo>
                        <a:pt x="315" y="2051"/>
                      </a:lnTo>
                      <a:lnTo>
                        <a:pt x="461" y="2134"/>
                      </a:lnTo>
                      <a:lnTo>
                        <a:pt x="587" y="2113"/>
                      </a:lnTo>
                      <a:lnTo>
                        <a:pt x="775" y="2093"/>
                      </a:lnTo>
                      <a:lnTo>
                        <a:pt x="942" y="2030"/>
                      </a:lnTo>
                      <a:lnTo>
                        <a:pt x="1131" y="1821"/>
                      </a:lnTo>
                      <a:lnTo>
                        <a:pt x="1214" y="1674"/>
                      </a:lnTo>
                      <a:lnTo>
                        <a:pt x="1256" y="1569"/>
                      </a:lnTo>
                      <a:lnTo>
                        <a:pt x="1235" y="1486"/>
                      </a:lnTo>
                      <a:lnTo>
                        <a:pt x="1256" y="1423"/>
                      </a:lnTo>
                      <a:lnTo>
                        <a:pt x="1256" y="1277"/>
                      </a:lnTo>
                      <a:lnTo>
                        <a:pt x="1235" y="1214"/>
                      </a:lnTo>
                      <a:lnTo>
                        <a:pt x="1256" y="1109"/>
                      </a:lnTo>
                      <a:lnTo>
                        <a:pt x="1152" y="1046"/>
                      </a:lnTo>
                      <a:lnTo>
                        <a:pt x="1089" y="795"/>
                      </a:lnTo>
                      <a:lnTo>
                        <a:pt x="1005" y="628"/>
                      </a:lnTo>
                      <a:lnTo>
                        <a:pt x="900" y="628"/>
                      </a:lnTo>
                      <a:lnTo>
                        <a:pt x="900" y="586"/>
                      </a:lnTo>
                      <a:lnTo>
                        <a:pt x="796" y="586"/>
                      </a:lnTo>
                      <a:lnTo>
                        <a:pt x="921" y="544"/>
                      </a:lnTo>
                      <a:lnTo>
                        <a:pt x="900" y="481"/>
                      </a:lnTo>
                      <a:lnTo>
                        <a:pt x="838" y="461"/>
                      </a:lnTo>
                      <a:lnTo>
                        <a:pt x="775" y="335"/>
                      </a:lnTo>
                      <a:lnTo>
                        <a:pt x="712" y="335"/>
                      </a:lnTo>
                      <a:lnTo>
                        <a:pt x="691" y="230"/>
                      </a:lnTo>
                      <a:lnTo>
                        <a:pt x="670" y="168"/>
                      </a:lnTo>
                      <a:lnTo>
                        <a:pt x="670" y="126"/>
                      </a:lnTo>
                      <a:lnTo>
                        <a:pt x="482" y="42"/>
                      </a:lnTo>
                      <a:lnTo>
                        <a:pt x="461" y="105"/>
                      </a:lnTo>
                      <a:lnTo>
                        <a:pt x="377" y="63"/>
                      </a:lnTo>
                      <a:lnTo>
                        <a:pt x="398" y="21"/>
                      </a:lnTo>
                      <a:lnTo>
                        <a:pt x="27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2" name="Google Shape;612;p23"/>
                <p:cNvSpPr/>
                <p:nvPr/>
              </p:nvSpPr>
              <p:spPr>
                <a:xfrm>
                  <a:off x="4844400" y="3099950"/>
                  <a:ext cx="5250" cy="4725"/>
                </a:xfrm>
                <a:custGeom>
                  <a:rect b="b" l="l" r="r" t="t"/>
                  <a:pathLst>
                    <a:path extrusionOk="0" h="189" w="210">
                      <a:moveTo>
                        <a:pt x="189" y="0"/>
                      </a:moveTo>
                      <a:lnTo>
                        <a:pt x="0" y="42"/>
                      </a:lnTo>
                      <a:lnTo>
                        <a:pt x="0" y="105"/>
                      </a:lnTo>
                      <a:lnTo>
                        <a:pt x="126" y="188"/>
                      </a:lnTo>
                      <a:lnTo>
                        <a:pt x="126" y="147"/>
                      </a:lnTo>
                      <a:lnTo>
                        <a:pt x="168" y="147"/>
                      </a:lnTo>
                      <a:lnTo>
                        <a:pt x="210" y="42"/>
                      </a:lnTo>
                      <a:lnTo>
                        <a:pt x="189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3" name="Google Shape;613;p23"/>
                <p:cNvSpPr/>
                <p:nvPr/>
              </p:nvSpPr>
              <p:spPr>
                <a:xfrm>
                  <a:off x="4849625" y="3101500"/>
                  <a:ext cx="7875" cy="6300"/>
                </a:xfrm>
                <a:custGeom>
                  <a:rect b="b" l="l" r="r" t="t"/>
                  <a:pathLst>
                    <a:path extrusionOk="0" h="252" w="315">
                      <a:moveTo>
                        <a:pt x="43" y="1"/>
                      </a:moveTo>
                      <a:lnTo>
                        <a:pt x="43" y="43"/>
                      </a:lnTo>
                      <a:lnTo>
                        <a:pt x="84" y="85"/>
                      </a:lnTo>
                      <a:lnTo>
                        <a:pt x="1" y="85"/>
                      </a:lnTo>
                      <a:lnTo>
                        <a:pt x="1" y="105"/>
                      </a:lnTo>
                      <a:lnTo>
                        <a:pt x="126" y="147"/>
                      </a:lnTo>
                      <a:lnTo>
                        <a:pt x="189" y="210"/>
                      </a:lnTo>
                      <a:lnTo>
                        <a:pt x="273" y="210"/>
                      </a:lnTo>
                      <a:lnTo>
                        <a:pt x="315" y="252"/>
                      </a:lnTo>
                      <a:lnTo>
                        <a:pt x="294" y="210"/>
                      </a:lnTo>
                      <a:lnTo>
                        <a:pt x="168" y="105"/>
                      </a:lnTo>
                      <a:lnTo>
                        <a:pt x="168" y="22"/>
                      </a:lnTo>
                      <a:lnTo>
                        <a:pt x="43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614" name="Google Shape;614;p23"/>
              <p:cNvSpPr/>
              <p:nvPr/>
            </p:nvSpPr>
            <p:spPr>
              <a:xfrm>
                <a:off x="4663400" y="2731150"/>
                <a:ext cx="405425" cy="396025"/>
              </a:xfrm>
              <a:custGeom>
                <a:rect b="b" l="l" r="r" t="t"/>
                <a:pathLst>
                  <a:path extrusionOk="0" h="15841" w="16217">
                    <a:moveTo>
                      <a:pt x="6906" y="15150"/>
                    </a:moveTo>
                    <a:lnTo>
                      <a:pt x="6927" y="15212"/>
                    </a:lnTo>
                    <a:lnTo>
                      <a:pt x="6927" y="15171"/>
                    </a:lnTo>
                    <a:lnTo>
                      <a:pt x="6906" y="15150"/>
                    </a:lnTo>
                    <a:close/>
                    <a:moveTo>
                      <a:pt x="3997" y="1"/>
                    </a:moveTo>
                    <a:lnTo>
                      <a:pt x="3914" y="147"/>
                    </a:lnTo>
                    <a:lnTo>
                      <a:pt x="3788" y="147"/>
                    </a:lnTo>
                    <a:lnTo>
                      <a:pt x="3600" y="294"/>
                    </a:lnTo>
                    <a:lnTo>
                      <a:pt x="3453" y="587"/>
                    </a:lnTo>
                    <a:lnTo>
                      <a:pt x="3391" y="629"/>
                    </a:lnTo>
                    <a:lnTo>
                      <a:pt x="3286" y="733"/>
                    </a:lnTo>
                    <a:lnTo>
                      <a:pt x="3223" y="733"/>
                    </a:lnTo>
                    <a:lnTo>
                      <a:pt x="3119" y="817"/>
                    </a:lnTo>
                    <a:lnTo>
                      <a:pt x="3014" y="838"/>
                    </a:lnTo>
                    <a:lnTo>
                      <a:pt x="2826" y="1026"/>
                    </a:lnTo>
                    <a:lnTo>
                      <a:pt x="2846" y="1089"/>
                    </a:lnTo>
                    <a:lnTo>
                      <a:pt x="2930" y="1298"/>
                    </a:lnTo>
                    <a:lnTo>
                      <a:pt x="2867" y="1570"/>
                    </a:lnTo>
                    <a:lnTo>
                      <a:pt x="2867" y="1717"/>
                    </a:lnTo>
                    <a:lnTo>
                      <a:pt x="2763" y="1779"/>
                    </a:lnTo>
                    <a:lnTo>
                      <a:pt x="2616" y="1968"/>
                    </a:lnTo>
                    <a:lnTo>
                      <a:pt x="2700" y="2031"/>
                    </a:lnTo>
                    <a:lnTo>
                      <a:pt x="2700" y="2135"/>
                    </a:lnTo>
                    <a:lnTo>
                      <a:pt x="2637" y="2261"/>
                    </a:lnTo>
                    <a:lnTo>
                      <a:pt x="2428" y="2365"/>
                    </a:lnTo>
                    <a:lnTo>
                      <a:pt x="2323" y="2554"/>
                    </a:lnTo>
                    <a:lnTo>
                      <a:pt x="2302" y="2721"/>
                    </a:lnTo>
                    <a:lnTo>
                      <a:pt x="2219" y="2867"/>
                    </a:lnTo>
                    <a:lnTo>
                      <a:pt x="1968" y="3035"/>
                    </a:lnTo>
                    <a:lnTo>
                      <a:pt x="1863" y="3391"/>
                    </a:lnTo>
                    <a:lnTo>
                      <a:pt x="1675" y="3600"/>
                    </a:lnTo>
                    <a:lnTo>
                      <a:pt x="1361" y="3600"/>
                    </a:lnTo>
                    <a:lnTo>
                      <a:pt x="1152" y="3725"/>
                    </a:lnTo>
                    <a:lnTo>
                      <a:pt x="1068" y="3704"/>
                    </a:lnTo>
                    <a:lnTo>
                      <a:pt x="1047" y="3600"/>
                    </a:lnTo>
                    <a:lnTo>
                      <a:pt x="922" y="3537"/>
                    </a:lnTo>
                    <a:lnTo>
                      <a:pt x="838" y="3600"/>
                    </a:lnTo>
                    <a:lnTo>
                      <a:pt x="733" y="3642"/>
                    </a:lnTo>
                    <a:lnTo>
                      <a:pt x="691" y="3746"/>
                    </a:lnTo>
                    <a:lnTo>
                      <a:pt x="545" y="3956"/>
                    </a:lnTo>
                    <a:lnTo>
                      <a:pt x="461" y="3976"/>
                    </a:lnTo>
                    <a:lnTo>
                      <a:pt x="357" y="4228"/>
                    </a:lnTo>
                    <a:lnTo>
                      <a:pt x="357" y="4374"/>
                    </a:lnTo>
                    <a:lnTo>
                      <a:pt x="461" y="4353"/>
                    </a:lnTo>
                    <a:lnTo>
                      <a:pt x="608" y="4395"/>
                    </a:lnTo>
                    <a:lnTo>
                      <a:pt x="670" y="4374"/>
                    </a:lnTo>
                    <a:lnTo>
                      <a:pt x="775" y="4374"/>
                    </a:lnTo>
                    <a:lnTo>
                      <a:pt x="859" y="4562"/>
                    </a:lnTo>
                    <a:lnTo>
                      <a:pt x="838" y="4688"/>
                    </a:lnTo>
                    <a:lnTo>
                      <a:pt x="859" y="4897"/>
                    </a:lnTo>
                    <a:lnTo>
                      <a:pt x="1068" y="5023"/>
                    </a:lnTo>
                    <a:lnTo>
                      <a:pt x="1173" y="5023"/>
                    </a:lnTo>
                    <a:lnTo>
                      <a:pt x="1256" y="5085"/>
                    </a:lnTo>
                    <a:lnTo>
                      <a:pt x="1214" y="5169"/>
                    </a:lnTo>
                    <a:lnTo>
                      <a:pt x="1340" y="5316"/>
                    </a:lnTo>
                    <a:lnTo>
                      <a:pt x="1466" y="5692"/>
                    </a:lnTo>
                    <a:lnTo>
                      <a:pt x="1445" y="5755"/>
                    </a:lnTo>
                    <a:lnTo>
                      <a:pt x="1486" y="5818"/>
                    </a:lnTo>
                    <a:lnTo>
                      <a:pt x="1382" y="5860"/>
                    </a:lnTo>
                    <a:lnTo>
                      <a:pt x="1256" y="5943"/>
                    </a:lnTo>
                    <a:lnTo>
                      <a:pt x="1194" y="5860"/>
                    </a:lnTo>
                    <a:lnTo>
                      <a:pt x="1256" y="5797"/>
                    </a:lnTo>
                    <a:lnTo>
                      <a:pt x="1256" y="5797"/>
                    </a:lnTo>
                    <a:lnTo>
                      <a:pt x="1131" y="5818"/>
                    </a:lnTo>
                    <a:lnTo>
                      <a:pt x="1068" y="5860"/>
                    </a:lnTo>
                    <a:lnTo>
                      <a:pt x="838" y="5964"/>
                    </a:lnTo>
                    <a:lnTo>
                      <a:pt x="440" y="5943"/>
                    </a:lnTo>
                    <a:lnTo>
                      <a:pt x="336" y="6006"/>
                    </a:lnTo>
                    <a:lnTo>
                      <a:pt x="252" y="5964"/>
                    </a:lnTo>
                    <a:lnTo>
                      <a:pt x="210" y="6111"/>
                    </a:lnTo>
                    <a:lnTo>
                      <a:pt x="126" y="6132"/>
                    </a:lnTo>
                    <a:lnTo>
                      <a:pt x="22" y="6215"/>
                    </a:lnTo>
                    <a:lnTo>
                      <a:pt x="1" y="6362"/>
                    </a:lnTo>
                    <a:lnTo>
                      <a:pt x="168" y="6257"/>
                    </a:lnTo>
                    <a:lnTo>
                      <a:pt x="336" y="6236"/>
                    </a:lnTo>
                    <a:lnTo>
                      <a:pt x="210" y="6320"/>
                    </a:lnTo>
                    <a:lnTo>
                      <a:pt x="106" y="6445"/>
                    </a:lnTo>
                    <a:lnTo>
                      <a:pt x="85" y="6571"/>
                    </a:lnTo>
                    <a:lnTo>
                      <a:pt x="147" y="6592"/>
                    </a:lnTo>
                    <a:lnTo>
                      <a:pt x="336" y="6780"/>
                    </a:lnTo>
                    <a:lnTo>
                      <a:pt x="691" y="6906"/>
                    </a:lnTo>
                    <a:lnTo>
                      <a:pt x="817" y="6885"/>
                    </a:lnTo>
                    <a:lnTo>
                      <a:pt x="963" y="6885"/>
                    </a:lnTo>
                    <a:lnTo>
                      <a:pt x="1194" y="6780"/>
                    </a:lnTo>
                    <a:lnTo>
                      <a:pt x="1194" y="6738"/>
                    </a:lnTo>
                    <a:lnTo>
                      <a:pt x="1194" y="6697"/>
                    </a:lnTo>
                    <a:lnTo>
                      <a:pt x="1214" y="6697"/>
                    </a:lnTo>
                    <a:lnTo>
                      <a:pt x="1340" y="6738"/>
                    </a:lnTo>
                    <a:lnTo>
                      <a:pt x="1298" y="6843"/>
                    </a:lnTo>
                    <a:lnTo>
                      <a:pt x="1256" y="6843"/>
                    </a:lnTo>
                    <a:lnTo>
                      <a:pt x="1152" y="6989"/>
                    </a:lnTo>
                    <a:lnTo>
                      <a:pt x="1068" y="6989"/>
                    </a:lnTo>
                    <a:lnTo>
                      <a:pt x="838" y="7178"/>
                    </a:lnTo>
                    <a:lnTo>
                      <a:pt x="838" y="7220"/>
                    </a:lnTo>
                    <a:lnTo>
                      <a:pt x="754" y="7199"/>
                    </a:lnTo>
                    <a:lnTo>
                      <a:pt x="733" y="7199"/>
                    </a:lnTo>
                    <a:lnTo>
                      <a:pt x="650" y="7261"/>
                    </a:lnTo>
                    <a:lnTo>
                      <a:pt x="566" y="7220"/>
                    </a:lnTo>
                    <a:lnTo>
                      <a:pt x="566" y="7115"/>
                    </a:lnTo>
                    <a:lnTo>
                      <a:pt x="503" y="7115"/>
                    </a:lnTo>
                    <a:lnTo>
                      <a:pt x="461" y="7094"/>
                    </a:lnTo>
                    <a:lnTo>
                      <a:pt x="419" y="7094"/>
                    </a:lnTo>
                    <a:lnTo>
                      <a:pt x="398" y="7178"/>
                    </a:lnTo>
                    <a:lnTo>
                      <a:pt x="419" y="7261"/>
                    </a:lnTo>
                    <a:lnTo>
                      <a:pt x="650" y="7492"/>
                    </a:lnTo>
                    <a:lnTo>
                      <a:pt x="733" y="7533"/>
                    </a:lnTo>
                    <a:lnTo>
                      <a:pt x="775" y="7533"/>
                    </a:lnTo>
                    <a:lnTo>
                      <a:pt x="817" y="7575"/>
                    </a:lnTo>
                    <a:lnTo>
                      <a:pt x="984" y="7826"/>
                    </a:lnTo>
                    <a:lnTo>
                      <a:pt x="1403" y="8161"/>
                    </a:lnTo>
                    <a:lnTo>
                      <a:pt x="1612" y="8224"/>
                    </a:lnTo>
                    <a:lnTo>
                      <a:pt x="1779" y="8161"/>
                    </a:lnTo>
                    <a:lnTo>
                      <a:pt x="2072" y="7994"/>
                    </a:lnTo>
                    <a:lnTo>
                      <a:pt x="2261" y="7889"/>
                    </a:lnTo>
                    <a:lnTo>
                      <a:pt x="2261" y="7826"/>
                    </a:lnTo>
                    <a:lnTo>
                      <a:pt x="2344" y="7722"/>
                    </a:lnTo>
                    <a:lnTo>
                      <a:pt x="2386" y="7513"/>
                    </a:lnTo>
                    <a:lnTo>
                      <a:pt x="2302" y="7408"/>
                    </a:lnTo>
                    <a:lnTo>
                      <a:pt x="2386" y="7199"/>
                    </a:lnTo>
                    <a:lnTo>
                      <a:pt x="2386" y="7094"/>
                    </a:lnTo>
                    <a:lnTo>
                      <a:pt x="2407" y="7010"/>
                    </a:lnTo>
                    <a:lnTo>
                      <a:pt x="2428" y="7094"/>
                    </a:lnTo>
                    <a:lnTo>
                      <a:pt x="2595" y="7094"/>
                    </a:lnTo>
                    <a:lnTo>
                      <a:pt x="2637" y="7115"/>
                    </a:lnTo>
                    <a:lnTo>
                      <a:pt x="2742" y="7073"/>
                    </a:lnTo>
                    <a:lnTo>
                      <a:pt x="2721" y="7115"/>
                    </a:lnTo>
                    <a:lnTo>
                      <a:pt x="2616" y="7220"/>
                    </a:lnTo>
                    <a:lnTo>
                      <a:pt x="2533" y="7199"/>
                    </a:lnTo>
                    <a:lnTo>
                      <a:pt x="2512" y="7220"/>
                    </a:lnTo>
                    <a:lnTo>
                      <a:pt x="2491" y="7366"/>
                    </a:lnTo>
                    <a:lnTo>
                      <a:pt x="2533" y="7429"/>
                    </a:lnTo>
                    <a:lnTo>
                      <a:pt x="2533" y="7533"/>
                    </a:lnTo>
                    <a:lnTo>
                      <a:pt x="2595" y="7575"/>
                    </a:lnTo>
                    <a:lnTo>
                      <a:pt x="2742" y="7533"/>
                    </a:lnTo>
                    <a:lnTo>
                      <a:pt x="2826" y="7575"/>
                    </a:lnTo>
                    <a:lnTo>
                      <a:pt x="2742" y="7575"/>
                    </a:lnTo>
                    <a:lnTo>
                      <a:pt x="2700" y="7617"/>
                    </a:lnTo>
                    <a:lnTo>
                      <a:pt x="2554" y="7701"/>
                    </a:lnTo>
                    <a:lnTo>
                      <a:pt x="2616" y="7952"/>
                    </a:lnTo>
                    <a:lnTo>
                      <a:pt x="2700" y="8015"/>
                    </a:lnTo>
                    <a:lnTo>
                      <a:pt x="2742" y="8203"/>
                    </a:lnTo>
                    <a:lnTo>
                      <a:pt x="2742" y="8349"/>
                    </a:lnTo>
                    <a:lnTo>
                      <a:pt x="2700" y="8475"/>
                    </a:lnTo>
                    <a:lnTo>
                      <a:pt x="2700" y="8580"/>
                    </a:lnTo>
                    <a:lnTo>
                      <a:pt x="2784" y="8642"/>
                    </a:lnTo>
                    <a:lnTo>
                      <a:pt x="2700" y="8684"/>
                    </a:lnTo>
                    <a:lnTo>
                      <a:pt x="2721" y="8873"/>
                    </a:lnTo>
                    <a:lnTo>
                      <a:pt x="2867" y="9186"/>
                    </a:lnTo>
                    <a:lnTo>
                      <a:pt x="2909" y="9291"/>
                    </a:lnTo>
                    <a:lnTo>
                      <a:pt x="2951" y="9375"/>
                    </a:lnTo>
                    <a:lnTo>
                      <a:pt x="2867" y="9396"/>
                    </a:lnTo>
                    <a:lnTo>
                      <a:pt x="2867" y="9521"/>
                    </a:lnTo>
                    <a:lnTo>
                      <a:pt x="3035" y="9730"/>
                    </a:lnTo>
                    <a:lnTo>
                      <a:pt x="2909" y="9730"/>
                    </a:lnTo>
                    <a:lnTo>
                      <a:pt x="3035" y="9919"/>
                    </a:lnTo>
                    <a:lnTo>
                      <a:pt x="3035" y="10086"/>
                    </a:lnTo>
                    <a:lnTo>
                      <a:pt x="3265" y="10546"/>
                    </a:lnTo>
                    <a:lnTo>
                      <a:pt x="3265" y="10860"/>
                    </a:lnTo>
                    <a:lnTo>
                      <a:pt x="3370" y="11132"/>
                    </a:lnTo>
                    <a:lnTo>
                      <a:pt x="3453" y="11174"/>
                    </a:lnTo>
                    <a:lnTo>
                      <a:pt x="3495" y="11342"/>
                    </a:lnTo>
                    <a:lnTo>
                      <a:pt x="3579" y="11383"/>
                    </a:lnTo>
                    <a:lnTo>
                      <a:pt x="3579" y="11467"/>
                    </a:lnTo>
                    <a:lnTo>
                      <a:pt x="3704" y="11697"/>
                    </a:lnTo>
                    <a:lnTo>
                      <a:pt x="3767" y="11718"/>
                    </a:lnTo>
                    <a:lnTo>
                      <a:pt x="3767" y="11781"/>
                    </a:lnTo>
                    <a:lnTo>
                      <a:pt x="3893" y="11969"/>
                    </a:lnTo>
                    <a:lnTo>
                      <a:pt x="3955" y="11969"/>
                    </a:lnTo>
                    <a:lnTo>
                      <a:pt x="3955" y="12178"/>
                    </a:lnTo>
                    <a:lnTo>
                      <a:pt x="3997" y="12241"/>
                    </a:lnTo>
                    <a:lnTo>
                      <a:pt x="4081" y="12388"/>
                    </a:lnTo>
                    <a:lnTo>
                      <a:pt x="4102" y="12555"/>
                    </a:lnTo>
                    <a:lnTo>
                      <a:pt x="4207" y="12827"/>
                    </a:lnTo>
                    <a:lnTo>
                      <a:pt x="4269" y="12932"/>
                    </a:lnTo>
                    <a:lnTo>
                      <a:pt x="4290" y="13162"/>
                    </a:lnTo>
                    <a:lnTo>
                      <a:pt x="4332" y="13225"/>
                    </a:lnTo>
                    <a:lnTo>
                      <a:pt x="4416" y="13371"/>
                    </a:lnTo>
                    <a:lnTo>
                      <a:pt x="4583" y="13539"/>
                    </a:lnTo>
                    <a:lnTo>
                      <a:pt x="4604" y="13539"/>
                    </a:lnTo>
                    <a:lnTo>
                      <a:pt x="4709" y="13685"/>
                    </a:lnTo>
                    <a:lnTo>
                      <a:pt x="4876" y="13894"/>
                    </a:lnTo>
                    <a:lnTo>
                      <a:pt x="4939" y="14083"/>
                    </a:lnTo>
                    <a:lnTo>
                      <a:pt x="5002" y="14229"/>
                    </a:lnTo>
                    <a:lnTo>
                      <a:pt x="5043" y="14271"/>
                    </a:lnTo>
                    <a:lnTo>
                      <a:pt x="5043" y="14375"/>
                    </a:lnTo>
                    <a:lnTo>
                      <a:pt x="5169" y="14606"/>
                    </a:lnTo>
                    <a:lnTo>
                      <a:pt x="5232" y="14815"/>
                    </a:lnTo>
                    <a:lnTo>
                      <a:pt x="5232" y="15045"/>
                    </a:lnTo>
                    <a:lnTo>
                      <a:pt x="5441" y="15484"/>
                    </a:lnTo>
                    <a:lnTo>
                      <a:pt x="5629" y="15673"/>
                    </a:lnTo>
                    <a:lnTo>
                      <a:pt x="5776" y="15798"/>
                    </a:lnTo>
                    <a:lnTo>
                      <a:pt x="5985" y="15840"/>
                    </a:lnTo>
                    <a:lnTo>
                      <a:pt x="6194" y="15673"/>
                    </a:lnTo>
                    <a:lnTo>
                      <a:pt x="6257" y="15547"/>
                    </a:lnTo>
                    <a:lnTo>
                      <a:pt x="6215" y="15484"/>
                    </a:lnTo>
                    <a:lnTo>
                      <a:pt x="6257" y="15464"/>
                    </a:lnTo>
                    <a:lnTo>
                      <a:pt x="6278" y="15422"/>
                    </a:lnTo>
                    <a:lnTo>
                      <a:pt x="6320" y="15317"/>
                    </a:lnTo>
                    <a:lnTo>
                      <a:pt x="6529" y="15212"/>
                    </a:lnTo>
                    <a:lnTo>
                      <a:pt x="6571" y="15212"/>
                    </a:lnTo>
                    <a:lnTo>
                      <a:pt x="6822" y="15129"/>
                    </a:lnTo>
                    <a:lnTo>
                      <a:pt x="6906" y="15150"/>
                    </a:lnTo>
                    <a:lnTo>
                      <a:pt x="6717" y="15045"/>
                    </a:lnTo>
                    <a:lnTo>
                      <a:pt x="6696" y="14961"/>
                    </a:lnTo>
                    <a:lnTo>
                      <a:pt x="6738" y="14919"/>
                    </a:lnTo>
                    <a:lnTo>
                      <a:pt x="6906" y="14710"/>
                    </a:lnTo>
                    <a:lnTo>
                      <a:pt x="6885" y="14647"/>
                    </a:lnTo>
                    <a:lnTo>
                      <a:pt x="6927" y="14543"/>
                    </a:lnTo>
                    <a:lnTo>
                      <a:pt x="7094" y="14522"/>
                    </a:lnTo>
                    <a:lnTo>
                      <a:pt x="7136" y="14543"/>
                    </a:lnTo>
                    <a:lnTo>
                      <a:pt x="7261" y="14522"/>
                    </a:lnTo>
                    <a:lnTo>
                      <a:pt x="7261" y="14375"/>
                    </a:lnTo>
                    <a:lnTo>
                      <a:pt x="7220" y="13894"/>
                    </a:lnTo>
                    <a:lnTo>
                      <a:pt x="7157" y="13811"/>
                    </a:lnTo>
                    <a:lnTo>
                      <a:pt x="7157" y="13580"/>
                    </a:lnTo>
                    <a:lnTo>
                      <a:pt x="7303" y="13329"/>
                    </a:lnTo>
                    <a:lnTo>
                      <a:pt x="7429" y="12953"/>
                    </a:lnTo>
                    <a:lnTo>
                      <a:pt x="7429" y="12660"/>
                    </a:lnTo>
                    <a:lnTo>
                      <a:pt x="7261" y="12618"/>
                    </a:lnTo>
                    <a:lnTo>
                      <a:pt x="7261" y="12178"/>
                    </a:lnTo>
                    <a:lnTo>
                      <a:pt x="7240" y="12011"/>
                    </a:lnTo>
                    <a:lnTo>
                      <a:pt x="7345" y="11906"/>
                    </a:lnTo>
                    <a:lnTo>
                      <a:pt x="7240" y="11614"/>
                    </a:lnTo>
                    <a:lnTo>
                      <a:pt x="7240" y="11404"/>
                    </a:lnTo>
                    <a:lnTo>
                      <a:pt x="7303" y="11300"/>
                    </a:lnTo>
                    <a:lnTo>
                      <a:pt x="7492" y="11132"/>
                    </a:lnTo>
                    <a:lnTo>
                      <a:pt x="7533" y="11132"/>
                    </a:lnTo>
                    <a:lnTo>
                      <a:pt x="7617" y="11195"/>
                    </a:lnTo>
                    <a:lnTo>
                      <a:pt x="7680" y="11237"/>
                    </a:lnTo>
                    <a:lnTo>
                      <a:pt x="7847" y="11028"/>
                    </a:lnTo>
                    <a:lnTo>
                      <a:pt x="7847" y="10881"/>
                    </a:lnTo>
                    <a:lnTo>
                      <a:pt x="7952" y="10818"/>
                    </a:lnTo>
                    <a:lnTo>
                      <a:pt x="8203" y="10839"/>
                    </a:lnTo>
                    <a:lnTo>
                      <a:pt x="8349" y="10756"/>
                    </a:lnTo>
                    <a:lnTo>
                      <a:pt x="8454" y="10609"/>
                    </a:lnTo>
                    <a:lnTo>
                      <a:pt x="8412" y="10463"/>
                    </a:lnTo>
                    <a:lnTo>
                      <a:pt x="8454" y="10358"/>
                    </a:lnTo>
                    <a:lnTo>
                      <a:pt x="8600" y="10212"/>
                    </a:lnTo>
                    <a:lnTo>
                      <a:pt x="8810" y="10149"/>
                    </a:lnTo>
                    <a:lnTo>
                      <a:pt x="8935" y="10023"/>
                    </a:lnTo>
                    <a:lnTo>
                      <a:pt x="9019" y="9877"/>
                    </a:lnTo>
                    <a:lnTo>
                      <a:pt x="9542" y="9479"/>
                    </a:lnTo>
                    <a:lnTo>
                      <a:pt x="9626" y="9186"/>
                    </a:lnTo>
                    <a:lnTo>
                      <a:pt x="10023" y="8852"/>
                    </a:lnTo>
                    <a:lnTo>
                      <a:pt x="9961" y="8831"/>
                    </a:lnTo>
                    <a:lnTo>
                      <a:pt x="9940" y="8852"/>
                    </a:lnTo>
                    <a:lnTo>
                      <a:pt x="9856" y="8893"/>
                    </a:lnTo>
                    <a:lnTo>
                      <a:pt x="9877" y="8747"/>
                    </a:lnTo>
                    <a:lnTo>
                      <a:pt x="9940" y="8747"/>
                    </a:lnTo>
                    <a:lnTo>
                      <a:pt x="10044" y="8663"/>
                    </a:lnTo>
                    <a:lnTo>
                      <a:pt x="10065" y="8663"/>
                    </a:lnTo>
                    <a:lnTo>
                      <a:pt x="10086" y="8684"/>
                    </a:lnTo>
                    <a:lnTo>
                      <a:pt x="10086" y="8747"/>
                    </a:lnTo>
                    <a:lnTo>
                      <a:pt x="10149" y="8789"/>
                    </a:lnTo>
                    <a:lnTo>
                      <a:pt x="10463" y="8621"/>
                    </a:lnTo>
                    <a:lnTo>
                      <a:pt x="10463" y="8559"/>
                    </a:lnTo>
                    <a:lnTo>
                      <a:pt x="10672" y="8412"/>
                    </a:lnTo>
                    <a:lnTo>
                      <a:pt x="10630" y="8329"/>
                    </a:lnTo>
                    <a:lnTo>
                      <a:pt x="10714" y="8329"/>
                    </a:lnTo>
                    <a:lnTo>
                      <a:pt x="10756" y="8224"/>
                    </a:lnTo>
                    <a:lnTo>
                      <a:pt x="10881" y="8119"/>
                    </a:lnTo>
                    <a:lnTo>
                      <a:pt x="10818" y="8098"/>
                    </a:lnTo>
                    <a:lnTo>
                      <a:pt x="10860" y="8057"/>
                    </a:lnTo>
                    <a:lnTo>
                      <a:pt x="10777" y="7931"/>
                    </a:lnTo>
                    <a:lnTo>
                      <a:pt x="10777" y="7847"/>
                    </a:lnTo>
                    <a:lnTo>
                      <a:pt x="10818" y="7743"/>
                    </a:lnTo>
                    <a:lnTo>
                      <a:pt x="10860" y="7680"/>
                    </a:lnTo>
                    <a:lnTo>
                      <a:pt x="10902" y="7617"/>
                    </a:lnTo>
                    <a:lnTo>
                      <a:pt x="11279" y="7492"/>
                    </a:lnTo>
                    <a:lnTo>
                      <a:pt x="11341" y="7387"/>
                    </a:lnTo>
                    <a:lnTo>
                      <a:pt x="11341" y="7303"/>
                    </a:lnTo>
                    <a:lnTo>
                      <a:pt x="11404" y="7220"/>
                    </a:lnTo>
                    <a:lnTo>
                      <a:pt x="11425" y="7178"/>
                    </a:lnTo>
                    <a:lnTo>
                      <a:pt x="11383" y="7115"/>
                    </a:lnTo>
                    <a:lnTo>
                      <a:pt x="11321" y="7115"/>
                    </a:lnTo>
                    <a:lnTo>
                      <a:pt x="11300" y="7073"/>
                    </a:lnTo>
                    <a:lnTo>
                      <a:pt x="11404" y="7073"/>
                    </a:lnTo>
                    <a:lnTo>
                      <a:pt x="11488" y="7157"/>
                    </a:lnTo>
                    <a:lnTo>
                      <a:pt x="11488" y="7261"/>
                    </a:lnTo>
                    <a:lnTo>
                      <a:pt x="11509" y="7387"/>
                    </a:lnTo>
                    <a:lnTo>
                      <a:pt x="11593" y="7408"/>
                    </a:lnTo>
                    <a:lnTo>
                      <a:pt x="11676" y="7408"/>
                    </a:lnTo>
                    <a:lnTo>
                      <a:pt x="11718" y="7366"/>
                    </a:lnTo>
                    <a:lnTo>
                      <a:pt x="11739" y="7387"/>
                    </a:lnTo>
                    <a:lnTo>
                      <a:pt x="11739" y="7324"/>
                    </a:lnTo>
                    <a:lnTo>
                      <a:pt x="11760" y="7282"/>
                    </a:lnTo>
                    <a:lnTo>
                      <a:pt x="11802" y="7324"/>
                    </a:lnTo>
                    <a:lnTo>
                      <a:pt x="11823" y="7492"/>
                    </a:lnTo>
                    <a:lnTo>
                      <a:pt x="11906" y="7513"/>
                    </a:lnTo>
                    <a:lnTo>
                      <a:pt x="11906" y="7429"/>
                    </a:lnTo>
                    <a:lnTo>
                      <a:pt x="11969" y="7533"/>
                    </a:lnTo>
                    <a:lnTo>
                      <a:pt x="12032" y="7429"/>
                    </a:lnTo>
                    <a:lnTo>
                      <a:pt x="11969" y="7303"/>
                    </a:lnTo>
                    <a:lnTo>
                      <a:pt x="12011" y="7303"/>
                    </a:lnTo>
                    <a:lnTo>
                      <a:pt x="11969" y="7115"/>
                    </a:lnTo>
                    <a:lnTo>
                      <a:pt x="11948" y="7010"/>
                    </a:lnTo>
                    <a:lnTo>
                      <a:pt x="11948" y="6864"/>
                    </a:lnTo>
                    <a:lnTo>
                      <a:pt x="11760" y="6634"/>
                    </a:lnTo>
                    <a:lnTo>
                      <a:pt x="11739" y="6445"/>
                    </a:lnTo>
                    <a:lnTo>
                      <a:pt x="11760" y="6341"/>
                    </a:lnTo>
                    <a:lnTo>
                      <a:pt x="11718" y="6215"/>
                    </a:lnTo>
                    <a:lnTo>
                      <a:pt x="11718" y="6027"/>
                    </a:lnTo>
                    <a:lnTo>
                      <a:pt x="11551" y="5839"/>
                    </a:lnTo>
                    <a:lnTo>
                      <a:pt x="11425" y="5797"/>
                    </a:lnTo>
                    <a:lnTo>
                      <a:pt x="11300" y="5629"/>
                    </a:lnTo>
                    <a:lnTo>
                      <a:pt x="11300" y="5399"/>
                    </a:lnTo>
                    <a:lnTo>
                      <a:pt x="11404" y="5378"/>
                    </a:lnTo>
                    <a:lnTo>
                      <a:pt x="11446" y="5211"/>
                    </a:lnTo>
                    <a:lnTo>
                      <a:pt x="11530" y="5169"/>
                    </a:lnTo>
                    <a:lnTo>
                      <a:pt x="11613" y="5190"/>
                    </a:lnTo>
                    <a:lnTo>
                      <a:pt x="11676" y="5127"/>
                    </a:lnTo>
                    <a:lnTo>
                      <a:pt x="11634" y="4981"/>
                    </a:lnTo>
                    <a:lnTo>
                      <a:pt x="11655" y="4918"/>
                    </a:lnTo>
                    <a:lnTo>
                      <a:pt x="11530" y="4897"/>
                    </a:lnTo>
                    <a:lnTo>
                      <a:pt x="11425" y="4960"/>
                    </a:lnTo>
                    <a:lnTo>
                      <a:pt x="11132" y="4855"/>
                    </a:lnTo>
                    <a:lnTo>
                      <a:pt x="11153" y="4709"/>
                    </a:lnTo>
                    <a:lnTo>
                      <a:pt x="11279" y="4583"/>
                    </a:lnTo>
                    <a:lnTo>
                      <a:pt x="11321" y="4437"/>
                    </a:lnTo>
                    <a:lnTo>
                      <a:pt x="11279" y="4374"/>
                    </a:lnTo>
                    <a:lnTo>
                      <a:pt x="11279" y="4290"/>
                    </a:lnTo>
                    <a:lnTo>
                      <a:pt x="11321" y="4290"/>
                    </a:lnTo>
                    <a:lnTo>
                      <a:pt x="11341" y="4228"/>
                    </a:lnTo>
                    <a:lnTo>
                      <a:pt x="11404" y="4269"/>
                    </a:lnTo>
                    <a:lnTo>
                      <a:pt x="11488" y="4374"/>
                    </a:lnTo>
                    <a:lnTo>
                      <a:pt x="11488" y="4437"/>
                    </a:lnTo>
                    <a:lnTo>
                      <a:pt x="11551" y="4541"/>
                    </a:lnTo>
                    <a:lnTo>
                      <a:pt x="11676" y="4562"/>
                    </a:lnTo>
                    <a:lnTo>
                      <a:pt x="11739" y="4541"/>
                    </a:lnTo>
                    <a:lnTo>
                      <a:pt x="11655" y="4479"/>
                    </a:lnTo>
                    <a:lnTo>
                      <a:pt x="11676" y="4395"/>
                    </a:lnTo>
                    <a:lnTo>
                      <a:pt x="11739" y="4395"/>
                    </a:lnTo>
                    <a:lnTo>
                      <a:pt x="11823" y="4479"/>
                    </a:lnTo>
                    <a:lnTo>
                      <a:pt x="11865" y="4541"/>
                    </a:lnTo>
                    <a:lnTo>
                      <a:pt x="11969" y="4583"/>
                    </a:lnTo>
                    <a:lnTo>
                      <a:pt x="12011" y="4541"/>
                    </a:lnTo>
                    <a:lnTo>
                      <a:pt x="12053" y="4541"/>
                    </a:lnTo>
                    <a:lnTo>
                      <a:pt x="12137" y="4667"/>
                    </a:lnTo>
                    <a:lnTo>
                      <a:pt x="12158" y="4792"/>
                    </a:lnTo>
                    <a:lnTo>
                      <a:pt x="12158" y="4876"/>
                    </a:lnTo>
                    <a:lnTo>
                      <a:pt x="12199" y="5002"/>
                    </a:lnTo>
                    <a:lnTo>
                      <a:pt x="12199" y="5085"/>
                    </a:lnTo>
                    <a:lnTo>
                      <a:pt x="12325" y="5127"/>
                    </a:lnTo>
                    <a:lnTo>
                      <a:pt x="12430" y="5106"/>
                    </a:lnTo>
                    <a:lnTo>
                      <a:pt x="12555" y="5169"/>
                    </a:lnTo>
                    <a:lnTo>
                      <a:pt x="12911" y="5169"/>
                    </a:lnTo>
                    <a:lnTo>
                      <a:pt x="13099" y="5190"/>
                    </a:lnTo>
                    <a:lnTo>
                      <a:pt x="13308" y="5169"/>
                    </a:lnTo>
                    <a:lnTo>
                      <a:pt x="13392" y="5169"/>
                    </a:lnTo>
                    <a:lnTo>
                      <a:pt x="13434" y="5190"/>
                    </a:lnTo>
                    <a:lnTo>
                      <a:pt x="13497" y="5169"/>
                    </a:lnTo>
                    <a:lnTo>
                      <a:pt x="13601" y="5274"/>
                    </a:lnTo>
                    <a:lnTo>
                      <a:pt x="13643" y="5295"/>
                    </a:lnTo>
                    <a:lnTo>
                      <a:pt x="13601" y="5420"/>
                    </a:lnTo>
                    <a:lnTo>
                      <a:pt x="13580" y="5546"/>
                    </a:lnTo>
                    <a:lnTo>
                      <a:pt x="13497" y="5755"/>
                    </a:lnTo>
                    <a:lnTo>
                      <a:pt x="13434" y="5797"/>
                    </a:lnTo>
                    <a:lnTo>
                      <a:pt x="13434" y="5860"/>
                    </a:lnTo>
                    <a:lnTo>
                      <a:pt x="13392" y="5922"/>
                    </a:lnTo>
                    <a:lnTo>
                      <a:pt x="13308" y="5922"/>
                    </a:lnTo>
                    <a:lnTo>
                      <a:pt x="13287" y="5860"/>
                    </a:lnTo>
                    <a:lnTo>
                      <a:pt x="13183" y="5943"/>
                    </a:lnTo>
                    <a:lnTo>
                      <a:pt x="13162" y="6027"/>
                    </a:lnTo>
                    <a:lnTo>
                      <a:pt x="13099" y="6048"/>
                    </a:lnTo>
                    <a:lnTo>
                      <a:pt x="13099" y="6132"/>
                    </a:lnTo>
                    <a:lnTo>
                      <a:pt x="13162" y="6278"/>
                    </a:lnTo>
                    <a:lnTo>
                      <a:pt x="13225" y="6341"/>
                    </a:lnTo>
                    <a:lnTo>
                      <a:pt x="13225" y="6383"/>
                    </a:lnTo>
                    <a:lnTo>
                      <a:pt x="13329" y="6487"/>
                    </a:lnTo>
                    <a:lnTo>
                      <a:pt x="13413" y="6592"/>
                    </a:lnTo>
                    <a:lnTo>
                      <a:pt x="13497" y="6592"/>
                    </a:lnTo>
                    <a:lnTo>
                      <a:pt x="13497" y="6529"/>
                    </a:lnTo>
                    <a:lnTo>
                      <a:pt x="13476" y="6466"/>
                    </a:lnTo>
                    <a:lnTo>
                      <a:pt x="13518" y="6383"/>
                    </a:lnTo>
                    <a:lnTo>
                      <a:pt x="13518" y="6341"/>
                    </a:lnTo>
                    <a:lnTo>
                      <a:pt x="13538" y="6278"/>
                    </a:lnTo>
                    <a:lnTo>
                      <a:pt x="13518" y="6236"/>
                    </a:lnTo>
                    <a:lnTo>
                      <a:pt x="13580" y="6173"/>
                    </a:lnTo>
                    <a:lnTo>
                      <a:pt x="13643" y="6236"/>
                    </a:lnTo>
                    <a:lnTo>
                      <a:pt x="13727" y="6236"/>
                    </a:lnTo>
                    <a:lnTo>
                      <a:pt x="13769" y="6278"/>
                    </a:lnTo>
                    <a:lnTo>
                      <a:pt x="13831" y="6362"/>
                    </a:lnTo>
                    <a:lnTo>
                      <a:pt x="13852" y="6529"/>
                    </a:lnTo>
                    <a:lnTo>
                      <a:pt x="13852" y="6655"/>
                    </a:lnTo>
                    <a:lnTo>
                      <a:pt x="13915" y="6738"/>
                    </a:lnTo>
                    <a:lnTo>
                      <a:pt x="13936" y="6969"/>
                    </a:lnTo>
                    <a:lnTo>
                      <a:pt x="13999" y="7115"/>
                    </a:lnTo>
                    <a:lnTo>
                      <a:pt x="14020" y="7199"/>
                    </a:lnTo>
                    <a:lnTo>
                      <a:pt x="14041" y="7261"/>
                    </a:lnTo>
                    <a:lnTo>
                      <a:pt x="14041" y="7303"/>
                    </a:lnTo>
                    <a:lnTo>
                      <a:pt x="14062" y="7366"/>
                    </a:lnTo>
                    <a:lnTo>
                      <a:pt x="14103" y="7387"/>
                    </a:lnTo>
                    <a:lnTo>
                      <a:pt x="14103" y="7303"/>
                    </a:lnTo>
                    <a:lnTo>
                      <a:pt x="14124" y="7199"/>
                    </a:lnTo>
                    <a:lnTo>
                      <a:pt x="14166" y="7220"/>
                    </a:lnTo>
                    <a:lnTo>
                      <a:pt x="14250" y="7199"/>
                    </a:lnTo>
                    <a:lnTo>
                      <a:pt x="14292" y="6989"/>
                    </a:lnTo>
                    <a:lnTo>
                      <a:pt x="14271" y="6885"/>
                    </a:lnTo>
                    <a:lnTo>
                      <a:pt x="14292" y="6759"/>
                    </a:lnTo>
                    <a:lnTo>
                      <a:pt x="14271" y="6592"/>
                    </a:lnTo>
                    <a:lnTo>
                      <a:pt x="14417" y="6592"/>
                    </a:lnTo>
                    <a:lnTo>
                      <a:pt x="14417" y="6383"/>
                    </a:lnTo>
                    <a:lnTo>
                      <a:pt x="14417" y="6257"/>
                    </a:lnTo>
                    <a:lnTo>
                      <a:pt x="14354" y="5964"/>
                    </a:lnTo>
                    <a:lnTo>
                      <a:pt x="14459" y="5964"/>
                    </a:lnTo>
                    <a:lnTo>
                      <a:pt x="14564" y="6006"/>
                    </a:lnTo>
                    <a:lnTo>
                      <a:pt x="14731" y="6006"/>
                    </a:lnTo>
                    <a:lnTo>
                      <a:pt x="14794" y="5797"/>
                    </a:lnTo>
                    <a:lnTo>
                      <a:pt x="14857" y="5546"/>
                    </a:lnTo>
                    <a:lnTo>
                      <a:pt x="14982" y="5232"/>
                    </a:lnTo>
                    <a:lnTo>
                      <a:pt x="14857" y="5190"/>
                    </a:lnTo>
                    <a:lnTo>
                      <a:pt x="14857" y="5085"/>
                    </a:lnTo>
                    <a:lnTo>
                      <a:pt x="15003" y="4813"/>
                    </a:lnTo>
                    <a:lnTo>
                      <a:pt x="15087" y="4583"/>
                    </a:lnTo>
                    <a:lnTo>
                      <a:pt x="15045" y="4541"/>
                    </a:lnTo>
                    <a:lnTo>
                      <a:pt x="15066" y="4374"/>
                    </a:lnTo>
                    <a:lnTo>
                      <a:pt x="15254" y="4081"/>
                    </a:lnTo>
                    <a:lnTo>
                      <a:pt x="15380" y="4039"/>
                    </a:lnTo>
                    <a:lnTo>
                      <a:pt x="15505" y="3872"/>
                    </a:lnTo>
                    <a:lnTo>
                      <a:pt x="15568" y="3725"/>
                    </a:lnTo>
                    <a:lnTo>
                      <a:pt x="15777" y="3663"/>
                    </a:lnTo>
                    <a:lnTo>
                      <a:pt x="15924" y="3558"/>
                    </a:lnTo>
                    <a:lnTo>
                      <a:pt x="16007" y="3642"/>
                    </a:lnTo>
                    <a:lnTo>
                      <a:pt x="16133" y="3704"/>
                    </a:lnTo>
                    <a:lnTo>
                      <a:pt x="16112" y="3600"/>
                    </a:lnTo>
                    <a:lnTo>
                      <a:pt x="16112" y="3432"/>
                    </a:lnTo>
                    <a:lnTo>
                      <a:pt x="16217" y="3328"/>
                    </a:lnTo>
                    <a:lnTo>
                      <a:pt x="16196" y="3244"/>
                    </a:lnTo>
                    <a:lnTo>
                      <a:pt x="16154" y="3223"/>
                    </a:lnTo>
                    <a:lnTo>
                      <a:pt x="16091" y="3119"/>
                    </a:lnTo>
                    <a:lnTo>
                      <a:pt x="15987" y="3077"/>
                    </a:lnTo>
                    <a:lnTo>
                      <a:pt x="15903" y="3119"/>
                    </a:lnTo>
                    <a:lnTo>
                      <a:pt x="15777" y="3098"/>
                    </a:lnTo>
                    <a:lnTo>
                      <a:pt x="15735" y="2993"/>
                    </a:lnTo>
                    <a:lnTo>
                      <a:pt x="15840" y="2888"/>
                    </a:lnTo>
                    <a:lnTo>
                      <a:pt x="15840" y="2805"/>
                    </a:lnTo>
                    <a:lnTo>
                      <a:pt x="15777" y="2700"/>
                    </a:lnTo>
                    <a:lnTo>
                      <a:pt x="15735" y="2616"/>
                    </a:lnTo>
                    <a:lnTo>
                      <a:pt x="15673" y="2658"/>
                    </a:lnTo>
                    <a:lnTo>
                      <a:pt x="15589" y="2658"/>
                    </a:lnTo>
                    <a:lnTo>
                      <a:pt x="15526" y="2575"/>
                    </a:lnTo>
                    <a:lnTo>
                      <a:pt x="15610" y="2407"/>
                    </a:lnTo>
                    <a:lnTo>
                      <a:pt x="15589" y="2365"/>
                    </a:lnTo>
                    <a:lnTo>
                      <a:pt x="15505" y="2365"/>
                    </a:lnTo>
                    <a:lnTo>
                      <a:pt x="15463" y="2282"/>
                    </a:lnTo>
                    <a:lnTo>
                      <a:pt x="15380" y="2261"/>
                    </a:lnTo>
                    <a:lnTo>
                      <a:pt x="15108" y="2407"/>
                    </a:lnTo>
                    <a:lnTo>
                      <a:pt x="15150" y="2512"/>
                    </a:lnTo>
                    <a:lnTo>
                      <a:pt x="15066" y="2575"/>
                    </a:lnTo>
                    <a:lnTo>
                      <a:pt x="14857" y="2491"/>
                    </a:lnTo>
                    <a:lnTo>
                      <a:pt x="14689" y="2554"/>
                    </a:lnTo>
                    <a:lnTo>
                      <a:pt x="14585" y="2386"/>
                    </a:lnTo>
                    <a:lnTo>
                      <a:pt x="14459" y="2491"/>
                    </a:lnTo>
                    <a:lnTo>
                      <a:pt x="14375" y="2491"/>
                    </a:lnTo>
                    <a:lnTo>
                      <a:pt x="14375" y="2616"/>
                    </a:lnTo>
                    <a:lnTo>
                      <a:pt x="14271" y="2784"/>
                    </a:lnTo>
                    <a:lnTo>
                      <a:pt x="14041" y="2826"/>
                    </a:lnTo>
                    <a:lnTo>
                      <a:pt x="13936" y="2867"/>
                    </a:lnTo>
                    <a:lnTo>
                      <a:pt x="13831" y="2972"/>
                    </a:lnTo>
                    <a:lnTo>
                      <a:pt x="13769" y="3098"/>
                    </a:lnTo>
                    <a:lnTo>
                      <a:pt x="13685" y="3119"/>
                    </a:lnTo>
                    <a:lnTo>
                      <a:pt x="13685" y="3202"/>
                    </a:lnTo>
                    <a:lnTo>
                      <a:pt x="13580" y="3181"/>
                    </a:lnTo>
                    <a:lnTo>
                      <a:pt x="13497" y="3223"/>
                    </a:lnTo>
                    <a:lnTo>
                      <a:pt x="13434" y="3391"/>
                    </a:lnTo>
                    <a:lnTo>
                      <a:pt x="13329" y="3391"/>
                    </a:lnTo>
                    <a:lnTo>
                      <a:pt x="13120" y="3432"/>
                    </a:lnTo>
                    <a:lnTo>
                      <a:pt x="13057" y="3432"/>
                    </a:lnTo>
                    <a:lnTo>
                      <a:pt x="13015" y="3600"/>
                    </a:lnTo>
                    <a:lnTo>
                      <a:pt x="13015" y="3704"/>
                    </a:lnTo>
                    <a:lnTo>
                      <a:pt x="13204" y="3767"/>
                    </a:lnTo>
                    <a:lnTo>
                      <a:pt x="13204" y="3935"/>
                    </a:lnTo>
                    <a:lnTo>
                      <a:pt x="13204" y="4039"/>
                    </a:lnTo>
                    <a:lnTo>
                      <a:pt x="12974" y="4123"/>
                    </a:lnTo>
                    <a:lnTo>
                      <a:pt x="12806" y="4081"/>
                    </a:lnTo>
                    <a:lnTo>
                      <a:pt x="12597" y="4144"/>
                    </a:lnTo>
                    <a:lnTo>
                      <a:pt x="12492" y="4081"/>
                    </a:lnTo>
                    <a:lnTo>
                      <a:pt x="12367" y="4123"/>
                    </a:lnTo>
                    <a:lnTo>
                      <a:pt x="12262" y="4248"/>
                    </a:lnTo>
                    <a:lnTo>
                      <a:pt x="12116" y="4248"/>
                    </a:lnTo>
                    <a:lnTo>
                      <a:pt x="11823" y="4081"/>
                    </a:lnTo>
                    <a:lnTo>
                      <a:pt x="11739" y="4144"/>
                    </a:lnTo>
                    <a:lnTo>
                      <a:pt x="11530" y="4123"/>
                    </a:lnTo>
                    <a:lnTo>
                      <a:pt x="11425" y="3935"/>
                    </a:lnTo>
                    <a:lnTo>
                      <a:pt x="11488" y="3830"/>
                    </a:lnTo>
                    <a:lnTo>
                      <a:pt x="11488" y="3704"/>
                    </a:lnTo>
                    <a:lnTo>
                      <a:pt x="11383" y="3621"/>
                    </a:lnTo>
                    <a:lnTo>
                      <a:pt x="11341" y="3453"/>
                    </a:lnTo>
                    <a:lnTo>
                      <a:pt x="11300" y="3349"/>
                    </a:lnTo>
                    <a:lnTo>
                      <a:pt x="11153" y="3349"/>
                    </a:lnTo>
                    <a:lnTo>
                      <a:pt x="11069" y="3453"/>
                    </a:lnTo>
                    <a:lnTo>
                      <a:pt x="11028" y="3453"/>
                    </a:lnTo>
                    <a:lnTo>
                      <a:pt x="11090" y="3600"/>
                    </a:lnTo>
                    <a:lnTo>
                      <a:pt x="11028" y="3851"/>
                    </a:lnTo>
                    <a:lnTo>
                      <a:pt x="11132" y="4081"/>
                    </a:lnTo>
                    <a:lnTo>
                      <a:pt x="11090" y="4353"/>
                    </a:lnTo>
                    <a:lnTo>
                      <a:pt x="10756" y="4437"/>
                    </a:lnTo>
                    <a:lnTo>
                      <a:pt x="10505" y="4290"/>
                    </a:lnTo>
                    <a:lnTo>
                      <a:pt x="10400" y="4374"/>
                    </a:lnTo>
                    <a:lnTo>
                      <a:pt x="9919" y="4186"/>
                    </a:lnTo>
                    <a:lnTo>
                      <a:pt x="9709" y="4186"/>
                    </a:lnTo>
                    <a:lnTo>
                      <a:pt x="9584" y="4248"/>
                    </a:lnTo>
                    <a:lnTo>
                      <a:pt x="9291" y="4165"/>
                    </a:lnTo>
                    <a:lnTo>
                      <a:pt x="9124" y="4039"/>
                    </a:lnTo>
                    <a:lnTo>
                      <a:pt x="9103" y="3872"/>
                    </a:lnTo>
                    <a:lnTo>
                      <a:pt x="8810" y="3830"/>
                    </a:lnTo>
                    <a:lnTo>
                      <a:pt x="8517" y="3914"/>
                    </a:lnTo>
                    <a:lnTo>
                      <a:pt x="8412" y="3830"/>
                    </a:lnTo>
                    <a:lnTo>
                      <a:pt x="8140" y="3830"/>
                    </a:lnTo>
                    <a:lnTo>
                      <a:pt x="7952" y="3725"/>
                    </a:lnTo>
                    <a:lnTo>
                      <a:pt x="7784" y="3725"/>
                    </a:lnTo>
                    <a:lnTo>
                      <a:pt x="7680" y="3642"/>
                    </a:lnTo>
                    <a:lnTo>
                      <a:pt x="7450" y="3600"/>
                    </a:lnTo>
                    <a:lnTo>
                      <a:pt x="7261" y="3391"/>
                    </a:lnTo>
                    <a:lnTo>
                      <a:pt x="7010" y="3202"/>
                    </a:lnTo>
                    <a:lnTo>
                      <a:pt x="6801" y="3139"/>
                    </a:lnTo>
                    <a:lnTo>
                      <a:pt x="6717" y="3077"/>
                    </a:lnTo>
                    <a:lnTo>
                      <a:pt x="6613" y="3077"/>
                    </a:lnTo>
                    <a:lnTo>
                      <a:pt x="6508" y="2993"/>
                    </a:lnTo>
                    <a:lnTo>
                      <a:pt x="6383" y="2972"/>
                    </a:lnTo>
                    <a:lnTo>
                      <a:pt x="6362" y="2826"/>
                    </a:lnTo>
                    <a:lnTo>
                      <a:pt x="6487" y="2616"/>
                    </a:lnTo>
                    <a:lnTo>
                      <a:pt x="6487" y="2449"/>
                    </a:lnTo>
                    <a:lnTo>
                      <a:pt x="6571" y="2135"/>
                    </a:lnTo>
                    <a:lnTo>
                      <a:pt x="6571" y="1926"/>
                    </a:lnTo>
                    <a:lnTo>
                      <a:pt x="6529" y="1947"/>
                    </a:lnTo>
                    <a:lnTo>
                      <a:pt x="6508" y="1842"/>
                    </a:lnTo>
                    <a:lnTo>
                      <a:pt x="6404" y="1842"/>
                    </a:lnTo>
                    <a:lnTo>
                      <a:pt x="6320" y="1675"/>
                    </a:lnTo>
                    <a:lnTo>
                      <a:pt x="6257" y="1654"/>
                    </a:lnTo>
                    <a:lnTo>
                      <a:pt x="6152" y="1549"/>
                    </a:lnTo>
                    <a:lnTo>
                      <a:pt x="6006" y="1528"/>
                    </a:lnTo>
                    <a:lnTo>
                      <a:pt x="5964" y="1445"/>
                    </a:lnTo>
                    <a:lnTo>
                      <a:pt x="5839" y="1445"/>
                    </a:lnTo>
                    <a:lnTo>
                      <a:pt x="5755" y="1549"/>
                    </a:lnTo>
                    <a:lnTo>
                      <a:pt x="5629" y="1507"/>
                    </a:lnTo>
                    <a:lnTo>
                      <a:pt x="5587" y="1361"/>
                    </a:lnTo>
                    <a:lnTo>
                      <a:pt x="5546" y="1361"/>
                    </a:lnTo>
                    <a:lnTo>
                      <a:pt x="5546" y="1256"/>
                    </a:lnTo>
                    <a:lnTo>
                      <a:pt x="5462" y="1152"/>
                    </a:lnTo>
                    <a:lnTo>
                      <a:pt x="5399" y="1131"/>
                    </a:lnTo>
                    <a:lnTo>
                      <a:pt x="5441" y="1047"/>
                    </a:lnTo>
                    <a:lnTo>
                      <a:pt x="5378" y="943"/>
                    </a:lnTo>
                    <a:lnTo>
                      <a:pt x="5399" y="712"/>
                    </a:lnTo>
                    <a:lnTo>
                      <a:pt x="5253" y="629"/>
                    </a:lnTo>
                    <a:lnTo>
                      <a:pt x="5232" y="566"/>
                    </a:lnTo>
                    <a:lnTo>
                      <a:pt x="5211" y="482"/>
                    </a:lnTo>
                    <a:lnTo>
                      <a:pt x="4960" y="357"/>
                    </a:lnTo>
                    <a:lnTo>
                      <a:pt x="4813" y="357"/>
                    </a:lnTo>
                    <a:lnTo>
                      <a:pt x="4751" y="189"/>
                    </a:lnTo>
                    <a:lnTo>
                      <a:pt x="4604" y="106"/>
                    </a:lnTo>
                    <a:lnTo>
                      <a:pt x="4437" y="210"/>
                    </a:lnTo>
                    <a:lnTo>
                      <a:pt x="412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" name="Google Shape;615;p23"/>
              <p:cNvSpPr/>
              <p:nvPr/>
            </p:nvSpPr>
            <p:spPr>
              <a:xfrm>
                <a:off x="4822425" y="2778250"/>
                <a:ext cx="119300" cy="63825"/>
              </a:xfrm>
              <a:custGeom>
                <a:rect b="b" l="l" r="r" t="t"/>
                <a:pathLst>
                  <a:path extrusionOk="0" h="2553" w="4772">
                    <a:moveTo>
                      <a:pt x="231" y="0"/>
                    </a:moveTo>
                    <a:lnTo>
                      <a:pt x="210" y="42"/>
                    </a:lnTo>
                    <a:lnTo>
                      <a:pt x="210" y="251"/>
                    </a:lnTo>
                    <a:lnTo>
                      <a:pt x="126" y="565"/>
                    </a:lnTo>
                    <a:lnTo>
                      <a:pt x="126" y="732"/>
                    </a:lnTo>
                    <a:lnTo>
                      <a:pt x="1" y="942"/>
                    </a:lnTo>
                    <a:lnTo>
                      <a:pt x="22" y="1088"/>
                    </a:lnTo>
                    <a:lnTo>
                      <a:pt x="147" y="1109"/>
                    </a:lnTo>
                    <a:lnTo>
                      <a:pt x="252" y="1193"/>
                    </a:lnTo>
                    <a:lnTo>
                      <a:pt x="356" y="1193"/>
                    </a:lnTo>
                    <a:lnTo>
                      <a:pt x="440" y="1255"/>
                    </a:lnTo>
                    <a:lnTo>
                      <a:pt x="649" y="1318"/>
                    </a:lnTo>
                    <a:lnTo>
                      <a:pt x="900" y="1507"/>
                    </a:lnTo>
                    <a:lnTo>
                      <a:pt x="1089" y="1716"/>
                    </a:lnTo>
                    <a:lnTo>
                      <a:pt x="1319" y="1758"/>
                    </a:lnTo>
                    <a:lnTo>
                      <a:pt x="1423" y="1841"/>
                    </a:lnTo>
                    <a:lnTo>
                      <a:pt x="1591" y="1841"/>
                    </a:lnTo>
                    <a:lnTo>
                      <a:pt x="1779" y="1946"/>
                    </a:lnTo>
                    <a:lnTo>
                      <a:pt x="2051" y="1946"/>
                    </a:lnTo>
                    <a:lnTo>
                      <a:pt x="2156" y="2030"/>
                    </a:lnTo>
                    <a:lnTo>
                      <a:pt x="2449" y="1946"/>
                    </a:lnTo>
                    <a:lnTo>
                      <a:pt x="2742" y="1988"/>
                    </a:lnTo>
                    <a:lnTo>
                      <a:pt x="2763" y="2155"/>
                    </a:lnTo>
                    <a:lnTo>
                      <a:pt x="2930" y="2281"/>
                    </a:lnTo>
                    <a:lnTo>
                      <a:pt x="3223" y="2364"/>
                    </a:lnTo>
                    <a:lnTo>
                      <a:pt x="3348" y="2302"/>
                    </a:lnTo>
                    <a:lnTo>
                      <a:pt x="3558" y="2302"/>
                    </a:lnTo>
                    <a:lnTo>
                      <a:pt x="4039" y="2490"/>
                    </a:lnTo>
                    <a:lnTo>
                      <a:pt x="4144" y="2406"/>
                    </a:lnTo>
                    <a:lnTo>
                      <a:pt x="4395" y="2553"/>
                    </a:lnTo>
                    <a:lnTo>
                      <a:pt x="4729" y="2469"/>
                    </a:lnTo>
                    <a:lnTo>
                      <a:pt x="4771" y="2197"/>
                    </a:lnTo>
                    <a:lnTo>
                      <a:pt x="4667" y="1967"/>
                    </a:lnTo>
                    <a:lnTo>
                      <a:pt x="4729" y="1716"/>
                    </a:lnTo>
                    <a:lnTo>
                      <a:pt x="4667" y="1569"/>
                    </a:lnTo>
                    <a:lnTo>
                      <a:pt x="4562" y="1569"/>
                    </a:lnTo>
                    <a:lnTo>
                      <a:pt x="4416" y="1632"/>
                    </a:lnTo>
                    <a:lnTo>
                      <a:pt x="4353" y="1611"/>
                    </a:lnTo>
                    <a:lnTo>
                      <a:pt x="4206" y="1653"/>
                    </a:lnTo>
                    <a:lnTo>
                      <a:pt x="4123" y="1632"/>
                    </a:lnTo>
                    <a:lnTo>
                      <a:pt x="3997" y="1465"/>
                    </a:lnTo>
                    <a:lnTo>
                      <a:pt x="3830" y="1402"/>
                    </a:lnTo>
                    <a:lnTo>
                      <a:pt x="3788" y="1255"/>
                    </a:lnTo>
                    <a:lnTo>
                      <a:pt x="3662" y="1193"/>
                    </a:lnTo>
                    <a:lnTo>
                      <a:pt x="3453" y="1193"/>
                    </a:lnTo>
                    <a:lnTo>
                      <a:pt x="3348" y="1297"/>
                    </a:lnTo>
                    <a:lnTo>
                      <a:pt x="3202" y="1318"/>
                    </a:lnTo>
                    <a:lnTo>
                      <a:pt x="3139" y="1402"/>
                    </a:lnTo>
                    <a:lnTo>
                      <a:pt x="2972" y="1318"/>
                    </a:lnTo>
                    <a:lnTo>
                      <a:pt x="2867" y="1339"/>
                    </a:lnTo>
                    <a:lnTo>
                      <a:pt x="2825" y="1193"/>
                    </a:lnTo>
                    <a:lnTo>
                      <a:pt x="2846" y="942"/>
                    </a:lnTo>
                    <a:lnTo>
                      <a:pt x="2700" y="942"/>
                    </a:lnTo>
                    <a:lnTo>
                      <a:pt x="2532" y="1004"/>
                    </a:lnTo>
                    <a:lnTo>
                      <a:pt x="2365" y="879"/>
                    </a:lnTo>
                    <a:lnTo>
                      <a:pt x="2365" y="711"/>
                    </a:lnTo>
                    <a:lnTo>
                      <a:pt x="2239" y="628"/>
                    </a:lnTo>
                    <a:lnTo>
                      <a:pt x="2114" y="628"/>
                    </a:lnTo>
                    <a:lnTo>
                      <a:pt x="2093" y="586"/>
                    </a:lnTo>
                    <a:lnTo>
                      <a:pt x="2009" y="628"/>
                    </a:lnTo>
                    <a:lnTo>
                      <a:pt x="2009" y="816"/>
                    </a:lnTo>
                    <a:lnTo>
                      <a:pt x="1947" y="837"/>
                    </a:lnTo>
                    <a:lnTo>
                      <a:pt x="1905" y="711"/>
                    </a:lnTo>
                    <a:lnTo>
                      <a:pt x="1800" y="586"/>
                    </a:lnTo>
                    <a:lnTo>
                      <a:pt x="1737" y="523"/>
                    </a:lnTo>
                    <a:lnTo>
                      <a:pt x="1612" y="460"/>
                    </a:lnTo>
                    <a:lnTo>
                      <a:pt x="1486" y="460"/>
                    </a:lnTo>
                    <a:lnTo>
                      <a:pt x="1319" y="272"/>
                    </a:lnTo>
                    <a:lnTo>
                      <a:pt x="1214" y="209"/>
                    </a:lnTo>
                    <a:lnTo>
                      <a:pt x="1089" y="209"/>
                    </a:lnTo>
                    <a:lnTo>
                      <a:pt x="1047" y="147"/>
                    </a:lnTo>
                    <a:lnTo>
                      <a:pt x="838" y="63"/>
                    </a:lnTo>
                    <a:lnTo>
                      <a:pt x="670" y="84"/>
                    </a:lnTo>
                    <a:lnTo>
                      <a:pt x="607" y="188"/>
                    </a:lnTo>
                    <a:lnTo>
                      <a:pt x="545" y="167"/>
                    </a:lnTo>
                    <a:lnTo>
                      <a:pt x="440" y="167"/>
                    </a:lnTo>
                    <a:lnTo>
                      <a:pt x="377" y="84"/>
                    </a:lnTo>
                    <a:lnTo>
                      <a:pt x="23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" name="Google Shape;616;p23"/>
              <p:cNvSpPr/>
              <p:nvPr/>
            </p:nvSpPr>
            <p:spPr>
              <a:xfrm>
                <a:off x="4547800" y="2671000"/>
                <a:ext cx="200375" cy="220775"/>
              </a:xfrm>
              <a:custGeom>
                <a:rect b="b" l="l" r="r" t="t"/>
                <a:pathLst>
                  <a:path extrusionOk="0" h="8831" w="8015">
                    <a:moveTo>
                      <a:pt x="5901" y="1"/>
                    </a:moveTo>
                    <a:lnTo>
                      <a:pt x="5713" y="105"/>
                    </a:lnTo>
                    <a:lnTo>
                      <a:pt x="5587" y="252"/>
                    </a:lnTo>
                    <a:lnTo>
                      <a:pt x="5441" y="252"/>
                    </a:lnTo>
                    <a:lnTo>
                      <a:pt x="5315" y="377"/>
                    </a:lnTo>
                    <a:lnTo>
                      <a:pt x="5232" y="482"/>
                    </a:lnTo>
                    <a:lnTo>
                      <a:pt x="5462" y="838"/>
                    </a:lnTo>
                    <a:lnTo>
                      <a:pt x="5483" y="1110"/>
                    </a:lnTo>
                    <a:lnTo>
                      <a:pt x="5232" y="1444"/>
                    </a:lnTo>
                    <a:lnTo>
                      <a:pt x="5357" y="1570"/>
                    </a:lnTo>
                    <a:lnTo>
                      <a:pt x="5357" y="1737"/>
                    </a:lnTo>
                    <a:lnTo>
                      <a:pt x="5190" y="1968"/>
                    </a:lnTo>
                    <a:lnTo>
                      <a:pt x="4981" y="1968"/>
                    </a:lnTo>
                    <a:lnTo>
                      <a:pt x="4771" y="1884"/>
                    </a:lnTo>
                    <a:lnTo>
                      <a:pt x="4646" y="1968"/>
                    </a:lnTo>
                    <a:lnTo>
                      <a:pt x="4709" y="2135"/>
                    </a:lnTo>
                    <a:lnTo>
                      <a:pt x="4834" y="2198"/>
                    </a:lnTo>
                    <a:lnTo>
                      <a:pt x="4876" y="2365"/>
                    </a:lnTo>
                    <a:lnTo>
                      <a:pt x="4855" y="2449"/>
                    </a:lnTo>
                    <a:lnTo>
                      <a:pt x="4730" y="2512"/>
                    </a:lnTo>
                    <a:lnTo>
                      <a:pt x="4604" y="2553"/>
                    </a:lnTo>
                    <a:lnTo>
                      <a:pt x="4562" y="2616"/>
                    </a:lnTo>
                    <a:lnTo>
                      <a:pt x="4541" y="2825"/>
                    </a:lnTo>
                    <a:lnTo>
                      <a:pt x="4499" y="2972"/>
                    </a:lnTo>
                    <a:lnTo>
                      <a:pt x="4499" y="3035"/>
                    </a:lnTo>
                    <a:lnTo>
                      <a:pt x="4457" y="3097"/>
                    </a:lnTo>
                    <a:lnTo>
                      <a:pt x="4499" y="3328"/>
                    </a:lnTo>
                    <a:lnTo>
                      <a:pt x="4395" y="3537"/>
                    </a:lnTo>
                    <a:lnTo>
                      <a:pt x="4248" y="3390"/>
                    </a:lnTo>
                    <a:lnTo>
                      <a:pt x="4206" y="3390"/>
                    </a:lnTo>
                    <a:lnTo>
                      <a:pt x="4185" y="3453"/>
                    </a:lnTo>
                    <a:lnTo>
                      <a:pt x="4039" y="3453"/>
                    </a:lnTo>
                    <a:lnTo>
                      <a:pt x="3997" y="3411"/>
                    </a:lnTo>
                    <a:lnTo>
                      <a:pt x="3830" y="3432"/>
                    </a:lnTo>
                    <a:lnTo>
                      <a:pt x="3809" y="3495"/>
                    </a:lnTo>
                    <a:lnTo>
                      <a:pt x="3600" y="3662"/>
                    </a:lnTo>
                    <a:lnTo>
                      <a:pt x="3683" y="3704"/>
                    </a:lnTo>
                    <a:lnTo>
                      <a:pt x="3621" y="3767"/>
                    </a:lnTo>
                    <a:lnTo>
                      <a:pt x="3411" y="3872"/>
                    </a:lnTo>
                    <a:lnTo>
                      <a:pt x="3349" y="3830"/>
                    </a:lnTo>
                    <a:lnTo>
                      <a:pt x="3202" y="3851"/>
                    </a:lnTo>
                    <a:lnTo>
                      <a:pt x="3160" y="3934"/>
                    </a:lnTo>
                    <a:lnTo>
                      <a:pt x="3139" y="4039"/>
                    </a:lnTo>
                    <a:lnTo>
                      <a:pt x="3035" y="4060"/>
                    </a:lnTo>
                    <a:lnTo>
                      <a:pt x="2951" y="4165"/>
                    </a:lnTo>
                    <a:lnTo>
                      <a:pt x="2951" y="4332"/>
                    </a:lnTo>
                    <a:lnTo>
                      <a:pt x="2993" y="4499"/>
                    </a:lnTo>
                    <a:lnTo>
                      <a:pt x="2993" y="4646"/>
                    </a:lnTo>
                    <a:lnTo>
                      <a:pt x="3035" y="4750"/>
                    </a:lnTo>
                    <a:lnTo>
                      <a:pt x="3035" y="4855"/>
                    </a:lnTo>
                    <a:lnTo>
                      <a:pt x="2784" y="4960"/>
                    </a:lnTo>
                    <a:lnTo>
                      <a:pt x="2574" y="4960"/>
                    </a:lnTo>
                    <a:lnTo>
                      <a:pt x="2407" y="4981"/>
                    </a:lnTo>
                    <a:lnTo>
                      <a:pt x="2093" y="4981"/>
                    </a:lnTo>
                    <a:lnTo>
                      <a:pt x="1905" y="5022"/>
                    </a:lnTo>
                    <a:lnTo>
                      <a:pt x="1821" y="5106"/>
                    </a:lnTo>
                    <a:lnTo>
                      <a:pt x="1633" y="5085"/>
                    </a:lnTo>
                    <a:lnTo>
                      <a:pt x="1465" y="5127"/>
                    </a:lnTo>
                    <a:lnTo>
                      <a:pt x="775" y="5169"/>
                    </a:lnTo>
                    <a:lnTo>
                      <a:pt x="1" y="4918"/>
                    </a:lnTo>
                    <a:lnTo>
                      <a:pt x="273" y="5336"/>
                    </a:lnTo>
                    <a:lnTo>
                      <a:pt x="356" y="5483"/>
                    </a:lnTo>
                    <a:lnTo>
                      <a:pt x="524" y="5629"/>
                    </a:lnTo>
                    <a:lnTo>
                      <a:pt x="649" y="5713"/>
                    </a:lnTo>
                    <a:lnTo>
                      <a:pt x="691" y="5755"/>
                    </a:lnTo>
                    <a:lnTo>
                      <a:pt x="880" y="5797"/>
                    </a:lnTo>
                    <a:lnTo>
                      <a:pt x="984" y="5818"/>
                    </a:lnTo>
                    <a:lnTo>
                      <a:pt x="1005" y="5901"/>
                    </a:lnTo>
                    <a:lnTo>
                      <a:pt x="1172" y="5901"/>
                    </a:lnTo>
                    <a:lnTo>
                      <a:pt x="1172" y="6110"/>
                    </a:lnTo>
                    <a:lnTo>
                      <a:pt x="1214" y="6236"/>
                    </a:lnTo>
                    <a:lnTo>
                      <a:pt x="1214" y="6382"/>
                    </a:lnTo>
                    <a:lnTo>
                      <a:pt x="1256" y="6487"/>
                    </a:lnTo>
                    <a:lnTo>
                      <a:pt x="1403" y="6466"/>
                    </a:lnTo>
                    <a:lnTo>
                      <a:pt x="1528" y="6571"/>
                    </a:lnTo>
                    <a:lnTo>
                      <a:pt x="1570" y="6801"/>
                    </a:lnTo>
                    <a:lnTo>
                      <a:pt x="1486" y="6885"/>
                    </a:lnTo>
                    <a:lnTo>
                      <a:pt x="1319" y="6843"/>
                    </a:lnTo>
                    <a:lnTo>
                      <a:pt x="1068" y="6906"/>
                    </a:lnTo>
                    <a:lnTo>
                      <a:pt x="984" y="6968"/>
                    </a:lnTo>
                    <a:lnTo>
                      <a:pt x="838" y="7052"/>
                    </a:lnTo>
                    <a:lnTo>
                      <a:pt x="754" y="7157"/>
                    </a:lnTo>
                    <a:lnTo>
                      <a:pt x="796" y="7261"/>
                    </a:lnTo>
                    <a:lnTo>
                      <a:pt x="691" y="7387"/>
                    </a:lnTo>
                    <a:lnTo>
                      <a:pt x="754" y="7512"/>
                    </a:lnTo>
                    <a:lnTo>
                      <a:pt x="733" y="7722"/>
                    </a:lnTo>
                    <a:lnTo>
                      <a:pt x="733" y="7805"/>
                    </a:lnTo>
                    <a:lnTo>
                      <a:pt x="796" y="7805"/>
                    </a:lnTo>
                    <a:lnTo>
                      <a:pt x="796" y="7889"/>
                    </a:lnTo>
                    <a:lnTo>
                      <a:pt x="859" y="7910"/>
                    </a:lnTo>
                    <a:lnTo>
                      <a:pt x="1005" y="7805"/>
                    </a:lnTo>
                    <a:lnTo>
                      <a:pt x="1131" y="7805"/>
                    </a:lnTo>
                    <a:lnTo>
                      <a:pt x="1172" y="7847"/>
                    </a:lnTo>
                    <a:lnTo>
                      <a:pt x="1193" y="7826"/>
                    </a:lnTo>
                    <a:lnTo>
                      <a:pt x="1298" y="7784"/>
                    </a:lnTo>
                    <a:lnTo>
                      <a:pt x="1403" y="7784"/>
                    </a:lnTo>
                    <a:lnTo>
                      <a:pt x="1465" y="7805"/>
                    </a:lnTo>
                    <a:lnTo>
                      <a:pt x="1570" y="7784"/>
                    </a:lnTo>
                    <a:lnTo>
                      <a:pt x="1696" y="7784"/>
                    </a:lnTo>
                    <a:lnTo>
                      <a:pt x="1717" y="7722"/>
                    </a:lnTo>
                    <a:lnTo>
                      <a:pt x="1779" y="7638"/>
                    </a:lnTo>
                    <a:lnTo>
                      <a:pt x="1884" y="7722"/>
                    </a:lnTo>
                    <a:lnTo>
                      <a:pt x="1947" y="7722"/>
                    </a:lnTo>
                    <a:lnTo>
                      <a:pt x="1989" y="7701"/>
                    </a:lnTo>
                    <a:lnTo>
                      <a:pt x="2030" y="7701"/>
                    </a:lnTo>
                    <a:lnTo>
                      <a:pt x="2051" y="7784"/>
                    </a:lnTo>
                    <a:lnTo>
                      <a:pt x="2156" y="7784"/>
                    </a:lnTo>
                    <a:lnTo>
                      <a:pt x="2240" y="7826"/>
                    </a:lnTo>
                    <a:lnTo>
                      <a:pt x="2323" y="7826"/>
                    </a:lnTo>
                    <a:lnTo>
                      <a:pt x="2449" y="7701"/>
                    </a:lnTo>
                    <a:lnTo>
                      <a:pt x="2616" y="7701"/>
                    </a:lnTo>
                    <a:lnTo>
                      <a:pt x="2700" y="7722"/>
                    </a:lnTo>
                    <a:lnTo>
                      <a:pt x="2784" y="7680"/>
                    </a:lnTo>
                    <a:lnTo>
                      <a:pt x="2867" y="7680"/>
                    </a:lnTo>
                    <a:lnTo>
                      <a:pt x="2888" y="7617"/>
                    </a:lnTo>
                    <a:lnTo>
                      <a:pt x="2951" y="7638"/>
                    </a:lnTo>
                    <a:lnTo>
                      <a:pt x="3097" y="7680"/>
                    </a:lnTo>
                    <a:lnTo>
                      <a:pt x="3223" y="7617"/>
                    </a:lnTo>
                    <a:lnTo>
                      <a:pt x="3411" y="7617"/>
                    </a:lnTo>
                    <a:lnTo>
                      <a:pt x="3558" y="7722"/>
                    </a:lnTo>
                    <a:lnTo>
                      <a:pt x="3579" y="7847"/>
                    </a:lnTo>
                    <a:lnTo>
                      <a:pt x="3579" y="7931"/>
                    </a:lnTo>
                    <a:lnTo>
                      <a:pt x="3579" y="7952"/>
                    </a:lnTo>
                    <a:lnTo>
                      <a:pt x="3558" y="7952"/>
                    </a:lnTo>
                    <a:lnTo>
                      <a:pt x="3558" y="8014"/>
                    </a:lnTo>
                    <a:lnTo>
                      <a:pt x="3662" y="8014"/>
                    </a:lnTo>
                    <a:lnTo>
                      <a:pt x="3809" y="7931"/>
                    </a:lnTo>
                    <a:lnTo>
                      <a:pt x="3809" y="8056"/>
                    </a:lnTo>
                    <a:lnTo>
                      <a:pt x="3934" y="8203"/>
                    </a:lnTo>
                    <a:lnTo>
                      <a:pt x="3997" y="8412"/>
                    </a:lnTo>
                    <a:lnTo>
                      <a:pt x="3997" y="8433"/>
                    </a:lnTo>
                    <a:lnTo>
                      <a:pt x="3997" y="8517"/>
                    </a:lnTo>
                    <a:lnTo>
                      <a:pt x="3934" y="8538"/>
                    </a:lnTo>
                    <a:lnTo>
                      <a:pt x="4039" y="8538"/>
                    </a:lnTo>
                    <a:lnTo>
                      <a:pt x="4081" y="8663"/>
                    </a:lnTo>
                    <a:lnTo>
                      <a:pt x="4353" y="8663"/>
                    </a:lnTo>
                    <a:lnTo>
                      <a:pt x="4541" y="8747"/>
                    </a:lnTo>
                    <a:lnTo>
                      <a:pt x="4541" y="8831"/>
                    </a:lnTo>
                    <a:lnTo>
                      <a:pt x="4625" y="8768"/>
                    </a:lnTo>
                    <a:lnTo>
                      <a:pt x="4646" y="8621"/>
                    </a:lnTo>
                    <a:lnTo>
                      <a:pt x="4750" y="8538"/>
                    </a:lnTo>
                    <a:lnTo>
                      <a:pt x="4834" y="8517"/>
                    </a:lnTo>
                    <a:lnTo>
                      <a:pt x="4876" y="8370"/>
                    </a:lnTo>
                    <a:lnTo>
                      <a:pt x="4960" y="8412"/>
                    </a:lnTo>
                    <a:lnTo>
                      <a:pt x="5064" y="8349"/>
                    </a:lnTo>
                    <a:lnTo>
                      <a:pt x="5462" y="8370"/>
                    </a:lnTo>
                    <a:lnTo>
                      <a:pt x="5692" y="8266"/>
                    </a:lnTo>
                    <a:lnTo>
                      <a:pt x="5755" y="8224"/>
                    </a:lnTo>
                    <a:lnTo>
                      <a:pt x="5880" y="8203"/>
                    </a:lnTo>
                    <a:lnTo>
                      <a:pt x="5880" y="8203"/>
                    </a:lnTo>
                    <a:lnTo>
                      <a:pt x="5818" y="8266"/>
                    </a:lnTo>
                    <a:lnTo>
                      <a:pt x="5880" y="8349"/>
                    </a:lnTo>
                    <a:lnTo>
                      <a:pt x="6006" y="8266"/>
                    </a:lnTo>
                    <a:lnTo>
                      <a:pt x="6110" y="8224"/>
                    </a:lnTo>
                    <a:lnTo>
                      <a:pt x="6069" y="8161"/>
                    </a:lnTo>
                    <a:lnTo>
                      <a:pt x="6090" y="8098"/>
                    </a:lnTo>
                    <a:lnTo>
                      <a:pt x="5964" y="7722"/>
                    </a:lnTo>
                    <a:lnTo>
                      <a:pt x="5838" y="7575"/>
                    </a:lnTo>
                    <a:lnTo>
                      <a:pt x="5880" y="7491"/>
                    </a:lnTo>
                    <a:lnTo>
                      <a:pt x="5797" y="7429"/>
                    </a:lnTo>
                    <a:lnTo>
                      <a:pt x="5692" y="7429"/>
                    </a:lnTo>
                    <a:lnTo>
                      <a:pt x="5483" y="7303"/>
                    </a:lnTo>
                    <a:lnTo>
                      <a:pt x="5462" y="7094"/>
                    </a:lnTo>
                    <a:lnTo>
                      <a:pt x="5483" y="6968"/>
                    </a:lnTo>
                    <a:lnTo>
                      <a:pt x="5399" y="6780"/>
                    </a:lnTo>
                    <a:lnTo>
                      <a:pt x="5294" y="6780"/>
                    </a:lnTo>
                    <a:lnTo>
                      <a:pt x="5232" y="6801"/>
                    </a:lnTo>
                    <a:lnTo>
                      <a:pt x="5085" y="6759"/>
                    </a:lnTo>
                    <a:lnTo>
                      <a:pt x="4981" y="6780"/>
                    </a:lnTo>
                    <a:lnTo>
                      <a:pt x="4981" y="6634"/>
                    </a:lnTo>
                    <a:lnTo>
                      <a:pt x="5085" y="6382"/>
                    </a:lnTo>
                    <a:lnTo>
                      <a:pt x="5169" y="6362"/>
                    </a:lnTo>
                    <a:lnTo>
                      <a:pt x="5315" y="6152"/>
                    </a:lnTo>
                    <a:lnTo>
                      <a:pt x="5357" y="6048"/>
                    </a:lnTo>
                    <a:lnTo>
                      <a:pt x="5462" y="6006"/>
                    </a:lnTo>
                    <a:lnTo>
                      <a:pt x="5546" y="5943"/>
                    </a:lnTo>
                    <a:lnTo>
                      <a:pt x="5671" y="6006"/>
                    </a:lnTo>
                    <a:lnTo>
                      <a:pt x="5692" y="6110"/>
                    </a:lnTo>
                    <a:lnTo>
                      <a:pt x="5776" y="6131"/>
                    </a:lnTo>
                    <a:lnTo>
                      <a:pt x="5985" y="6006"/>
                    </a:lnTo>
                    <a:lnTo>
                      <a:pt x="6299" y="6006"/>
                    </a:lnTo>
                    <a:lnTo>
                      <a:pt x="6487" y="5797"/>
                    </a:lnTo>
                    <a:lnTo>
                      <a:pt x="6592" y="5441"/>
                    </a:lnTo>
                    <a:lnTo>
                      <a:pt x="6843" y="5273"/>
                    </a:lnTo>
                    <a:lnTo>
                      <a:pt x="6926" y="5127"/>
                    </a:lnTo>
                    <a:lnTo>
                      <a:pt x="6947" y="4960"/>
                    </a:lnTo>
                    <a:lnTo>
                      <a:pt x="7052" y="4771"/>
                    </a:lnTo>
                    <a:lnTo>
                      <a:pt x="7261" y="4667"/>
                    </a:lnTo>
                    <a:lnTo>
                      <a:pt x="7324" y="4541"/>
                    </a:lnTo>
                    <a:lnTo>
                      <a:pt x="7324" y="4437"/>
                    </a:lnTo>
                    <a:lnTo>
                      <a:pt x="7240" y="4374"/>
                    </a:lnTo>
                    <a:lnTo>
                      <a:pt x="7387" y="4185"/>
                    </a:lnTo>
                    <a:lnTo>
                      <a:pt x="7491" y="4123"/>
                    </a:lnTo>
                    <a:lnTo>
                      <a:pt x="7491" y="3976"/>
                    </a:lnTo>
                    <a:lnTo>
                      <a:pt x="7554" y="3704"/>
                    </a:lnTo>
                    <a:lnTo>
                      <a:pt x="7470" y="3495"/>
                    </a:lnTo>
                    <a:lnTo>
                      <a:pt x="7450" y="3432"/>
                    </a:lnTo>
                    <a:lnTo>
                      <a:pt x="7638" y="3244"/>
                    </a:lnTo>
                    <a:lnTo>
                      <a:pt x="7743" y="3223"/>
                    </a:lnTo>
                    <a:lnTo>
                      <a:pt x="7847" y="3139"/>
                    </a:lnTo>
                    <a:lnTo>
                      <a:pt x="7910" y="3139"/>
                    </a:lnTo>
                    <a:lnTo>
                      <a:pt x="8015" y="3035"/>
                    </a:lnTo>
                    <a:lnTo>
                      <a:pt x="8015" y="2909"/>
                    </a:lnTo>
                    <a:lnTo>
                      <a:pt x="7868" y="2867"/>
                    </a:lnTo>
                    <a:lnTo>
                      <a:pt x="7743" y="2909"/>
                    </a:lnTo>
                    <a:lnTo>
                      <a:pt x="7554" y="2888"/>
                    </a:lnTo>
                    <a:lnTo>
                      <a:pt x="7491" y="2721"/>
                    </a:lnTo>
                    <a:lnTo>
                      <a:pt x="7282" y="2658"/>
                    </a:lnTo>
                    <a:lnTo>
                      <a:pt x="7073" y="2595"/>
                    </a:lnTo>
                    <a:lnTo>
                      <a:pt x="6864" y="2407"/>
                    </a:lnTo>
                    <a:lnTo>
                      <a:pt x="6843" y="2240"/>
                    </a:lnTo>
                    <a:lnTo>
                      <a:pt x="6738" y="1863"/>
                    </a:lnTo>
                    <a:lnTo>
                      <a:pt x="6634" y="1675"/>
                    </a:lnTo>
                    <a:lnTo>
                      <a:pt x="6634" y="1507"/>
                    </a:lnTo>
                    <a:lnTo>
                      <a:pt x="6738" y="1465"/>
                    </a:lnTo>
                    <a:lnTo>
                      <a:pt x="6738" y="1340"/>
                    </a:lnTo>
                    <a:lnTo>
                      <a:pt x="6885" y="1235"/>
                    </a:lnTo>
                    <a:lnTo>
                      <a:pt x="6885" y="1110"/>
                    </a:lnTo>
                    <a:lnTo>
                      <a:pt x="6738" y="1047"/>
                    </a:lnTo>
                    <a:lnTo>
                      <a:pt x="6717" y="921"/>
                    </a:lnTo>
                    <a:lnTo>
                      <a:pt x="6550" y="838"/>
                    </a:lnTo>
                    <a:lnTo>
                      <a:pt x="6403" y="712"/>
                    </a:lnTo>
                    <a:lnTo>
                      <a:pt x="6278" y="566"/>
                    </a:lnTo>
                    <a:lnTo>
                      <a:pt x="6173" y="608"/>
                    </a:lnTo>
                    <a:lnTo>
                      <a:pt x="6090" y="628"/>
                    </a:lnTo>
                    <a:lnTo>
                      <a:pt x="6006" y="566"/>
                    </a:lnTo>
                    <a:lnTo>
                      <a:pt x="5985" y="315"/>
                    </a:lnTo>
                    <a:lnTo>
                      <a:pt x="6236" y="147"/>
                    </a:lnTo>
                    <a:lnTo>
                      <a:pt x="6215" y="64"/>
                    </a:lnTo>
                    <a:lnTo>
                      <a:pt x="6027" y="84"/>
                    </a:lnTo>
                    <a:lnTo>
                      <a:pt x="590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" name="Google Shape;617;p23"/>
              <p:cNvSpPr/>
              <p:nvPr/>
            </p:nvSpPr>
            <p:spPr>
              <a:xfrm>
                <a:off x="4533150" y="2640675"/>
                <a:ext cx="191475" cy="159550"/>
              </a:xfrm>
              <a:custGeom>
                <a:rect b="b" l="l" r="r" t="t"/>
                <a:pathLst>
                  <a:path extrusionOk="0" h="6382" w="7659">
                    <a:moveTo>
                      <a:pt x="5295" y="0"/>
                    </a:moveTo>
                    <a:lnTo>
                      <a:pt x="5232" y="105"/>
                    </a:lnTo>
                    <a:lnTo>
                      <a:pt x="5211" y="272"/>
                    </a:lnTo>
                    <a:lnTo>
                      <a:pt x="5127" y="335"/>
                    </a:lnTo>
                    <a:lnTo>
                      <a:pt x="5106" y="419"/>
                    </a:lnTo>
                    <a:lnTo>
                      <a:pt x="5127" y="565"/>
                    </a:lnTo>
                    <a:lnTo>
                      <a:pt x="5043" y="691"/>
                    </a:lnTo>
                    <a:lnTo>
                      <a:pt x="4918" y="691"/>
                    </a:lnTo>
                    <a:lnTo>
                      <a:pt x="4897" y="649"/>
                    </a:lnTo>
                    <a:lnTo>
                      <a:pt x="4834" y="649"/>
                    </a:lnTo>
                    <a:lnTo>
                      <a:pt x="4792" y="691"/>
                    </a:lnTo>
                    <a:lnTo>
                      <a:pt x="4667" y="732"/>
                    </a:lnTo>
                    <a:lnTo>
                      <a:pt x="4667" y="837"/>
                    </a:lnTo>
                    <a:lnTo>
                      <a:pt x="4709" y="879"/>
                    </a:lnTo>
                    <a:lnTo>
                      <a:pt x="4709" y="963"/>
                    </a:lnTo>
                    <a:lnTo>
                      <a:pt x="4520" y="942"/>
                    </a:lnTo>
                    <a:lnTo>
                      <a:pt x="4458" y="858"/>
                    </a:lnTo>
                    <a:lnTo>
                      <a:pt x="4395" y="837"/>
                    </a:lnTo>
                    <a:lnTo>
                      <a:pt x="4332" y="879"/>
                    </a:lnTo>
                    <a:lnTo>
                      <a:pt x="4269" y="900"/>
                    </a:lnTo>
                    <a:lnTo>
                      <a:pt x="4207" y="984"/>
                    </a:lnTo>
                    <a:lnTo>
                      <a:pt x="4081" y="1067"/>
                    </a:lnTo>
                    <a:lnTo>
                      <a:pt x="3893" y="1088"/>
                    </a:lnTo>
                    <a:lnTo>
                      <a:pt x="3788" y="1067"/>
                    </a:lnTo>
                    <a:lnTo>
                      <a:pt x="3683" y="900"/>
                    </a:lnTo>
                    <a:lnTo>
                      <a:pt x="3579" y="879"/>
                    </a:lnTo>
                    <a:lnTo>
                      <a:pt x="3474" y="984"/>
                    </a:lnTo>
                    <a:lnTo>
                      <a:pt x="3411" y="984"/>
                    </a:lnTo>
                    <a:lnTo>
                      <a:pt x="3328" y="879"/>
                    </a:lnTo>
                    <a:lnTo>
                      <a:pt x="3223" y="795"/>
                    </a:lnTo>
                    <a:lnTo>
                      <a:pt x="3014" y="858"/>
                    </a:lnTo>
                    <a:lnTo>
                      <a:pt x="2993" y="837"/>
                    </a:lnTo>
                    <a:lnTo>
                      <a:pt x="2847" y="858"/>
                    </a:lnTo>
                    <a:lnTo>
                      <a:pt x="2742" y="774"/>
                    </a:lnTo>
                    <a:lnTo>
                      <a:pt x="2595" y="837"/>
                    </a:lnTo>
                    <a:lnTo>
                      <a:pt x="2428" y="942"/>
                    </a:lnTo>
                    <a:lnTo>
                      <a:pt x="2386" y="942"/>
                    </a:lnTo>
                    <a:lnTo>
                      <a:pt x="2219" y="984"/>
                    </a:lnTo>
                    <a:lnTo>
                      <a:pt x="2177" y="1046"/>
                    </a:lnTo>
                    <a:lnTo>
                      <a:pt x="2114" y="1067"/>
                    </a:lnTo>
                    <a:lnTo>
                      <a:pt x="2093" y="1109"/>
                    </a:lnTo>
                    <a:lnTo>
                      <a:pt x="2156" y="1172"/>
                    </a:lnTo>
                    <a:lnTo>
                      <a:pt x="2156" y="1297"/>
                    </a:lnTo>
                    <a:lnTo>
                      <a:pt x="2010" y="1423"/>
                    </a:lnTo>
                    <a:lnTo>
                      <a:pt x="2010" y="1590"/>
                    </a:lnTo>
                    <a:lnTo>
                      <a:pt x="1989" y="1716"/>
                    </a:lnTo>
                    <a:lnTo>
                      <a:pt x="1884" y="1737"/>
                    </a:lnTo>
                    <a:lnTo>
                      <a:pt x="1800" y="1821"/>
                    </a:lnTo>
                    <a:lnTo>
                      <a:pt x="1779" y="1883"/>
                    </a:lnTo>
                    <a:lnTo>
                      <a:pt x="1570" y="1925"/>
                    </a:lnTo>
                    <a:lnTo>
                      <a:pt x="1382" y="2030"/>
                    </a:lnTo>
                    <a:lnTo>
                      <a:pt x="1424" y="2113"/>
                    </a:lnTo>
                    <a:lnTo>
                      <a:pt x="1340" y="2155"/>
                    </a:lnTo>
                    <a:lnTo>
                      <a:pt x="1319" y="2239"/>
                    </a:lnTo>
                    <a:lnTo>
                      <a:pt x="1235" y="2344"/>
                    </a:lnTo>
                    <a:lnTo>
                      <a:pt x="1068" y="2365"/>
                    </a:lnTo>
                    <a:lnTo>
                      <a:pt x="1026" y="2427"/>
                    </a:lnTo>
                    <a:lnTo>
                      <a:pt x="963" y="2365"/>
                    </a:lnTo>
                    <a:lnTo>
                      <a:pt x="922" y="2302"/>
                    </a:lnTo>
                    <a:lnTo>
                      <a:pt x="796" y="2197"/>
                    </a:lnTo>
                    <a:lnTo>
                      <a:pt x="712" y="2197"/>
                    </a:lnTo>
                    <a:lnTo>
                      <a:pt x="629" y="2260"/>
                    </a:lnTo>
                    <a:lnTo>
                      <a:pt x="524" y="2260"/>
                    </a:lnTo>
                    <a:lnTo>
                      <a:pt x="440" y="2197"/>
                    </a:lnTo>
                    <a:lnTo>
                      <a:pt x="315" y="2155"/>
                    </a:lnTo>
                    <a:lnTo>
                      <a:pt x="273" y="2197"/>
                    </a:lnTo>
                    <a:lnTo>
                      <a:pt x="273" y="2365"/>
                    </a:lnTo>
                    <a:lnTo>
                      <a:pt x="273" y="2448"/>
                    </a:lnTo>
                    <a:lnTo>
                      <a:pt x="210" y="2532"/>
                    </a:lnTo>
                    <a:lnTo>
                      <a:pt x="294" y="2637"/>
                    </a:lnTo>
                    <a:lnTo>
                      <a:pt x="273" y="2657"/>
                    </a:lnTo>
                    <a:lnTo>
                      <a:pt x="273" y="2741"/>
                    </a:lnTo>
                    <a:lnTo>
                      <a:pt x="126" y="2846"/>
                    </a:lnTo>
                    <a:lnTo>
                      <a:pt x="1" y="2867"/>
                    </a:lnTo>
                    <a:lnTo>
                      <a:pt x="64" y="2950"/>
                    </a:lnTo>
                    <a:lnTo>
                      <a:pt x="168" y="3034"/>
                    </a:lnTo>
                    <a:lnTo>
                      <a:pt x="22" y="3181"/>
                    </a:lnTo>
                    <a:lnTo>
                      <a:pt x="85" y="3181"/>
                    </a:lnTo>
                    <a:lnTo>
                      <a:pt x="106" y="3390"/>
                    </a:lnTo>
                    <a:lnTo>
                      <a:pt x="106" y="3515"/>
                    </a:lnTo>
                    <a:lnTo>
                      <a:pt x="294" y="3557"/>
                    </a:lnTo>
                    <a:lnTo>
                      <a:pt x="336" y="3557"/>
                    </a:lnTo>
                    <a:lnTo>
                      <a:pt x="189" y="3787"/>
                    </a:lnTo>
                    <a:lnTo>
                      <a:pt x="126" y="3934"/>
                    </a:lnTo>
                    <a:lnTo>
                      <a:pt x="294" y="4227"/>
                    </a:lnTo>
                    <a:lnTo>
                      <a:pt x="378" y="4499"/>
                    </a:lnTo>
                    <a:lnTo>
                      <a:pt x="336" y="4562"/>
                    </a:lnTo>
                    <a:lnTo>
                      <a:pt x="398" y="4666"/>
                    </a:lnTo>
                    <a:lnTo>
                      <a:pt x="419" y="4875"/>
                    </a:lnTo>
                    <a:lnTo>
                      <a:pt x="922" y="4917"/>
                    </a:lnTo>
                    <a:lnTo>
                      <a:pt x="1005" y="5085"/>
                    </a:lnTo>
                    <a:lnTo>
                      <a:pt x="1005" y="5252"/>
                    </a:lnTo>
                    <a:lnTo>
                      <a:pt x="1047" y="5482"/>
                    </a:lnTo>
                    <a:lnTo>
                      <a:pt x="1005" y="5566"/>
                    </a:lnTo>
                    <a:lnTo>
                      <a:pt x="587" y="6131"/>
                    </a:lnTo>
                    <a:lnTo>
                      <a:pt x="1361" y="6382"/>
                    </a:lnTo>
                    <a:lnTo>
                      <a:pt x="2051" y="6340"/>
                    </a:lnTo>
                    <a:lnTo>
                      <a:pt x="2219" y="6298"/>
                    </a:lnTo>
                    <a:lnTo>
                      <a:pt x="2407" y="6319"/>
                    </a:lnTo>
                    <a:lnTo>
                      <a:pt x="2491" y="6235"/>
                    </a:lnTo>
                    <a:lnTo>
                      <a:pt x="2679" y="6194"/>
                    </a:lnTo>
                    <a:lnTo>
                      <a:pt x="2993" y="6194"/>
                    </a:lnTo>
                    <a:lnTo>
                      <a:pt x="3160" y="6173"/>
                    </a:lnTo>
                    <a:lnTo>
                      <a:pt x="3370" y="6173"/>
                    </a:lnTo>
                    <a:lnTo>
                      <a:pt x="3621" y="6068"/>
                    </a:lnTo>
                    <a:lnTo>
                      <a:pt x="3621" y="5963"/>
                    </a:lnTo>
                    <a:lnTo>
                      <a:pt x="3579" y="5859"/>
                    </a:lnTo>
                    <a:lnTo>
                      <a:pt x="3579" y="5712"/>
                    </a:lnTo>
                    <a:lnTo>
                      <a:pt x="3537" y="5545"/>
                    </a:lnTo>
                    <a:lnTo>
                      <a:pt x="3537" y="5378"/>
                    </a:lnTo>
                    <a:lnTo>
                      <a:pt x="3621" y="5273"/>
                    </a:lnTo>
                    <a:lnTo>
                      <a:pt x="3725" y="5252"/>
                    </a:lnTo>
                    <a:lnTo>
                      <a:pt x="3746" y="5147"/>
                    </a:lnTo>
                    <a:lnTo>
                      <a:pt x="3788" y="5064"/>
                    </a:lnTo>
                    <a:lnTo>
                      <a:pt x="3935" y="5043"/>
                    </a:lnTo>
                    <a:lnTo>
                      <a:pt x="3997" y="5085"/>
                    </a:lnTo>
                    <a:lnTo>
                      <a:pt x="4207" y="4980"/>
                    </a:lnTo>
                    <a:lnTo>
                      <a:pt x="4269" y="4917"/>
                    </a:lnTo>
                    <a:lnTo>
                      <a:pt x="4186" y="4875"/>
                    </a:lnTo>
                    <a:lnTo>
                      <a:pt x="4395" y="4708"/>
                    </a:lnTo>
                    <a:lnTo>
                      <a:pt x="4416" y="4645"/>
                    </a:lnTo>
                    <a:lnTo>
                      <a:pt x="4583" y="4624"/>
                    </a:lnTo>
                    <a:lnTo>
                      <a:pt x="4625" y="4666"/>
                    </a:lnTo>
                    <a:lnTo>
                      <a:pt x="4771" y="4666"/>
                    </a:lnTo>
                    <a:lnTo>
                      <a:pt x="4792" y="4603"/>
                    </a:lnTo>
                    <a:lnTo>
                      <a:pt x="4834" y="4603"/>
                    </a:lnTo>
                    <a:lnTo>
                      <a:pt x="4981" y="4750"/>
                    </a:lnTo>
                    <a:lnTo>
                      <a:pt x="5085" y="4541"/>
                    </a:lnTo>
                    <a:lnTo>
                      <a:pt x="5043" y="4310"/>
                    </a:lnTo>
                    <a:lnTo>
                      <a:pt x="5085" y="4248"/>
                    </a:lnTo>
                    <a:lnTo>
                      <a:pt x="5085" y="4185"/>
                    </a:lnTo>
                    <a:lnTo>
                      <a:pt x="5127" y="4038"/>
                    </a:lnTo>
                    <a:lnTo>
                      <a:pt x="5148" y="3829"/>
                    </a:lnTo>
                    <a:lnTo>
                      <a:pt x="5190" y="3766"/>
                    </a:lnTo>
                    <a:lnTo>
                      <a:pt x="5316" y="3725"/>
                    </a:lnTo>
                    <a:lnTo>
                      <a:pt x="5441" y="3662"/>
                    </a:lnTo>
                    <a:lnTo>
                      <a:pt x="5462" y="3578"/>
                    </a:lnTo>
                    <a:lnTo>
                      <a:pt x="5420" y="3411"/>
                    </a:lnTo>
                    <a:lnTo>
                      <a:pt x="5295" y="3348"/>
                    </a:lnTo>
                    <a:lnTo>
                      <a:pt x="5232" y="3181"/>
                    </a:lnTo>
                    <a:lnTo>
                      <a:pt x="5357" y="3097"/>
                    </a:lnTo>
                    <a:lnTo>
                      <a:pt x="5567" y="3181"/>
                    </a:lnTo>
                    <a:lnTo>
                      <a:pt x="5776" y="3181"/>
                    </a:lnTo>
                    <a:lnTo>
                      <a:pt x="5943" y="2950"/>
                    </a:lnTo>
                    <a:lnTo>
                      <a:pt x="5943" y="2783"/>
                    </a:lnTo>
                    <a:lnTo>
                      <a:pt x="5818" y="2657"/>
                    </a:lnTo>
                    <a:lnTo>
                      <a:pt x="6069" y="2323"/>
                    </a:lnTo>
                    <a:lnTo>
                      <a:pt x="6048" y="2051"/>
                    </a:lnTo>
                    <a:lnTo>
                      <a:pt x="5818" y="1695"/>
                    </a:lnTo>
                    <a:lnTo>
                      <a:pt x="5901" y="1590"/>
                    </a:lnTo>
                    <a:lnTo>
                      <a:pt x="6027" y="1465"/>
                    </a:lnTo>
                    <a:lnTo>
                      <a:pt x="6173" y="1465"/>
                    </a:lnTo>
                    <a:lnTo>
                      <a:pt x="6299" y="1318"/>
                    </a:lnTo>
                    <a:lnTo>
                      <a:pt x="6487" y="1214"/>
                    </a:lnTo>
                    <a:lnTo>
                      <a:pt x="6613" y="1297"/>
                    </a:lnTo>
                    <a:lnTo>
                      <a:pt x="6801" y="1277"/>
                    </a:lnTo>
                    <a:lnTo>
                      <a:pt x="7199" y="1172"/>
                    </a:lnTo>
                    <a:lnTo>
                      <a:pt x="7450" y="1067"/>
                    </a:lnTo>
                    <a:lnTo>
                      <a:pt x="7596" y="879"/>
                    </a:lnTo>
                    <a:lnTo>
                      <a:pt x="7471" y="858"/>
                    </a:lnTo>
                    <a:lnTo>
                      <a:pt x="7659" y="691"/>
                    </a:lnTo>
                    <a:lnTo>
                      <a:pt x="7638" y="586"/>
                    </a:lnTo>
                    <a:lnTo>
                      <a:pt x="7387" y="586"/>
                    </a:lnTo>
                    <a:lnTo>
                      <a:pt x="7324" y="691"/>
                    </a:lnTo>
                    <a:lnTo>
                      <a:pt x="7094" y="732"/>
                    </a:lnTo>
                    <a:lnTo>
                      <a:pt x="7073" y="586"/>
                    </a:lnTo>
                    <a:lnTo>
                      <a:pt x="6906" y="649"/>
                    </a:lnTo>
                    <a:lnTo>
                      <a:pt x="6655" y="795"/>
                    </a:lnTo>
                    <a:lnTo>
                      <a:pt x="6571" y="858"/>
                    </a:lnTo>
                    <a:lnTo>
                      <a:pt x="6550" y="984"/>
                    </a:lnTo>
                    <a:lnTo>
                      <a:pt x="6424" y="1067"/>
                    </a:lnTo>
                    <a:lnTo>
                      <a:pt x="6257" y="1151"/>
                    </a:lnTo>
                    <a:lnTo>
                      <a:pt x="6236" y="1193"/>
                    </a:lnTo>
                    <a:lnTo>
                      <a:pt x="6132" y="1277"/>
                    </a:lnTo>
                    <a:lnTo>
                      <a:pt x="5985" y="1277"/>
                    </a:lnTo>
                    <a:lnTo>
                      <a:pt x="5880" y="1256"/>
                    </a:lnTo>
                    <a:lnTo>
                      <a:pt x="5880" y="1172"/>
                    </a:lnTo>
                    <a:lnTo>
                      <a:pt x="5776" y="1046"/>
                    </a:lnTo>
                    <a:lnTo>
                      <a:pt x="5776" y="837"/>
                    </a:lnTo>
                    <a:lnTo>
                      <a:pt x="5755" y="691"/>
                    </a:lnTo>
                    <a:lnTo>
                      <a:pt x="5776" y="565"/>
                    </a:lnTo>
                    <a:lnTo>
                      <a:pt x="5734" y="460"/>
                    </a:lnTo>
                    <a:lnTo>
                      <a:pt x="5629" y="460"/>
                    </a:lnTo>
                    <a:lnTo>
                      <a:pt x="5608" y="356"/>
                    </a:lnTo>
                    <a:lnTo>
                      <a:pt x="5629" y="209"/>
                    </a:lnTo>
                    <a:lnTo>
                      <a:pt x="5629" y="126"/>
                    </a:lnTo>
                    <a:lnTo>
                      <a:pt x="5525" y="63"/>
                    </a:lnTo>
                    <a:lnTo>
                      <a:pt x="542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" name="Google Shape;618;p23"/>
              <p:cNvSpPr/>
              <p:nvPr/>
            </p:nvSpPr>
            <p:spPr>
              <a:xfrm>
                <a:off x="3978150" y="2401100"/>
                <a:ext cx="237525" cy="148050"/>
              </a:xfrm>
              <a:custGeom>
                <a:rect b="b" l="l" r="r" t="t"/>
                <a:pathLst>
                  <a:path extrusionOk="0" h="5922" w="9501">
                    <a:moveTo>
                      <a:pt x="5064" y="0"/>
                    </a:moveTo>
                    <a:lnTo>
                      <a:pt x="4960" y="84"/>
                    </a:lnTo>
                    <a:lnTo>
                      <a:pt x="5002" y="209"/>
                    </a:lnTo>
                    <a:lnTo>
                      <a:pt x="4855" y="230"/>
                    </a:lnTo>
                    <a:lnTo>
                      <a:pt x="4751" y="209"/>
                    </a:lnTo>
                    <a:lnTo>
                      <a:pt x="4730" y="209"/>
                    </a:lnTo>
                    <a:lnTo>
                      <a:pt x="4500" y="272"/>
                    </a:lnTo>
                    <a:lnTo>
                      <a:pt x="4332" y="293"/>
                    </a:lnTo>
                    <a:lnTo>
                      <a:pt x="4228" y="502"/>
                    </a:lnTo>
                    <a:lnTo>
                      <a:pt x="4228" y="712"/>
                    </a:lnTo>
                    <a:lnTo>
                      <a:pt x="4102" y="712"/>
                    </a:lnTo>
                    <a:lnTo>
                      <a:pt x="3997" y="628"/>
                    </a:lnTo>
                    <a:lnTo>
                      <a:pt x="3851" y="691"/>
                    </a:lnTo>
                    <a:lnTo>
                      <a:pt x="3746" y="607"/>
                    </a:lnTo>
                    <a:lnTo>
                      <a:pt x="3642" y="628"/>
                    </a:lnTo>
                    <a:lnTo>
                      <a:pt x="3537" y="753"/>
                    </a:lnTo>
                    <a:lnTo>
                      <a:pt x="3432" y="732"/>
                    </a:lnTo>
                    <a:lnTo>
                      <a:pt x="3391" y="607"/>
                    </a:lnTo>
                    <a:lnTo>
                      <a:pt x="3244" y="607"/>
                    </a:lnTo>
                    <a:lnTo>
                      <a:pt x="3056" y="712"/>
                    </a:lnTo>
                    <a:lnTo>
                      <a:pt x="2972" y="649"/>
                    </a:lnTo>
                    <a:lnTo>
                      <a:pt x="2805" y="628"/>
                    </a:lnTo>
                    <a:lnTo>
                      <a:pt x="2763" y="691"/>
                    </a:lnTo>
                    <a:lnTo>
                      <a:pt x="2700" y="691"/>
                    </a:lnTo>
                    <a:lnTo>
                      <a:pt x="2595" y="607"/>
                    </a:lnTo>
                    <a:lnTo>
                      <a:pt x="2386" y="691"/>
                    </a:lnTo>
                    <a:lnTo>
                      <a:pt x="2344" y="628"/>
                    </a:lnTo>
                    <a:lnTo>
                      <a:pt x="2219" y="544"/>
                    </a:lnTo>
                    <a:lnTo>
                      <a:pt x="1884" y="502"/>
                    </a:lnTo>
                    <a:lnTo>
                      <a:pt x="1759" y="419"/>
                    </a:lnTo>
                    <a:lnTo>
                      <a:pt x="1675" y="419"/>
                    </a:lnTo>
                    <a:lnTo>
                      <a:pt x="1570" y="523"/>
                    </a:lnTo>
                    <a:lnTo>
                      <a:pt x="1382" y="523"/>
                    </a:lnTo>
                    <a:lnTo>
                      <a:pt x="963" y="586"/>
                    </a:lnTo>
                    <a:lnTo>
                      <a:pt x="859" y="628"/>
                    </a:lnTo>
                    <a:lnTo>
                      <a:pt x="671" y="544"/>
                    </a:lnTo>
                    <a:lnTo>
                      <a:pt x="608" y="544"/>
                    </a:lnTo>
                    <a:lnTo>
                      <a:pt x="566" y="649"/>
                    </a:lnTo>
                    <a:lnTo>
                      <a:pt x="608" y="921"/>
                    </a:lnTo>
                    <a:lnTo>
                      <a:pt x="650" y="1004"/>
                    </a:lnTo>
                    <a:lnTo>
                      <a:pt x="733" y="1151"/>
                    </a:lnTo>
                    <a:lnTo>
                      <a:pt x="859" y="1235"/>
                    </a:lnTo>
                    <a:lnTo>
                      <a:pt x="817" y="1318"/>
                    </a:lnTo>
                    <a:lnTo>
                      <a:pt x="838" y="1381"/>
                    </a:lnTo>
                    <a:lnTo>
                      <a:pt x="880" y="1465"/>
                    </a:lnTo>
                    <a:lnTo>
                      <a:pt x="838" y="1653"/>
                    </a:lnTo>
                    <a:lnTo>
                      <a:pt x="754" y="1653"/>
                    </a:lnTo>
                    <a:lnTo>
                      <a:pt x="650" y="1737"/>
                    </a:lnTo>
                    <a:lnTo>
                      <a:pt x="629" y="1904"/>
                    </a:lnTo>
                    <a:lnTo>
                      <a:pt x="252" y="2302"/>
                    </a:lnTo>
                    <a:lnTo>
                      <a:pt x="294" y="2469"/>
                    </a:lnTo>
                    <a:lnTo>
                      <a:pt x="294" y="2637"/>
                    </a:lnTo>
                    <a:lnTo>
                      <a:pt x="147" y="2616"/>
                    </a:lnTo>
                    <a:lnTo>
                      <a:pt x="43" y="2888"/>
                    </a:lnTo>
                    <a:lnTo>
                      <a:pt x="22" y="3097"/>
                    </a:lnTo>
                    <a:lnTo>
                      <a:pt x="1" y="3097"/>
                    </a:lnTo>
                    <a:lnTo>
                      <a:pt x="126" y="3222"/>
                    </a:lnTo>
                    <a:lnTo>
                      <a:pt x="294" y="3327"/>
                    </a:lnTo>
                    <a:lnTo>
                      <a:pt x="315" y="3432"/>
                    </a:lnTo>
                    <a:lnTo>
                      <a:pt x="440" y="3432"/>
                    </a:lnTo>
                    <a:lnTo>
                      <a:pt x="524" y="3348"/>
                    </a:lnTo>
                    <a:lnTo>
                      <a:pt x="629" y="3348"/>
                    </a:lnTo>
                    <a:lnTo>
                      <a:pt x="838" y="3453"/>
                    </a:lnTo>
                    <a:lnTo>
                      <a:pt x="984" y="3473"/>
                    </a:lnTo>
                    <a:lnTo>
                      <a:pt x="1152" y="3536"/>
                    </a:lnTo>
                    <a:lnTo>
                      <a:pt x="1194" y="3641"/>
                    </a:lnTo>
                    <a:lnTo>
                      <a:pt x="1340" y="3683"/>
                    </a:lnTo>
                    <a:lnTo>
                      <a:pt x="1487" y="3641"/>
                    </a:lnTo>
                    <a:lnTo>
                      <a:pt x="1612" y="3641"/>
                    </a:lnTo>
                    <a:lnTo>
                      <a:pt x="1717" y="3515"/>
                    </a:lnTo>
                    <a:lnTo>
                      <a:pt x="2114" y="3453"/>
                    </a:lnTo>
                    <a:lnTo>
                      <a:pt x="2240" y="3369"/>
                    </a:lnTo>
                    <a:lnTo>
                      <a:pt x="2386" y="3348"/>
                    </a:lnTo>
                    <a:lnTo>
                      <a:pt x="2344" y="3201"/>
                    </a:lnTo>
                    <a:lnTo>
                      <a:pt x="2386" y="3139"/>
                    </a:lnTo>
                    <a:lnTo>
                      <a:pt x="2344" y="2992"/>
                    </a:lnTo>
                    <a:lnTo>
                      <a:pt x="2428" y="3013"/>
                    </a:lnTo>
                    <a:lnTo>
                      <a:pt x="2449" y="2992"/>
                    </a:lnTo>
                    <a:lnTo>
                      <a:pt x="2554" y="3034"/>
                    </a:lnTo>
                    <a:lnTo>
                      <a:pt x="2616" y="2992"/>
                    </a:lnTo>
                    <a:lnTo>
                      <a:pt x="2742" y="2992"/>
                    </a:lnTo>
                    <a:lnTo>
                      <a:pt x="2763" y="2929"/>
                    </a:lnTo>
                    <a:lnTo>
                      <a:pt x="2867" y="3055"/>
                    </a:lnTo>
                    <a:lnTo>
                      <a:pt x="3014" y="3055"/>
                    </a:lnTo>
                    <a:lnTo>
                      <a:pt x="3181" y="3243"/>
                    </a:lnTo>
                    <a:lnTo>
                      <a:pt x="3370" y="3243"/>
                    </a:lnTo>
                    <a:lnTo>
                      <a:pt x="3391" y="3201"/>
                    </a:lnTo>
                    <a:lnTo>
                      <a:pt x="3453" y="3201"/>
                    </a:lnTo>
                    <a:lnTo>
                      <a:pt x="3642" y="3369"/>
                    </a:lnTo>
                    <a:lnTo>
                      <a:pt x="3788" y="3453"/>
                    </a:lnTo>
                    <a:lnTo>
                      <a:pt x="3809" y="3641"/>
                    </a:lnTo>
                    <a:lnTo>
                      <a:pt x="3809" y="3787"/>
                    </a:lnTo>
                    <a:lnTo>
                      <a:pt x="3956" y="3850"/>
                    </a:lnTo>
                    <a:lnTo>
                      <a:pt x="3956" y="3892"/>
                    </a:lnTo>
                    <a:lnTo>
                      <a:pt x="4102" y="4038"/>
                    </a:lnTo>
                    <a:lnTo>
                      <a:pt x="4269" y="4143"/>
                    </a:lnTo>
                    <a:lnTo>
                      <a:pt x="4290" y="4248"/>
                    </a:lnTo>
                    <a:lnTo>
                      <a:pt x="4269" y="4352"/>
                    </a:lnTo>
                    <a:lnTo>
                      <a:pt x="4332" y="4457"/>
                    </a:lnTo>
                    <a:lnTo>
                      <a:pt x="4311" y="4499"/>
                    </a:lnTo>
                    <a:lnTo>
                      <a:pt x="4123" y="4499"/>
                    </a:lnTo>
                    <a:lnTo>
                      <a:pt x="4060" y="4415"/>
                    </a:lnTo>
                    <a:lnTo>
                      <a:pt x="3893" y="4478"/>
                    </a:lnTo>
                    <a:lnTo>
                      <a:pt x="3788" y="4478"/>
                    </a:lnTo>
                    <a:lnTo>
                      <a:pt x="3767" y="4687"/>
                    </a:lnTo>
                    <a:lnTo>
                      <a:pt x="3767" y="4834"/>
                    </a:lnTo>
                    <a:lnTo>
                      <a:pt x="3704" y="4813"/>
                    </a:lnTo>
                    <a:lnTo>
                      <a:pt x="3600" y="5022"/>
                    </a:lnTo>
                    <a:lnTo>
                      <a:pt x="3600" y="5126"/>
                    </a:lnTo>
                    <a:lnTo>
                      <a:pt x="3495" y="5106"/>
                    </a:lnTo>
                    <a:lnTo>
                      <a:pt x="3432" y="5147"/>
                    </a:lnTo>
                    <a:lnTo>
                      <a:pt x="3537" y="5315"/>
                    </a:lnTo>
                    <a:lnTo>
                      <a:pt x="3684" y="5357"/>
                    </a:lnTo>
                    <a:lnTo>
                      <a:pt x="3893" y="5357"/>
                    </a:lnTo>
                    <a:lnTo>
                      <a:pt x="3976" y="5294"/>
                    </a:lnTo>
                    <a:lnTo>
                      <a:pt x="4165" y="5294"/>
                    </a:lnTo>
                    <a:lnTo>
                      <a:pt x="4269" y="5357"/>
                    </a:lnTo>
                    <a:lnTo>
                      <a:pt x="4290" y="5252"/>
                    </a:lnTo>
                    <a:lnTo>
                      <a:pt x="4228" y="5189"/>
                    </a:lnTo>
                    <a:lnTo>
                      <a:pt x="4228" y="5106"/>
                    </a:lnTo>
                    <a:lnTo>
                      <a:pt x="4228" y="5022"/>
                    </a:lnTo>
                    <a:lnTo>
                      <a:pt x="4290" y="5106"/>
                    </a:lnTo>
                    <a:lnTo>
                      <a:pt x="4374" y="5106"/>
                    </a:lnTo>
                    <a:lnTo>
                      <a:pt x="4583" y="4834"/>
                    </a:lnTo>
                    <a:lnTo>
                      <a:pt x="4541" y="4771"/>
                    </a:lnTo>
                    <a:lnTo>
                      <a:pt x="4604" y="4771"/>
                    </a:lnTo>
                    <a:lnTo>
                      <a:pt x="4730" y="4603"/>
                    </a:lnTo>
                    <a:lnTo>
                      <a:pt x="4730" y="4478"/>
                    </a:lnTo>
                    <a:lnTo>
                      <a:pt x="4813" y="4394"/>
                    </a:lnTo>
                    <a:lnTo>
                      <a:pt x="4939" y="4394"/>
                    </a:lnTo>
                    <a:lnTo>
                      <a:pt x="5064" y="4269"/>
                    </a:lnTo>
                    <a:lnTo>
                      <a:pt x="5127" y="4310"/>
                    </a:lnTo>
                    <a:lnTo>
                      <a:pt x="5127" y="4352"/>
                    </a:lnTo>
                    <a:lnTo>
                      <a:pt x="5232" y="4352"/>
                    </a:lnTo>
                    <a:lnTo>
                      <a:pt x="5274" y="4289"/>
                    </a:lnTo>
                    <a:lnTo>
                      <a:pt x="5336" y="4206"/>
                    </a:lnTo>
                    <a:lnTo>
                      <a:pt x="5357" y="4269"/>
                    </a:lnTo>
                    <a:lnTo>
                      <a:pt x="5441" y="4310"/>
                    </a:lnTo>
                    <a:lnTo>
                      <a:pt x="5525" y="4352"/>
                    </a:lnTo>
                    <a:lnTo>
                      <a:pt x="5692" y="4310"/>
                    </a:lnTo>
                    <a:lnTo>
                      <a:pt x="5567" y="4373"/>
                    </a:lnTo>
                    <a:lnTo>
                      <a:pt x="5483" y="4415"/>
                    </a:lnTo>
                    <a:lnTo>
                      <a:pt x="5378" y="4394"/>
                    </a:lnTo>
                    <a:lnTo>
                      <a:pt x="5211" y="4415"/>
                    </a:lnTo>
                    <a:lnTo>
                      <a:pt x="5064" y="4415"/>
                    </a:lnTo>
                    <a:lnTo>
                      <a:pt x="5127" y="4478"/>
                    </a:lnTo>
                    <a:lnTo>
                      <a:pt x="5336" y="4478"/>
                    </a:lnTo>
                    <a:lnTo>
                      <a:pt x="5483" y="4561"/>
                    </a:lnTo>
                    <a:lnTo>
                      <a:pt x="5462" y="4582"/>
                    </a:lnTo>
                    <a:lnTo>
                      <a:pt x="5420" y="4624"/>
                    </a:lnTo>
                    <a:lnTo>
                      <a:pt x="5483" y="4708"/>
                    </a:lnTo>
                    <a:lnTo>
                      <a:pt x="5567" y="4708"/>
                    </a:lnTo>
                    <a:lnTo>
                      <a:pt x="5671" y="4771"/>
                    </a:lnTo>
                    <a:lnTo>
                      <a:pt x="5797" y="4708"/>
                    </a:lnTo>
                    <a:lnTo>
                      <a:pt x="5943" y="4687"/>
                    </a:lnTo>
                    <a:lnTo>
                      <a:pt x="6069" y="4729"/>
                    </a:lnTo>
                    <a:lnTo>
                      <a:pt x="6173" y="4792"/>
                    </a:lnTo>
                    <a:lnTo>
                      <a:pt x="6194" y="4708"/>
                    </a:lnTo>
                    <a:lnTo>
                      <a:pt x="6257" y="4729"/>
                    </a:lnTo>
                    <a:lnTo>
                      <a:pt x="6278" y="4875"/>
                    </a:lnTo>
                    <a:lnTo>
                      <a:pt x="6362" y="4938"/>
                    </a:lnTo>
                    <a:lnTo>
                      <a:pt x="6299" y="4980"/>
                    </a:lnTo>
                    <a:lnTo>
                      <a:pt x="6111" y="5022"/>
                    </a:lnTo>
                    <a:lnTo>
                      <a:pt x="5943" y="5126"/>
                    </a:lnTo>
                    <a:lnTo>
                      <a:pt x="5797" y="5315"/>
                    </a:lnTo>
                    <a:lnTo>
                      <a:pt x="5901" y="5357"/>
                    </a:lnTo>
                    <a:lnTo>
                      <a:pt x="5985" y="5294"/>
                    </a:lnTo>
                    <a:lnTo>
                      <a:pt x="6111" y="5357"/>
                    </a:lnTo>
                    <a:lnTo>
                      <a:pt x="6173" y="5336"/>
                    </a:lnTo>
                    <a:lnTo>
                      <a:pt x="6362" y="5503"/>
                    </a:lnTo>
                    <a:lnTo>
                      <a:pt x="6383" y="5566"/>
                    </a:lnTo>
                    <a:lnTo>
                      <a:pt x="6299" y="5775"/>
                    </a:lnTo>
                    <a:lnTo>
                      <a:pt x="6278" y="5838"/>
                    </a:lnTo>
                    <a:lnTo>
                      <a:pt x="6383" y="5922"/>
                    </a:lnTo>
                    <a:lnTo>
                      <a:pt x="6592" y="5922"/>
                    </a:lnTo>
                    <a:lnTo>
                      <a:pt x="6780" y="5817"/>
                    </a:lnTo>
                    <a:lnTo>
                      <a:pt x="7031" y="5629"/>
                    </a:lnTo>
                    <a:lnTo>
                      <a:pt x="7220" y="5629"/>
                    </a:lnTo>
                    <a:lnTo>
                      <a:pt x="7324" y="5503"/>
                    </a:lnTo>
                    <a:lnTo>
                      <a:pt x="7450" y="5419"/>
                    </a:lnTo>
                    <a:lnTo>
                      <a:pt x="7680" y="5440"/>
                    </a:lnTo>
                    <a:lnTo>
                      <a:pt x="7889" y="5440"/>
                    </a:lnTo>
                    <a:lnTo>
                      <a:pt x="7952" y="5336"/>
                    </a:lnTo>
                    <a:lnTo>
                      <a:pt x="7889" y="5231"/>
                    </a:lnTo>
                    <a:lnTo>
                      <a:pt x="7952" y="5210"/>
                    </a:lnTo>
                    <a:lnTo>
                      <a:pt x="7994" y="5126"/>
                    </a:lnTo>
                    <a:lnTo>
                      <a:pt x="7847" y="5106"/>
                    </a:lnTo>
                    <a:lnTo>
                      <a:pt x="7659" y="5126"/>
                    </a:lnTo>
                    <a:lnTo>
                      <a:pt x="7638" y="5252"/>
                    </a:lnTo>
                    <a:lnTo>
                      <a:pt x="7513" y="5189"/>
                    </a:lnTo>
                    <a:lnTo>
                      <a:pt x="7450" y="5189"/>
                    </a:lnTo>
                    <a:lnTo>
                      <a:pt x="7345" y="5294"/>
                    </a:lnTo>
                    <a:lnTo>
                      <a:pt x="7303" y="5252"/>
                    </a:lnTo>
                    <a:lnTo>
                      <a:pt x="7010" y="4938"/>
                    </a:lnTo>
                    <a:lnTo>
                      <a:pt x="6948" y="4813"/>
                    </a:lnTo>
                    <a:lnTo>
                      <a:pt x="6885" y="4687"/>
                    </a:lnTo>
                    <a:lnTo>
                      <a:pt x="6822" y="4708"/>
                    </a:lnTo>
                    <a:lnTo>
                      <a:pt x="6885" y="4875"/>
                    </a:lnTo>
                    <a:lnTo>
                      <a:pt x="7094" y="5106"/>
                    </a:lnTo>
                    <a:lnTo>
                      <a:pt x="7261" y="5294"/>
                    </a:lnTo>
                    <a:lnTo>
                      <a:pt x="7220" y="5315"/>
                    </a:lnTo>
                    <a:lnTo>
                      <a:pt x="7094" y="5294"/>
                    </a:lnTo>
                    <a:lnTo>
                      <a:pt x="7031" y="5210"/>
                    </a:lnTo>
                    <a:lnTo>
                      <a:pt x="7010" y="5085"/>
                    </a:lnTo>
                    <a:lnTo>
                      <a:pt x="6927" y="5043"/>
                    </a:lnTo>
                    <a:lnTo>
                      <a:pt x="6885" y="5106"/>
                    </a:lnTo>
                    <a:lnTo>
                      <a:pt x="6885" y="5022"/>
                    </a:lnTo>
                    <a:lnTo>
                      <a:pt x="6822" y="5022"/>
                    </a:lnTo>
                    <a:lnTo>
                      <a:pt x="6780" y="5043"/>
                    </a:lnTo>
                    <a:lnTo>
                      <a:pt x="6780" y="5001"/>
                    </a:lnTo>
                    <a:lnTo>
                      <a:pt x="6822" y="4917"/>
                    </a:lnTo>
                    <a:lnTo>
                      <a:pt x="6801" y="4875"/>
                    </a:lnTo>
                    <a:lnTo>
                      <a:pt x="6717" y="4896"/>
                    </a:lnTo>
                    <a:lnTo>
                      <a:pt x="6676" y="4834"/>
                    </a:lnTo>
                    <a:lnTo>
                      <a:pt x="6592" y="4771"/>
                    </a:lnTo>
                    <a:lnTo>
                      <a:pt x="6404" y="4792"/>
                    </a:lnTo>
                    <a:lnTo>
                      <a:pt x="6320" y="4729"/>
                    </a:lnTo>
                    <a:lnTo>
                      <a:pt x="6362" y="4687"/>
                    </a:lnTo>
                    <a:lnTo>
                      <a:pt x="6487" y="4708"/>
                    </a:lnTo>
                    <a:lnTo>
                      <a:pt x="6529" y="4624"/>
                    </a:lnTo>
                    <a:lnTo>
                      <a:pt x="6634" y="4708"/>
                    </a:lnTo>
                    <a:lnTo>
                      <a:pt x="6738" y="4708"/>
                    </a:lnTo>
                    <a:lnTo>
                      <a:pt x="6780" y="4624"/>
                    </a:lnTo>
                    <a:lnTo>
                      <a:pt x="6885" y="4603"/>
                    </a:lnTo>
                    <a:lnTo>
                      <a:pt x="7052" y="4415"/>
                    </a:lnTo>
                    <a:lnTo>
                      <a:pt x="7052" y="4373"/>
                    </a:lnTo>
                    <a:lnTo>
                      <a:pt x="7136" y="4394"/>
                    </a:lnTo>
                    <a:lnTo>
                      <a:pt x="7136" y="4457"/>
                    </a:lnTo>
                    <a:lnTo>
                      <a:pt x="7031" y="4582"/>
                    </a:lnTo>
                    <a:lnTo>
                      <a:pt x="6989" y="4603"/>
                    </a:lnTo>
                    <a:lnTo>
                      <a:pt x="7010" y="4666"/>
                    </a:lnTo>
                    <a:lnTo>
                      <a:pt x="7094" y="4624"/>
                    </a:lnTo>
                    <a:lnTo>
                      <a:pt x="7220" y="4457"/>
                    </a:lnTo>
                    <a:lnTo>
                      <a:pt x="7241" y="4373"/>
                    </a:lnTo>
                    <a:lnTo>
                      <a:pt x="7157" y="4289"/>
                    </a:lnTo>
                    <a:lnTo>
                      <a:pt x="7136" y="4248"/>
                    </a:lnTo>
                    <a:lnTo>
                      <a:pt x="7199" y="4206"/>
                    </a:lnTo>
                    <a:lnTo>
                      <a:pt x="7261" y="4352"/>
                    </a:lnTo>
                    <a:lnTo>
                      <a:pt x="7345" y="4373"/>
                    </a:lnTo>
                    <a:lnTo>
                      <a:pt x="7450" y="4289"/>
                    </a:lnTo>
                    <a:lnTo>
                      <a:pt x="7617" y="4310"/>
                    </a:lnTo>
                    <a:lnTo>
                      <a:pt x="7722" y="4248"/>
                    </a:lnTo>
                    <a:lnTo>
                      <a:pt x="7868" y="4248"/>
                    </a:lnTo>
                    <a:lnTo>
                      <a:pt x="7973" y="4101"/>
                    </a:lnTo>
                    <a:lnTo>
                      <a:pt x="8057" y="4038"/>
                    </a:lnTo>
                    <a:lnTo>
                      <a:pt x="8182" y="4038"/>
                    </a:lnTo>
                    <a:lnTo>
                      <a:pt x="8203" y="3934"/>
                    </a:lnTo>
                    <a:lnTo>
                      <a:pt x="8287" y="3871"/>
                    </a:lnTo>
                    <a:lnTo>
                      <a:pt x="8454" y="3871"/>
                    </a:lnTo>
                    <a:lnTo>
                      <a:pt x="8580" y="3829"/>
                    </a:lnTo>
                    <a:lnTo>
                      <a:pt x="8663" y="3829"/>
                    </a:lnTo>
                    <a:lnTo>
                      <a:pt x="8663" y="3892"/>
                    </a:lnTo>
                    <a:lnTo>
                      <a:pt x="8768" y="3850"/>
                    </a:lnTo>
                    <a:lnTo>
                      <a:pt x="8789" y="3578"/>
                    </a:lnTo>
                    <a:lnTo>
                      <a:pt x="8873" y="3557"/>
                    </a:lnTo>
                    <a:lnTo>
                      <a:pt x="8998" y="3348"/>
                    </a:lnTo>
                    <a:lnTo>
                      <a:pt x="9291" y="3327"/>
                    </a:lnTo>
                    <a:lnTo>
                      <a:pt x="9396" y="3243"/>
                    </a:lnTo>
                    <a:lnTo>
                      <a:pt x="9354" y="3118"/>
                    </a:lnTo>
                    <a:lnTo>
                      <a:pt x="9438" y="2909"/>
                    </a:lnTo>
                    <a:lnTo>
                      <a:pt x="9417" y="2720"/>
                    </a:lnTo>
                    <a:lnTo>
                      <a:pt x="9228" y="2616"/>
                    </a:lnTo>
                    <a:lnTo>
                      <a:pt x="9291" y="2365"/>
                    </a:lnTo>
                    <a:lnTo>
                      <a:pt x="9396" y="2323"/>
                    </a:lnTo>
                    <a:lnTo>
                      <a:pt x="9500" y="2197"/>
                    </a:lnTo>
                    <a:lnTo>
                      <a:pt x="9500" y="2072"/>
                    </a:lnTo>
                    <a:lnTo>
                      <a:pt x="9417" y="2009"/>
                    </a:lnTo>
                    <a:lnTo>
                      <a:pt x="9354" y="1883"/>
                    </a:lnTo>
                    <a:lnTo>
                      <a:pt x="9291" y="1967"/>
                    </a:lnTo>
                    <a:lnTo>
                      <a:pt x="9103" y="1946"/>
                    </a:lnTo>
                    <a:lnTo>
                      <a:pt x="8935" y="1841"/>
                    </a:lnTo>
                    <a:lnTo>
                      <a:pt x="8810" y="1862"/>
                    </a:lnTo>
                    <a:lnTo>
                      <a:pt x="8705" y="1800"/>
                    </a:lnTo>
                    <a:lnTo>
                      <a:pt x="8559" y="1779"/>
                    </a:lnTo>
                    <a:lnTo>
                      <a:pt x="8349" y="1758"/>
                    </a:lnTo>
                    <a:lnTo>
                      <a:pt x="8266" y="1841"/>
                    </a:lnTo>
                    <a:lnTo>
                      <a:pt x="8203" y="1695"/>
                    </a:lnTo>
                    <a:lnTo>
                      <a:pt x="8057" y="1590"/>
                    </a:lnTo>
                    <a:lnTo>
                      <a:pt x="7931" y="1318"/>
                    </a:lnTo>
                    <a:lnTo>
                      <a:pt x="7826" y="1339"/>
                    </a:lnTo>
                    <a:lnTo>
                      <a:pt x="7638" y="1465"/>
                    </a:lnTo>
                    <a:lnTo>
                      <a:pt x="7513" y="1444"/>
                    </a:lnTo>
                    <a:lnTo>
                      <a:pt x="7366" y="1486"/>
                    </a:lnTo>
                    <a:lnTo>
                      <a:pt x="7220" y="1423"/>
                    </a:lnTo>
                    <a:lnTo>
                      <a:pt x="7115" y="1528"/>
                    </a:lnTo>
                    <a:lnTo>
                      <a:pt x="6843" y="1256"/>
                    </a:lnTo>
                    <a:lnTo>
                      <a:pt x="6780" y="1067"/>
                    </a:lnTo>
                    <a:lnTo>
                      <a:pt x="6780" y="921"/>
                    </a:lnTo>
                    <a:lnTo>
                      <a:pt x="6676" y="921"/>
                    </a:lnTo>
                    <a:lnTo>
                      <a:pt x="6676" y="795"/>
                    </a:lnTo>
                    <a:lnTo>
                      <a:pt x="6529" y="691"/>
                    </a:lnTo>
                    <a:lnTo>
                      <a:pt x="6215" y="732"/>
                    </a:lnTo>
                    <a:lnTo>
                      <a:pt x="6069" y="523"/>
                    </a:lnTo>
                    <a:lnTo>
                      <a:pt x="6111" y="398"/>
                    </a:lnTo>
                    <a:lnTo>
                      <a:pt x="6006" y="293"/>
                    </a:lnTo>
                    <a:lnTo>
                      <a:pt x="5901" y="21"/>
                    </a:lnTo>
                    <a:lnTo>
                      <a:pt x="5776" y="21"/>
                    </a:lnTo>
                    <a:lnTo>
                      <a:pt x="5650" y="105"/>
                    </a:lnTo>
                    <a:lnTo>
                      <a:pt x="5357" y="105"/>
                    </a:lnTo>
                    <a:lnTo>
                      <a:pt x="506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" name="Google Shape;619;p23"/>
              <p:cNvSpPr/>
              <p:nvPr/>
            </p:nvSpPr>
            <p:spPr>
              <a:xfrm>
                <a:off x="4036750" y="2474325"/>
                <a:ext cx="49725" cy="55475"/>
              </a:xfrm>
              <a:custGeom>
                <a:rect b="b" l="l" r="r" t="t"/>
                <a:pathLst>
                  <a:path extrusionOk="0" h="2219" w="1989">
                    <a:moveTo>
                      <a:pt x="419" y="0"/>
                    </a:moveTo>
                    <a:lnTo>
                      <a:pt x="398" y="63"/>
                    </a:lnTo>
                    <a:lnTo>
                      <a:pt x="272" y="63"/>
                    </a:lnTo>
                    <a:lnTo>
                      <a:pt x="210" y="105"/>
                    </a:lnTo>
                    <a:lnTo>
                      <a:pt x="105" y="63"/>
                    </a:lnTo>
                    <a:lnTo>
                      <a:pt x="84" y="84"/>
                    </a:lnTo>
                    <a:lnTo>
                      <a:pt x="0" y="63"/>
                    </a:lnTo>
                    <a:lnTo>
                      <a:pt x="42" y="210"/>
                    </a:lnTo>
                    <a:lnTo>
                      <a:pt x="0" y="272"/>
                    </a:lnTo>
                    <a:lnTo>
                      <a:pt x="42" y="419"/>
                    </a:lnTo>
                    <a:lnTo>
                      <a:pt x="251" y="377"/>
                    </a:lnTo>
                    <a:lnTo>
                      <a:pt x="314" y="628"/>
                    </a:lnTo>
                    <a:lnTo>
                      <a:pt x="565" y="837"/>
                    </a:lnTo>
                    <a:lnTo>
                      <a:pt x="586" y="942"/>
                    </a:lnTo>
                    <a:lnTo>
                      <a:pt x="900" y="1214"/>
                    </a:lnTo>
                    <a:lnTo>
                      <a:pt x="921" y="1360"/>
                    </a:lnTo>
                    <a:lnTo>
                      <a:pt x="1026" y="1528"/>
                    </a:lnTo>
                    <a:lnTo>
                      <a:pt x="1005" y="2072"/>
                    </a:lnTo>
                    <a:lnTo>
                      <a:pt x="1088" y="2218"/>
                    </a:lnTo>
                    <a:lnTo>
                      <a:pt x="1151" y="2177"/>
                    </a:lnTo>
                    <a:lnTo>
                      <a:pt x="1256" y="2197"/>
                    </a:lnTo>
                    <a:lnTo>
                      <a:pt x="1256" y="2093"/>
                    </a:lnTo>
                    <a:lnTo>
                      <a:pt x="1360" y="1884"/>
                    </a:lnTo>
                    <a:lnTo>
                      <a:pt x="1423" y="1905"/>
                    </a:lnTo>
                    <a:lnTo>
                      <a:pt x="1423" y="1758"/>
                    </a:lnTo>
                    <a:lnTo>
                      <a:pt x="1444" y="1549"/>
                    </a:lnTo>
                    <a:lnTo>
                      <a:pt x="1549" y="1549"/>
                    </a:lnTo>
                    <a:lnTo>
                      <a:pt x="1716" y="1486"/>
                    </a:lnTo>
                    <a:lnTo>
                      <a:pt x="1779" y="1570"/>
                    </a:lnTo>
                    <a:lnTo>
                      <a:pt x="1967" y="1570"/>
                    </a:lnTo>
                    <a:lnTo>
                      <a:pt x="1988" y="1528"/>
                    </a:lnTo>
                    <a:lnTo>
                      <a:pt x="1925" y="1423"/>
                    </a:lnTo>
                    <a:lnTo>
                      <a:pt x="1946" y="1319"/>
                    </a:lnTo>
                    <a:lnTo>
                      <a:pt x="1925" y="1214"/>
                    </a:lnTo>
                    <a:lnTo>
                      <a:pt x="1758" y="1109"/>
                    </a:lnTo>
                    <a:lnTo>
                      <a:pt x="1612" y="963"/>
                    </a:lnTo>
                    <a:lnTo>
                      <a:pt x="1612" y="921"/>
                    </a:lnTo>
                    <a:lnTo>
                      <a:pt x="1465" y="858"/>
                    </a:lnTo>
                    <a:lnTo>
                      <a:pt x="1465" y="712"/>
                    </a:lnTo>
                    <a:lnTo>
                      <a:pt x="1444" y="524"/>
                    </a:lnTo>
                    <a:lnTo>
                      <a:pt x="1298" y="440"/>
                    </a:lnTo>
                    <a:lnTo>
                      <a:pt x="1109" y="272"/>
                    </a:lnTo>
                    <a:lnTo>
                      <a:pt x="1047" y="272"/>
                    </a:lnTo>
                    <a:lnTo>
                      <a:pt x="1026" y="314"/>
                    </a:lnTo>
                    <a:lnTo>
                      <a:pt x="837" y="314"/>
                    </a:lnTo>
                    <a:lnTo>
                      <a:pt x="670" y="126"/>
                    </a:lnTo>
                    <a:lnTo>
                      <a:pt x="523" y="126"/>
                    </a:lnTo>
                    <a:lnTo>
                      <a:pt x="41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" name="Google Shape;620;p23"/>
              <p:cNvSpPr/>
              <p:nvPr/>
            </p:nvSpPr>
            <p:spPr>
              <a:xfrm>
                <a:off x="3957250" y="2483750"/>
                <a:ext cx="127650" cy="81625"/>
              </a:xfrm>
              <a:custGeom>
                <a:rect b="b" l="l" r="r" t="t"/>
                <a:pathLst>
                  <a:path extrusionOk="0" h="3265" w="5106">
                    <a:moveTo>
                      <a:pt x="3431" y="0"/>
                    </a:moveTo>
                    <a:lnTo>
                      <a:pt x="3076" y="63"/>
                    </a:lnTo>
                    <a:lnTo>
                      <a:pt x="2950" y="147"/>
                    </a:lnTo>
                    <a:lnTo>
                      <a:pt x="2553" y="209"/>
                    </a:lnTo>
                    <a:lnTo>
                      <a:pt x="2448" y="335"/>
                    </a:lnTo>
                    <a:lnTo>
                      <a:pt x="2323" y="335"/>
                    </a:lnTo>
                    <a:lnTo>
                      <a:pt x="2176" y="377"/>
                    </a:lnTo>
                    <a:lnTo>
                      <a:pt x="2030" y="335"/>
                    </a:lnTo>
                    <a:lnTo>
                      <a:pt x="1988" y="230"/>
                    </a:lnTo>
                    <a:lnTo>
                      <a:pt x="1820" y="167"/>
                    </a:lnTo>
                    <a:lnTo>
                      <a:pt x="1674" y="147"/>
                    </a:lnTo>
                    <a:lnTo>
                      <a:pt x="1465" y="42"/>
                    </a:lnTo>
                    <a:lnTo>
                      <a:pt x="1360" y="42"/>
                    </a:lnTo>
                    <a:lnTo>
                      <a:pt x="1276" y="126"/>
                    </a:lnTo>
                    <a:lnTo>
                      <a:pt x="1151" y="126"/>
                    </a:lnTo>
                    <a:lnTo>
                      <a:pt x="1172" y="147"/>
                    </a:lnTo>
                    <a:lnTo>
                      <a:pt x="1130" y="272"/>
                    </a:lnTo>
                    <a:lnTo>
                      <a:pt x="962" y="314"/>
                    </a:lnTo>
                    <a:lnTo>
                      <a:pt x="858" y="544"/>
                    </a:lnTo>
                    <a:lnTo>
                      <a:pt x="732" y="879"/>
                    </a:lnTo>
                    <a:lnTo>
                      <a:pt x="523" y="1193"/>
                    </a:lnTo>
                    <a:lnTo>
                      <a:pt x="544" y="1297"/>
                    </a:lnTo>
                    <a:lnTo>
                      <a:pt x="439" y="1402"/>
                    </a:lnTo>
                    <a:lnTo>
                      <a:pt x="293" y="1381"/>
                    </a:lnTo>
                    <a:lnTo>
                      <a:pt x="230" y="1486"/>
                    </a:lnTo>
                    <a:lnTo>
                      <a:pt x="126" y="1507"/>
                    </a:lnTo>
                    <a:lnTo>
                      <a:pt x="0" y="1632"/>
                    </a:lnTo>
                    <a:lnTo>
                      <a:pt x="126" y="1674"/>
                    </a:lnTo>
                    <a:lnTo>
                      <a:pt x="146" y="1737"/>
                    </a:lnTo>
                    <a:lnTo>
                      <a:pt x="335" y="1946"/>
                    </a:lnTo>
                    <a:lnTo>
                      <a:pt x="356" y="2051"/>
                    </a:lnTo>
                    <a:lnTo>
                      <a:pt x="523" y="2134"/>
                    </a:lnTo>
                    <a:lnTo>
                      <a:pt x="670" y="2260"/>
                    </a:lnTo>
                    <a:lnTo>
                      <a:pt x="607" y="2406"/>
                    </a:lnTo>
                    <a:lnTo>
                      <a:pt x="628" y="2448"/>
                    </a:lnTo>
                    <a:lnTo>
                      <a:pt x="837" y="2532"/>
                    </a:lnTo>
                    <a:lnTo>
                      <a:pt x="879" y="2616"/>
                    </a:lnTo>
                    <a:lnTo>
                      <a:pt x="983" y="2574"/>
                    </a:lnTo>
                    <a:lnTo>
                      <a:pt x="1088" y="2657"/>
                    </a:lnTo>
                    <a:lnTo>
                      <a:pt x="1172" y="2532"/>
                    </a:lnTo>
                    <a:lnTo>
                      <a:pt x="1381" y="2553"/>
                    </a:lnTo>
                    <a:lnTo>
                      <a:pt x="1276" y="2678"/>
                    </a:lnTo>
                    <a:lnTo>
                      <a:pt x="1297" y="2762"/>
                    </a:lnTo>
                    <a:lnTo>
                      <a:pt x="1339" y="2888"/>
                    </a:lnTo>
                    <a:lnTo>
                      <a:pt x="1486" y="2888"/>
                    </a:lnTo>
                    <a:lnTo>
                      <a:pt x="1569" y="2971"/>
                    </a:lnTo>
                    <a:lnTo>
                      <a:pt x="1569" y="3055"/>
                    </a:lnTo>
                    <a:lnTo>
                      <a:pt x="1507" y="3097"/>
                    </a:lnTo>
                    <a:lnTo>
                      <a:pt x="1590" y="3201"/>
                    </a:lnTo>
                    <a:lnTo>
                      <a:pt x="1716" y="3139"/>
                    </a:lnTo>
                    <a:lnTo>
                      <a:pt x="1883" y="3139"/>
                    </a:lnTo>
                    <a:lnTo>
                      <a:pt x="1925" y="3201"/>
                    </a:lnTo>
                    <a:lnTo>
                      <a:pt x="1988" y="3180"/>
                    </a:lnTo>
                    <a:lnTo>
                      <a:pt x="2197" y="3264"/>
                    </a:lnTo>
                    <a:lnTo>
                      <a:pt x="2343" y="3180"/>
                    </a:lnTo>
                    <a:lnTo>
                      <a:pt x="2490" y="3201"/>
                    </a:lnTo>
                    <a:lnTo>
                      <a:pt x="2553" y="3160"/>
                    </a:lnTo>
                    <a:lnTo>
                      <a:pt x="2699" y="3201"/>
                    </a:lnTo>
                    <a:lnTo>
                      <a:pt x="2804" y="3201"/>
                    </a:lnTo>
                    <a:lnTo>
                      <a:pt x="3013" y="3243"/>
                    </a:lnTo>
                    <a:lnTo>
                      <a:pt x="3076" y="3180"/>
                    </a:lnTo>
                    <a:lnTo>
                      <a:pt x="3222" y="3139"/>
                    </a:lnTo>
                    <a:lnTo>
                      <a:pt x="3264" y="3055"/>
                    </a:lnTo>
                    <a:lnTo>
                      <a:pt x="3599" y="2888"/>
                    </a:lnTo>
                    <a:lnTo>
                      <a:pt x="3766" y="2867"/>
                    </a:lnTo>
                    <a:lnTo>
                      <a:pt x="3955" y="2888"/>
                    </a:lnTo>
                    <a:lnTo>
                      <a:pt x="4122" y="2971"/>
                    </a:lnTo>
                    <a:lnTo>
                      <a:pt x="4185" y="3034"/>
                    </a:lnTo>
                    <a:lnTo>
                      <a:pt x="4289" y="2992"/>
                    </a:lnTo>
                    <a:lnTo>
                      <a:pt x="4436" y="3055"/>
                    </a:lnTo>
                    <a:lnTo>
                      <a:pt x="4478" y="3139"/>
                    </a:lnTo>
                    <a:lnTo>
                      <a:pt x="4603" y="3139"/>
                    </a:lnTo>
                    <a:lnTo>
                      <a:pt x="4582" y="2992"/>
                    </a:lnTo>
                    <a:lnTo>
                      <a:pt x="4624" y="2888"/>
                    </a:lnTo>
                    <a:lnTo>
                      <a:pt x="4624" y="2720"/>
                    </a:lnTo>
                    <a:lnTo>
                      <a:pt x="4603" y="2636"/>
                    </a:lnTo>
                    <a:lnTo>
                      <a:pt x="4645" y="2553"/>
                    </a:lnTo>
                    <a:lnTo>
                      <a:pt x="4708" y="2427"/>
                    </a:lnTo>
                    <a:lnTo>
                      <a:pt x="4896" y="2427"/>
                    </a:lnTo>
                    <a:lnTo>
                      <a:pt x="5022" y="2406"/>
                    </a:lnTo>
                    <a:lnTo>
                      <a:pt x="5105" y="2239"/>
                    </a:lnTo>
                    <a:lnTo>
                      <a:pt x="5105" y="2155"/>
                    </a:lnTo>
                    <a:lnTo>
                      <a:pt x="5043" y="2113"/>
                    </a:lnTo>
                    <a:lnTo>
                      <a:pt x="5105" y="2051"/>
                    </a:lnTo>
                    <a:lnTo>
                      <a:pt x="5001" y="1988"/>
                    </a:lnTo>
                    <a:lnTo>
                      <a:pt x="4812" y="1988"/>
                    </a:lnTo>
                    <a:lnTo>
                      <a:pt x="4729" y="2051"/>
                    </a:lnTo>
                    <a:lnTo>
                      <a:pt x="4520" y="2051"/>
                    </a:lnTo>
                    <a:lnTo>
                      <a:pt x="4373" y="2009"/>
                    </a:lnTo>
                    <a:lnTo>
                      <a:pt x="4268" y="1841"/>
                    </a:lnTo>
                    <a:lnTo>
                      <a:pt x="4185" y="1695"/>
                    </a:lnTo>
                    <a:lnTo>
                      <a:pt x="4206" y="1151"/>
                    </a:lnTo>
                    <a:lnTo>
                      <a:pt x="4101" y="983"/>
                    </a:lnTo>
                    <a:lnTo>
                      <a:pt x="4080" y="837"/>
                    </a:lnTo>
                    <a:lnTo>
                      <a:pt x="3766" y="565"/>
                    </a:lnTo>
                    <a:lnTo>
                      <a:pt x="3745" y="460"/>
                    </a:lnTo>
                    <a:lnTo>
                      <a:pt x="3494" y="251"/>
                    </a:lnTo>
                    <a:lnTo>
                      <a:pt x="343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" name="Google Shape;621;p23"/>
              <p:cNvSpPr/>
              <p:nvPr/>
            </p:nvSpPr>
            <p:spPr>
              <a:xfrm>
                <a:off x="3989150" y="2555400"/>
                <a:ext cx="83725" cy="52850"/>
              </a:xfrm>
              <a:custGeom>
                <a:rect b="b" l="l" r="r" t="t"/>
                <a:pathLst>
                  <a:path extrusionOk="0" h="2114" w="3349">
                    <a:moveTo>
                      <a:pt x="2490" y="1"/>
                    </a:moveTo>
                    <a:lnTo>
                      <a:pt x="2323" y="22"/>
                    </a:lnTo>
                    <a:lnTo>
                      <a:pt x="1988" y="189"/>
                    </a:lnTo>
                    <a:lnTo>
                      <a:pt x="1946" y="273"/>
                    </a:lnTo>
                    <a:lnTo>
                      <a:pt x="1800" y="314"/>
                    </a:lnTo>
                    <a:lnTo>
                      <a:pt x="1737" y="377"/>
                    </a:lnTo>
                    <a:lnTo>
                      <a:pt x="1528" y="335"/>
                    </a:lnTo>
                    <a:lnTo>
                      <a:pt x="1423" y="335"/>
                    </a:lnTo>
                    <a:lnTo>
                      <a:pt x="1277" y="294"/>
                    </a:lnTo>
                    <a:lnTo>
                      <a:pt x="1214" y="335"/>
                    </a:lnTo>
                    <a:lnTo>
                      <a:pt x="1067" y="314"/>
                    </a:lnTo>
                    <a:lnTo>
                      <a:pt x="921" y="398"/>
                    </a:lnTo>
                    <a:lnTo>
                      <a:pt x="712" y="314"/>
                    </a:lnTo>
                    <a:lnTo>
                      <a:pt x="649" y="335"/>
                    </a:lnTo>
                    <a:lnTo>
                      <a:pt x="607" y="273"/>
                    </a:lnTo>
                    <a:lnTo>
                      <a:pt x="440" y="273"/>
                    </a:lnTo>
                    <a:lnTo>
                      <a:pt x="314" y="335"/>
                    </a:lnTo>
                    <a:lnTo>
                      <a:pt x="231" y="231"/>
                    </a:lnTo>
                    <a:lnTo>
                      <a:pt x="293" y="189"/>
                    </a:lnTo>
                    <a:lnTo>
                      <a:pt x="293" y="105"/>
                    </a:lnTo>
                    <a:lnTo>
                      <a:pt x="210" y="22"/>
                    </a:lnTo>
                    <a:lnTo>
                      <a:pt x="63" y="22"/>
                    </a:lnTo>
                    <a:lnTo>
                      <a:pt x="84" y="126"/>
                    </a:lnTo>
                    <a:lnTo>
                      <a:pt x="0" y="210"/>
                    </a:lnTo>
                    <a:lnTo>
                      <a:pt x="63" y="440"/>
                    </a:lnTo>
                    <a:lnTo>
                      <a:pt x="231" y="628"/>
                    </a:lnTo>
                    <a:lnTo>
                      <a:pt x="314" y="754"/>
                    </a:lnTo>
                    <a:lnTo>
                      <a:pt x="272" y="900"/>
                    </a:lnTo>
                    <a:lnTo>
                      <a:pt x="63" y="1068"/>
                    </a:lnTo>
                    <a:lnTo>
                      <a:pt x="84" y="1172"/>
                    </a:lnTo>
                    <a:lnTo>
                      <a:pt x="168" y="1277"/>
                    </a:lnTo>
                    <a:lnTo>
                      <a:pt x="105" y="1382"/>
                    </a:lnTo>
                    <a:lnTo>
                      <a:pt x="335" y="1570"/>
                    </a:lnTo>
                    <a:lnTo>
                      <a:pt x="503" y="1842"/>
                    </a:lnTo>
                    <a:lnTo>
                      <a:pt x="523" y="1988"/>
                    </a:lnTo>
                    <a:lnTo>
                      <a:pt x="523" y="2093"/>
                    </a:lnTo>
                    <a:lnTo>
                      <a:pt x="607" y="2114"/>
                    </a:lnTo>
                    <a:lnTo>
                      <a:pt x="795" y="2114"/>
                    </a:lnTo>
                    <a:lnTo>
                      <a:pt x="942" y="2093"/>
                    </a:lnTo>
                    <a:lnTo>
                      <a:pt x="1026" y="1988"/>
                    </a:lnTo>
                    <a:lnTo>
                      <a:pt x="1172" y="2009"/>
                    </a:lnTo>
                    <a:lnTo>
                      <a:pt x="1319" y="2009"/>
                    </a:lnTo>
                    <a:lnTo>
                      <a:pt x="1339" y="2114"/>
                    </a:lnTo>
                    <a:lnTo>
                      <a:pt x="1444" y="2114"/>
                    </a:lnTo>
                    <a:lnTo>
                      <a:pt x="1528" y="2051"/>
                    </a:lnTo>
                    <a:lnTo>
                      <a:pt x="1653" y="2051"/>
                    </a:lnTo>
                    <a:lnTo>
                      <a:pt x="1737" y="2114"/>
                    </a:lnTo>
                    <a:lnTo>
                      <a:pt x="1863" y="2072"/>
                    </a:lnTo>
                    <a:lnTo>
                      <a:pt x="2093" y="2072"/>
                    </a:lnTo>
                    <a:lnTo>
                      <a:pt x="2176" y="2009"/>
                    </a:lnTo>
                    <a:lnTo>
                      <a:pt x="2114" y="1905"/>
                    </a:lnTo>
                    <a:lnTo>
                      <a:pt x="2114" y="1779"/>
                    </a:lnTo>
                    <a:lnTo>
                      <a:pt x="2281" y="1675"/>
                    </a:lnTo>
                    <a:lnTo>
                      <a:pt x="2323" y="1675"/>
                    </a:lnTo>
                    <a:lnTo>
                      <a:pt x="2427" y="1570"/>
                    </a:lnTo>
                    <a:lnTo>
                      <a:pt x="2511" y="1570"/>
                    </a:lnTo>
                    <a:lnTo>
                      <a:pt x="2595" y="1486"/>
                    </a:lnTo>
                    <a:lnTo>
                      <a:pt x="2741" y="1486"/>
                    </a:lnTo>
                    <a:lnTo>
                      <a:pt x="2909" y="1633"/>
                    </a:lnTo>
                    <a:lnTo>
                      <a:pt x="3013" y="1549"/>
                    </a:lnTo>
                    <a:lnTo>
                      <a:pt x="3118" y="1570"/>
                    </a:lnTo>
                    <a:lnTo>
                      <a:pt x="3034" y="1444"/>
                    </a:lnTo>
                    <a:lnTo>
                      <a:pt x="2930" y="1256"/>
                    </a:lnTo>
                    <a:lnTo>
                      <a:pt x="2825" y="1256"/>
                    </a:lnTo>
                    <a:lnTo>
                      <a:pt x="2804" y="1172"/>
                    </a:lnTo>
                    <a:lnTo>
                      <a:pt x="2951" y="1068"/>
                    </a:lnTo>
                    <a:lnTo>
                      <a:pt x="3013" y="942"/>
                    </a:lnTo>
                    <a:lnTo>
                      <a:pt x="2992" y="712"/>
                    </a:lnTo>
                    <a:lnTo>
                      <a:pt x="3139" y="545"/>
                    </a:lnTo>
                    <a:lnTo>
                      <a:pt x="3244" y="586"/>
                    </a:lnTo>
                    <a:lnTo>
                      <a:pt x="3327" y="503"/>
                    </a:lnTo>
                    <a:lnTo>
                      <a:pt x="3348" y="294"/>
                    </a:lnTo>
                    <a:lnTo>
                      <a:pt x="3327" y="273"/>
                    </a:lnTo>
                    <a:lnTo>
                      <a:pt x="3202" y="273"/>
                    </a:lnTo>
                    <a:lnTo>
                      <a:pt x="3160" y="189"/>
                    </a:lnTo>
                    <a:lnTo>
                      <a:pt x="3013" y="126"/>
                    </a:lnTo>
                    <a:lnTo>
                      <a:pt x="2909" y="168"/>
                    </a:lnTo>
                    <a:lnTo>
                      <a:pt x="2846" y="105"/>
                    </a:lnTo>
                    <a:lnTo>
                      <a:pt x="2679" y="22"/>
                    </a:lnTo>
                    <a:lnTo>
                      <a:pt x="249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22" name="Google Shape;622;p23"/>
              <p:cNvGrpSpPr/>
              <p:nvPr/>
            </p:nvGrpSpPr>
            <p:grpSpPr>
              <a:xfrm>
                <a:off x="3866750" y="2520350"/>
                <a:ext cx="78475" cy="60700"/>
                <a:chOff x="3866750" y="2520350"/>
                <a:chExt cx="78475" cy="60700"/>
              </a:xfrm>
            </p:grpSpPr>
            <p:sp>
              <p:nvSpPr>
                <p:cNvPr id="623" name="Google Shape;623;p23"/>
                <p:cNvSpPr/>
                <p:nvPr/>
              </p:nvSpPr>
              <p:spPr>
                <a:xfrm>
                  <a:off x="3877200" y="2546500"/>
                  <a:ext cx="4725" cy="6300"/>
                </a:xfrm>
                <a:custGeom>
                  <a:rect b="b" l="l" r="r" t="t"/>
                  <a:pathLst>
                    <a:path extrusionOk="0" h="252" w="189">
                      <a:moveTo>
                        <a:pt x="1" y="1"/>
                      </a:moveTo>
                      <a:lnTo>
                        <a:pt x="84" y="126"/>
                      </a:lnTo>
                      <a:lnTo>
                        <a:pt x="63" y="147"/>
                      </a:lnTo>
                      <a:lnTo>
                        <a:pt x="168" y="252"/>
                      </a:lnTo>
                      <a:lnTo>
                        <a:pt x="189" y="252"/>
                      </a:lnTo>
                      <a:lnTo>
                        <a:pt x="168" y="106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4" name="Google Shape;624;p23"/>
                <p:cNvSpPr/>
                <p:nvPr/>
              </p:nvSpPr>
              <p:spPr>
                <a:xfrm>
                  <a:off x="3882425" y="2554350"/>
                  <a:ext cx="2650" cy="3175"/>
                </a:xfrm>
                <a:custGeom>
                  <a:rect b="b" l="l" r="r" t="t"/>
                  <a:pathLst>
                    <a:path extrusionOk="0" h="127" w="106">
                      <a:moveTo>
                        <a:pt x="1" y="1"/>
                      </a:moveTo>
                      <a:lnTo>
                        <a:pt x="106" y="126"/>
                      </a:lnTo>
                      <a:lnTo>
                        <a:pt x="85" y="43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5" name="Google Shape;625;p23"/>
                <p:cNvSpPr/>
                <p:nvPr/>
              </p:nvSpPr>
              <p:spPr>
                <a:xfrm>
                  <a:off x="3866750" y="2520350"/>
                  <a:ext cx="78475" cy="60700"/>
                </a:xfrm>
                <a:custGeom>
                  <a:rect b="b" l="l" r="r" t="t"/>
                  <a:pathLst>
                    <a:path extrusionOk="0" h="2428" w="3139">
                      <a:moveTo>
                        <a:pt x="1653" y="1"/>
                      </a:moveTo>
                      <a:lnTo>
                        <a:pt x="1653" y="22"/>
                      </a:lnTo>
                      <a:lnTo>
                        <a:pt x="1402" y="22"/>
                      </a:lnTo>
                      <a:lnTo>
                        <a:pt x="1046" y="210"/>
                      </a:lnTo>
                      <a:lnTo>
                        <a:pt x="1025" y="356"/>
                      </a:lnTo>
                      <a:lnTo>
                        <a:pt x="837" y="440"/>
                      </a:lnTo>
                      <a:lnTo>
                        <a:pt x="816" y="649"/>
                      </a:lnTo>
                      <a:lnTo>
                        <a:pt x="691" y="649"/>
                      </a:lnTo>
                      <a:lnTo>
                        <a:pt x="481" y="545"/>
                      </a:lnTo>
                      <a:lnTo>
                        <a:pt x="356" y="587"/>
                      </a:lnTo>
                      <a:lnTo>
                        <a:pt x="209" y="691"/>
                      </a:lnTo>
                      <a:lnTo>
                        <a:pt x="0" y="691"/>
                      </a:lnTo>
                      <a:lnTo>
                        <a:pt x="0" y="733"/>
                      </a:lnTo>
                      <a:lnTo>
                        <a:pt x="42" y="942"/>
                      </a:lnTo>
                      <a:lnTo>
                        <a:pt x="168" y="1068"/>
                      </a:lnTo>
                      <a:lnTo>
                        <a:pt x="168" y="1110"/>
                      </a:lnTo>
                      <a:lnTo>
                        <a:pt x="209" y="1152"/>
                      </a:lnTo>
                      <a:lnTo>
                        <a:pt x="356" y="942"/>
                      </a:lnTo>
                      <a:lnTo>
                        <a:pt x="377" y="796"/>
                      </a:lnTo>
                      <a:lnTo>
                        <a:pt x="461" y="691"/>
                      </a:lnTo>
                      <a:lnTo>
                        <a:pt x="607" y="691"/>
                      </a:lnTo>
                      <a:lnTo>
                        <a:pt x="628" y="796"/>
                      </a:lnTo>
                      <a:lnTo>
                        <a:pt x="733" y="900"/>
                      </a:lnTo>
                      <a:lnTo>
                        <a:pt x="774" y="1068"/>
                      </a:lnTo>
                      <a:lnTo>
                        <a:pt x="879" y="1256"/>
                      </a:lnTo>
                      <a:lnTo>
                        <a:pt x="1025" y="1403"/>
                      </a:lnTo>
                      <a:lnTo>
                        <a:pt x="1088" y="1403"/>
                      </a:lnTo>
                      <a:lnTo>
                        <a:pt x="1193" y="1507"/>
                      </a:lnTo>
                      <a:lnTo>
                        <a:pt x="1088" y="1486"/>
                      </a:lnTo>
                      <a:lnTo>
                        <a:pt x="1005" y="1507"/>
                      </a:lnTo>
                      <a:lnTo>
                        <a:pt x="942" y="1591"/>
                      </a:lnTo>
                      <a:lnTo>
                        <a:pt x="1005" y="1696"/>
                      </a:lnTo>
                      <a:lnTo>
                        <a:pt x="1130" y="1696"/>
                      </a:lnTo>
                      <a:lnTo>
                        <a:pt x="1256" y="1821"/>
                      </a:lnTo>
                      <a:lnTo>
                        <a:pt x="1360" y="1842"/>
                      </a:lnTo>
                      <a:lnTo>
                        <a:pt x="1423" y="1947"/>
                      </a:lnTo>
                      <a:lnTo>
                        <a:pt x="1465" y="2030"/>
                      </a:lnTo>
                      <a:lnTo>
                        <a:pt x="1611" y="2009"/>
                      </a:lnTo>
                      <a:lnTo>
                        <a:pt x="1862" y="2030"/>
                      </a:lnTo>
                      <a:lnTo>
                        <a:pt x="1988" y="2093"/>
                      </a:lnTo>
                      <a:lnTo>
                        <a:pt x="2281" y="2365"/>
                      </a:lnTo>
                      <a:lnTo>
                        <a:pt x="2197" y="2407"/>
                      </a:lnTo>
                      <a:lnTo>
                        <a:pt x="2072" y="2323"/>
                      </a:lnTo>
                      <a:lnTo>
                        <a:pt x="2155" y="2407"/>
                      </a:lnTo>
                      <a:lnTo>
                        <a:pt x="2260" y="2428"/>
                      </a:lnTo>
                      <a:lnTo>
                        <a:pt x="2302" y="2344"/>
                      </a:lnTo>
                      <a:lnTo>
                        <a:pt x="1925" y="1884"/>
                      </a:lnTo>
                      <a:lnTo>
                        <a:pt x="1444" y="1486"/>
                      </a:lnTo>
                      <a:lnTo>
                        <a:pt x="1423" y="1403"/>
                      </a:lnTo>
                      <a:lnTo>
                        <a:pt x="1465" y="1382"/>
                      </a:lnTo>
                      <a:lnTo>
                        <a:pt x="1402" y="1277"/>
                      </a:lnTo>
                      <a:lnTo>
                        <a:pt x="1360" y="1172"/>
                      </a:lnTo>
                      <a:lnTo>
                        <a:pt x="1235" y="1047"/>
                      </a:lnTo>
                      <a:lnTo>
                        <a:pt x="1193" y="1047"/>
                      </a:lnTo>
                      <a:lnTo>
                        <a:pt x="1151" y="963"/>
                      </a:lnTo>
                      <a:lnTo>
                        <a:pt x="1214" y="900"/>
                      </a:lnTo>
                      <a:lnTo>
                        <a:pt x="1214" y="775"/>
                      </a:lnTo>
                      <a:lnTo>
                        <a:pt x="1256" y="733"/>
                      </a:lnTo>
                      <a:lnTo>
                        <a:pt x="1402" y="838"/>
                      </a:lnTo>
                      <a:lnTo>
                        <a:pt x="1444" y="900"/>
                      </a:lnTo>
                      <a:lnTo>
                        <a:pt x="1528" y="880"/>
                      </a:lnTo>
                      <a:lnTo>
                        <a:pt x="1528" y="796"/>
                      </a:lnTo>
                      <a:lnTo>
                        <a:pt x="1632" y="775"/>
                      </a:lnTo>
                      <a:lnTo>
                        <a:pt x="1716" y="796"/>
                      </a:lnTo>
                      <a:lnTo>
                        <a:pt x="1758" y="733"/>
                      </a:lnTo>
                      <a:lnTo>
                        <a:pt x="1841" y="775"/>
                      </a:lnTo>
                      <a:lnTo>
                        <a:pt x="1883" y="733"/>
                      </a:lnTo>
                      <a:lnTo>
                        <a:pt x="1988" y="754"/>
                      </a:lnTo>
                      <a:lnTo>
                        <a:pt x="2051" y="859"/>
                      </a:lnTo>
                      <a:lnTo>
                        <a:pt x="2093" y="796"/>
                      </a:lnTo>
                      <a:lnTo>
                        <a:pt x="2239" y="859"/>
                      </a:lnTo>
                      <a:lnTo>
                        <a:pt x="2344" y="796"/>
                      </a:lnTo>
                      <a:lnTo>
                        <a:pt x="2365" y="859"/>
                      </a:lnTo>
                      <a:lnTo>
                        <a:pt x="2490" y="838"/>
                      </a:lnTo>
                      <a:lnTo>
                        <a:pt x="2616" y="880"/>
                      </a:lnTo>
                      <a:lnTo>
                        <a:pt x="2699" y="859"/>
                      </a:lnTo>
                      <a:lnTo>
                        <a:pt x="2804" y="963"/>
                      </a:lnTo>
                      <a:lnTo>
                        <a:pt x="2971" y="963"/>
                      </a:lnTo>
                      <a:lnTo>
                        <a:pt x="2992" y="984"/>
                      </a:lnTo>
                      <a:lnTo>
                        <a:pt x="2971" y="880"/>
                      </a:lnTo>
                      <a:lnTo>
                        <a:pt x="3097" y="859"/>
                      </a:lnTo>
                      <a:lnTo>
                        <a:pt x="3139" y="859"/>
                      </a:lnTo>
                      <a:lnTo>
                        <a:pt x="3139" y="796"/>
                      </a:lnTo>
                      <a:lnTo>
                        <a:pt x="3034" y="775"/>
                      </a:lnTo>
                      <a:lnTo>
                        <a:pt x="2971" y="733"/>
                      </a:lnTo>
                      <a:lnTo>
                        <a:pt x="2930" y="566"/>
                      </a:lnTo>
                      <a:lnTo>
                        <a:pt x="2888" y="419"/>
                      </a:lnTo>
                      <a:lnTo>
                        <a:pt x="2804" y="356"/>
                      </a:lnTo>
                      <a:lnTo>
                        <a:pt x="2699" y="482"/>
                      </a:lnTo>
                      <a:lnTo>
                        <a:pt x="2490" y="419"/>
                      </a:lnTo>
                      <a:lnTo>
                        <a:pt x="2197" y="356"/>
                      </a:lnTo>
                      <a:lnTo>
                        <a:pt x="2093" y="273"/>
                      </a:lnTo>
                      <a:lnTo>
                        <a:pt x="1988" y="231"/>
                      </a:lnTo>
                      <a:lnTo>
                        <a:pt x="1737" y="22"/>
                      </a:lnTo>
                      <a:lnTo>
                        <a:pt x="1653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6" name="Google Shape;626;p23"/>
                <p:cNvSpPr/>
                <p:nvPr/>
              </p:nvSpPr>
              <p:spPr>
                <a:xfrm>
                  <a:off x="3886100" y="2558550"/>
                  <a:ext cx="3675" cy="5250"/>
                </a:xfrm>
                <a:custGeom>
                  <a:rect b="b" l="l" r="r" t="t"/>
                  <a:pathLst>
                    <a:path extrusionOk="0" h="210" w="147">
                      <a:moveTo>
                        <a:pt x="0" y="0"/>
                      </a:moveTo>
                      <a:lnTo>
                        <a:pt x="147" y="209"/>
                      </a:lnTo>
                      <a:lnTo>
                        <a:pt x="126" y="10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627" name="Google Shape;627;p23"/>
              <p:cNvSpPr/>
              <p:nvPr/>
            </p:nvSpPr>
            <p:spPr>
              <a:xfrm>
                <a:off x="3799775" y="2577900"/>
                <a:ext cx="14675" cy="29325"/>
              </a:xfrm>
              <a:custGeom>
                <a:rect b="b" l="l" r="r" t="t"/>
                <a:pathLst>
                  <a:path extrusionOk="0" h="1173" w="587">
                    <a:moveTo>
                      <a:pt x="461" y="0"/>
                    </a:moveTo>
                    <a:lnTo>
                      <a:pt x="440" y="105"/>
                    </a:lnTo>
                    <a:lnTo>
                      <a:pt x="482" y="147"/>
                    </a:lnTo>
                    <a:lnTo>
                      <a:pt x="461" y="251"/>
                    </a:lnTo>
                    <a:lnTo>
                      <a:pt x="419" y="251"/>
                    </a:lnTo>
                    <a:lnTo>
                      <a:pt x="357" y="210"/>
                    </a:lnTo>
                    <a:lnTo>
                      <a:pt x="273" y="251"/>
                    </a:lnTo>
                    <a:lnTo>
                      <a:pt x="106" y="335"/>
                    </a:lnTo>
                    <a:lnTo>
                      <a:pt x="22" y="461"/>
                    </a:lnTo>
                    <a:lnTo>
                      <a:pt x="106" y="523"/>
                    </a:lnTo>
                    <a:lnTo>
                      <a:pt x="64" y="565"/>
                    </a:lnTo>
                    <a:lnTo>
                      <a:pt x="1" y="565"/>
                    </a:lnTo>
                    <a:lnTo>
                      <a:pt x="22" y="649"/>
                    </a:lnTo>
                    <a:lnTo>
                      <a:pt x="106" y="691"/>
                    </a:lnTo>
                    <a:lnTo>
                      <a:pt x="106" y="754"/>
                    </a:lnTo>
                    <a:lnTo>
                      <a:pt x="64" y="775"/>
                    </a:lnTo>
                    <a:lnTo>
                      <a:pt x="106" y="837"/>
                    </a:lnTo>
                    <a:lnTo>
                      <a:pt x="168" y="879"/>
                    </a:lnTo>
                    <a:lnTo>
                      <a:pt x="168" y="963"/>
                    </a:lnTo>
                    <a:lnTo>
                      <a:pt x="210" y="963"/>
                    </a:lnTo>
                    <a:lnTo>
                      <a:pt x="252" y="1005"/>
                    </a:lnTo>
                    <a:lnTo>
                      <a:pt x="210" y="984"/>
                    </a:lnTo>
                    <a:lnTo>
                      <a:pt x="147" y="1067"/>
                    </a:lnTo>
                    <a:lnTo>
                      <a:pt x="210" y="1109"/>
                    </a:lnTo>
                    <a:lnTo>
                      <a:pt x="357" y="1172"/>
                    </a:lnTo>
                    <a:lnTo>
                      <a:pt x="461" y="1109"/>
                    </a:lnTo>
                    <a:lnTo>
                      <a:pt x="545" y="942"/>
                    </a:lnTo>
                    <a:lnTo>
                      <a:pt x="545" y="795"/>
                    </a:lnTo>
                    <a:lnTo>
                      <a:pt x="587" y="544"/>
                    </a:lnTo>
                    <a:lnTo>
                      <a:pt x="545" y="314"/>
                    </a:lnTo>
                    <a:lnTo>
                      <a:pt x="545" y="147"/>
                    </a:lnTo>
                    <a:lnTo>
                      <a:pt x="52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" name="Google Shape;628;p23"/>
              <p:cNvSpPr/>
              <p:nvPr/>
            </p:nvSpPr>
            <p:spPr>
              <a:xfrm>
                <a:off x="3567525" y="2564825"/>
                <a:ext cx="160625" cy="134450"/>
              </a:xfrm>
              <a:custGeom>
                <a:rect b="b" l="l" r="r" t="t"/>
                <a:pathLst>
                  <a:path extrusionOk="0" h="5378" w="6425">
                    <a:moveTo>
                      <a:pt x="817" y="0"/>
                    </a:moveTo>
                    <a:lnTo>
                      <a:pt x="733" y="42"/>
                    </a:lnTo>
                    <a:lnTo>
                      <a:pt x="712" y="21"/>
                    </a:lnTo>
                    <a:lnTo>
                      <a:pt x="503" y="126"/>
                    </a:lnTo>
                    <a:lnTo>
                      <a:pt x="524" y="209"/>
                    </a:lnTo>
                    <a:lnTo>
                      <a:pt x="608" y="251"/>
                    </a:lnTo>
                    <a:lnTo>
                      <a:pt x="524" y="335"/>
                    </a:lnTo>
                    <a:lnTo>
                      <a:pt x="336" y="356"/>
                    </a:lnTo>
                    <a:lnTo>
                      <a:pt x="252" y="335"/>
                    </a:lnTo>
                    <a:lnTo>
                      <a:pt x="43" y="419"/>
                    </a:lnTo>
                    <a:lnTo>
                      <a:pt x="1" y="544"/>
                    </a:lnTo>
                    <a:lnTo>
                      <a:pt x="43" y="670"/>
                    </a:lnTo>
                    <a:lnTo>
                      <a:pt x="126" y="649"/>
                    </a:lnTo>
                    <a:lnTo>
                      <a:pt x="126" y="691"/>
                    </a:lnTo>
                    <a:lnTo>
                      <a:pt x="189" y="733"/>
                    </a:lnTo>
                    <a:lnTo>
                      <a:pt x="147" y="879"/>
                    </a:lnTo>
                    <a:lnTo>
                      <a:pt x="210" y="900"/>
                    </a:lnTo>
                    <a:lnTo>
                      <a:pt x="294" y="837"/>
                    </a:lnTo>
                    <a:lnTo>
                      <a:pt x="252" y="963"/>
                    </a:lnTo>
                    <a:lnTo>
                      <a:pt x="315" y="1005"/>
                    </a:lnTo>
                    <a:lnTo>
                      <a:pt x="252" y="1088"/>
                    </a:lnTo>
                    <a:lnTo>
                      <a:pt x="357" y="1109"/>
                    </a:lnTo>
                    <a:lnTo>
                      <a:pt x="231" y="1256"/>
                    </a:lnTo>
                    <a:lnTo>
                      <a:pt x="231" y="1277"/>
                    </a:lnTo>
                    <a:lnTo>
                      <a:pt x="482" y="1214"/>
                    </a:lnTo>
                    <a:lnTo>
                      <a:pt x="587" y="1256"/>
                    </a:lnTo>
                    <a:lnTo>
                      <a:pt x="566" y="1381"/>
                    </a:lnTo>
                    <a:lnTo>
                      <a:pt x="629" y="1465"/>
                    </a:lnTo>
                    <a:lnTo>
                      <a:pt x="796" y="1360"/>
                    </a:lnTo>
                    <a:lnTo>
                      <a:pt x="1110" y="1423"/>
                    </a:lnTo>
                    <a:lnTo>
                      <a:pt x="1214" y="1318"/>
                    </a:lnTo>
                    <a:lnTo>
                      <a:pt x="1486" y="1360"/>
                    </a:lnTo>
                    <a:lnTo>
                      <a:pt x="1507" y="1486"/>
                    </a:lnTo>
                    <a:lnTo>
                      <a:pt x="1612" y="1632"/>
                    </a:lnTo>
                    <a:lnTo>
                      <a:pt x="1591" y="1737"/>
                    </a:lnTo>
                    <a:lnTo>
                      <a:pt x="1445" y="1737"/>
                    </a:lnTo>
                    <a:lnTo>
                      <a:pt x="1235" y="1946"/>
                    </a:lnTo>
                    <a:lnTo>
                      <a:pt x="1256" y="2114"/>
                    </a:lnTo>
                    <a:lnTo>
                      <a:pt x="1235" y="2469"/>
                    </a:lnTo>
                    <a:lnTo>
                      <a:pt x="1089" y="2616"/>
                    </a:lnTo>
                    <a:lnTo>
                      <a:pt x="1194" y="2720"/>
                    </a:lnTo>
                    <a:lnTo>
                      <a:pt x="1047" y="2930"/>
                    </a:lnTo>
                    <a:lnTo>
                      <a:pt x="942" y="2888"/>
                    </a:lnTo>
                    <a:lnTo>
                      <a:pt x="817" y="2930"/>
                    </a:lnTo>
                    <a:lnTo>
                      <a:pt x="963" y="3202"/>
                    </a:lnTo>
                    <a:lnTo>
                      <a:pt x="1089" y="3285"/>
                    </a:lnTo>
                    <a:lnTo>
                      <a:pt x="1089" y="3515"/>
                    </a:lnTo>
                    <a:lnTo>
                      <a:pt x="922" y="3704"/>
                    </a:lnTo>
                    <a:lnTo>
                      <a:pt x="984" y="3871"/>
                    </a:lnTo>
                    <a:lnTo>
                      <a:pt x="1131" y="3871"/>
                    </a:lnTo>
                    <a:lnTo>
                      <a:pt x="1089" y="3976"/>
                    </a:lnTo>
                    <a:lnTo>
                      <a:pt x="963" y="4080"/>
                    </a:lnTo>
                    <a:lnTo>
                      <a:pt x="838" y="4331"/>
                    </a:lnTo>
                    <a:lnTo>
                      <a:pt x="922" y="4457"/>
                    </a:lnTo>
                    <a:lnTo>
                      <a:pt x="922" y="4603"/>
                    </a:lnTo>
                    <a:lnTo>
                      <a:pt x="1026" y="4624"/>
                    </a:lnTo>
                    <a:lnTo>
                      <a:pt x="1173" y="4645"/>
                    </a:lnTo>
                    <a:lnTo>
                      <a:pt x="1403" y="4875"/>
                    </a:lnTo>
                    <a:lnTo>
                      <a:pt x="1382" y="4917"/>
                    </a:lnTo>
                    <a:lnTo>
                      <a:pt x="1486" y="5168"/>
                    </a:lnTo>
                    <a:lnTo>
                      <a:pt x="1675" y="5357"/>
                    </a:lnTo>
                    <a:lnTo>
                      <a:pt x="1842" y="5378"/>
                    </a:lnTo>
                    <a:lnTo>
                      <a:pt x="2010" y="5273"/>
                    </a:lnTo>
                    <a:lnTo>
                      <a:pt x="2010" y="5168"/>
                    </a:lnTo>
                    <a:lnTo>
                      <a:pt x="2093" y="5085"/>
                    </a:lnTo>
                    <a:lnTo>
                      <a:pt x="2303" y="5064"/>
                    </a:lnTo>
                    <a:lnTo>
                      <a:pt x="2470" y="4875"/>
                    </a:lnTo>
                    <a:lnTo>
                      <a:pt x="2679" y="4855"/>
                    </a:lnTo>
                    <a:lnTo>
                      <a:pt x="2784" y="4813"/>
                    </a:lnTo>
                    <a:lnTo>
                      <a:pt x="3035" y="4875"/>
                    </a:lnTo>
                    <a:lnTo>
                      <a:pt x="3181" y="4917"/>
                    </a:lnTo>
                    <a:lnTo>
                      <a:pt x="3202" y="4855"/>
                    </a:lnTo>
                    <a:lnTo>
                      <a:pt x="3307" y="4855"/>
                    </a:lnTo>
                    <a:lnTo>
                      <a:pt x="3411" y="4938"/>
                    </a:lnTo>
                    <a:lnTo>
                      <a:pt x="3495" y="4855"/>
                    </a:lnTo>
                    <a:lnTo>
                      <a:pt x="3558" y="4750"/>
                    </a:lnTo>
                    <a:lnTo>
                      <a:pt x="3663" y="4855"/>
                    </a:lnTo>
                    <a:lnTo>
                      <a:pt x="3788" y="4917"/>
                    </a:lnTo>
                    <a:lnTo>
                      <a:pt x="3914" y="4708"/>
                    </a:lnTo>
                    <a:lnTo>
                      <a:pt x="3914" y="4603"/>
                    </a:lnTo>
                    <a:lnTo>
                      <a:pt x="4248" y="4436"/>
                    </a:lnTo>
                    <a:lnTo>
                      <a:pt x="4458" y="4436"/>
                    </a:lnTo>
                    <a:lnTo>
                      <a:pt x="4520" y="4352"/>
                    </a:lnTo>
                    <a:lnTo>
                      <a:pt x="4458" y="4311"/>
                    </a:lnTo>
                    <a:lnTo>
                      <a:pt x="4499" y="4143"/>
                    </a:lnTo>
                    <a:lnTo>
                      <a:pt x="4667" y="3892"/>
                    </a:lnTo>
                    <a:lnTo>
                      <a:pt x="4667" y="3766"/>
                    </a:lnTo>
                    <a:lnTo>
                      <a:pt x="4855" y="3704"/>
                    </a:lnTo>
                    <a:lnTo>
                      <a:pt x="4981" y="3578"/>
                    </a:lnTo>
                    <a:lnTo>
                      <a:pt x="4855" y="3390"/>
                    </a:lnTo>
                    <a:lnTo>
                      <a:pt x="4771" y="3348"/>
                    </a:lnTo>
                    <a:lnTo>
                      <a:pt x="4751" y="3243"/>
                    </a:lnTo>
                    <a:lnTo>
                      <a:pt x="4646" y="3076"/>
                    </a:lnTo>
                    <a:lnTo>
                      <a:pt x="4730" y="2992"/>
                    </a:lnTo>
                    <a:lnTo>
                      <a:pt x="4960" y="2637"/>
                    </a:lnTo>
                    <a:lnTo>
                      <a:pt x="5064" y="2574"/>
                    </a:lnTo>
                    <a:lnTo>
                      <a:pt x="5232" y="2302"/>
                    </a:lnTo>
                    <a:lnTo>
                      <a:pt x="5274" y="2323"/>
                    </a:lnTo>
                    <a:lnTo>
                      <a:pt x="5253" y="2344"/>
                    </a:lnTo>
                    <a:lnTo>
                      <a:pt x="5253" y="2365"/>
                    </a:lnTo>
                    <a:lnTo>
                      <a:pt x="5336" y="2323"/>
                    </a:lnTo>
                    <a:lnTo>
                      <a:pt x="5357" y="2197"/>
                    </a:lnTo>
                    <a:lnTo>
                      <a:pt x="5295" y="2134"/>
                    </a:lnTo>
                    <a:lnTo>
                      <a:pt x="5441" y="2051"/>
                    </a:lnTo>
                    <a:lnTo>
                      <a:pt x="5567" y="1946"/>
                    </a:lnTo>
                    <a:lnTo>
                      <a:pt x="5776" y="1946"/>
                    </a:lnTo>
                    <a:lnTo>
                      <a:pt x="5964" y="1883"/>
                    </a:lnTo>
                    <a:lnTo>
                      <a:pt x="6069" y="1737"/>
                    </a:lnTo>
                    <a:lnTo>
                      <a:pt x="6278" y="1611"/>
                    </a:lnTo>
                    <a:lnTo>
                      <a:pt x="6320" y="1507"/>
                    </a:lnTo>
                    <a:lnTo>
                      <a:pt x="6341" y="1381"/>
                    </a:lnTo>
                    <a:lnTo>
                      <a:pt x="6320" y="1193"/>
                    </a:lnTo>
                    <a:lnTo>
                      <a:pt x="6424" y="1151"/>
                    </a:lnTo>
                    <a:lnTo>
                      <a:pt x="6424" y="1088"/>
                    </a:lnTo>
                    <a:lnTo>
                      <a:pt x="6341" y="1067"/>
                    </a:lnTo>
                    <a:lnTo>
                      <a:pt x="6215" y="879"/>
                    </a:lnTo>
                    <a:lnTo>
                      <a:pt x="5964" y="900"/>
                    </a:lnTo>
                    <a:lnTo>
                      <a:pt x="5797" y="837"/>
                    </a:lnTo>
                    <a:lnTo>
                      <a:pt x="5629" y="837"/>
                    </a:lnTo>
                    <a:lnTo>
                      <a:pt x="5525" y="774"/>
                    </a:lnTo>
                    <a:lnTo>
                      <a:pt x="5253" y="774"/>
                    </a:lnTo>
                    <a:lnTo>
                      <a:pt x="5148" y="879"/>
                    </a:lnTo>
                    <a:lnTo>
                      <a:pt x="5064" y="837"/>
                    </a:lnTo>
                    <a:lnTo>
                      <a:pt x="4918" y="837"/>
                    </a:lnTo>
                    <a:lnTo>
                      <a:pt x="4792" y="691"/>
                    </a:lnTo>
                    <a:lnTo>
                      <a:pt x="4688" y="753"/>
                    </a:lnTo>
                    <a:lnTo>
                      <a:pt x="4583" y="649"/>
                    </a:lnTo>
                    <a:lnTo>
                      <a:pt x="4332" y="565"/>
                    </a:lnTo>
                    <a:lnTo>
                      <a:pt x="4186" y="586"/>
                    </a:lnTo>
                    <a:lnTo>
                      <a:pt x="4207" y="523"/>
                    </a:lnTo>
                    <a:lnTo>
                      <a:pt x="4186" y="377"/>
                    </a:lnTo>
                    <a:lnTo>
                      <a:pt x="4102" y="377"/>
                    </a:lnTo>
                    <a:lnTo>
                      <a:pt x="4102" y="356"/>
                    </a:lnTo>
                    <a:lnTo>
                      <a:pt x="3997" y="314"/>
                    </a:lnTo>
                    <a:lnTo>
                      <a:pt x="3955" y="335"/>
                    </a:lnTo>
                    <a:lnTo>
                      <a:pt x="3872" y="335"/>
                    </a:lnTo>
                    <a:lnTo>
                      <a:pt x="3809" y="419"/>
                    </a:lnTo>
                    <a:lnTo>
                      <a:pt x="3495" y="230"/>
                    </a:lnTo>
                    <a:lnTo>
                      <a:pt x="3391" y="230"/>
                    </a:lnTo>
                    <a:lnTo>
                      <a:pt x="3286" y="335"/>
                    </a:lnTo>
                    <a:lnTo>
                      <a:pt x="3077" y="272"/>
                    </a:lnTo>
                    <a:lnTo>
                      <a:pt x="3035" y="168"/>
                    </a:lnTo>
                    <a:lnTo>
                      <a:pt x="2826" y="147"/>
                    </a:lnTo>
                    <a:lnTo>
                      <a:pt x="2533" y="272"/>
                    </a:lnTo>
                    <a:lnTo>
                      <a:pt x="2344" y="230"/>
                    </a:lnTo>
                    <a:lnTo>
                      <a:pt x="1926" y="168"/>
                    </a:lnTo>
                    <a:lnTo>
                      <a:pt x="1779" y="105"/>
                    </a:lnTo>
                    <a:lnTo>
                      <a:pt x="1758" y="42"/>
                    </a:lnTo>
                    <a:lnTo>
                      <a:pt x="1570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73" y="105"/>
                    </a:lnTo>
                    <a:lnTo>
                      <a:pt x="1068" y="168"/>
                    </a:lnTo>
                    <a:lnTo>
                      <a:pt x="942" y="21"/>
                    </a:lnTo>
                    <a:lnTo>
                      <a:pt x="81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" name="Google Shape;629;p23"/>
              <p:cNvSpPr/>
              <p:nvPr/>
            </p:nvSpPr>
            <p:spPr>
              <a:xfrm>
                <a:off x="4298300" y="2628625"/>
                <a:ext cx="25125" cy="19925"/>
              </a:xfrm>
              <a:custGeom>
                <a:rect b="b" l="l" r="r" t="t"/>
                <a:pathLst>
                  <a:path extrusionOk="0" h="797" w="1005">
                    <a:moveTo>
                      <a:pt x="189" y="1"/>
                    </a:moveTo>
                    <a:lnTo>
                      <a:pt x="84" y="64"/>
                    </a:lnTo>
                    <a:lnTo>
                      <a:pt x="0" y="64"/>
                    </a:lnTo>
                    <a:lnTo>
                      <a:pt x="0" y="106"/>
                    </a:lnTo>
                    <a:lnTo>
                      <a:pt x="42" y="106"/>
                    </a:lnTo>
                    <a:lnTo>
                      <a:pt x="105" y="189"/>
                    </a:lnTo>
                    <a:lnTo>
                      <a:pt x="189" y="189"/>
                    </a:lnTo>
                    <a:lnTo>
                      <a:pt x="251" y="294"/>
                    </a:lnTo>
                    <a:lnTo>
                      <a:pt x="209" y="378"/>
                    </a:lnTo>
                    <a:lnTo>
                      <a:pt x="481" y="503"/>
                    </a:lnTo>
                    <a:lnTo>
                      <a:pt x="502" y="629"/>
                    </a:lnTo>
                    <a:lnTo>
                      <a:pt x="670" y="712"/>
                    </a:lnTo>
                    <a:lnTo>
                      <a:pt x="795" y="712"/>
                    </a:lnTo>
                    <a:lnTo>
                      <a:pt x="984" y="796"/>
                    </a:lnTo>
                    <a:lnTo>
                      <a:pt x="1005" y="712"/>
                    </a:lnTo>
                    <a:lnTo>
                      <a:pt x="733" y="315"/>
                    </a:lnTo>
                    <a:lnTo>
                      <a:pt x="586" y="273"/>
                    </a:lnTo>
                    <a:lnTo>
                      <a:pt x="502" y="85"/>
                    </a:lnTo>
                    <a:lnTo>
                      <a:pt x="398" y="85"/>
                    </a:lnTo>
                    <a:lnTo>
                      <a:pt x="356" y="126"/>
                    </a:lnTo>
                    <a:lnTo>
                      <a:pt x="18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" name="Google Shape;630;p23"/>
              <p:cNvSpPr/>
              <p:nvPr/>
            </p:nvSpPr>
            <p:spPr>
              <a:xfrm>
                <a:off x="4292025" y="2631250"/>
                <a:ext cx="295050" cy="237500"/>
              </a:xfrm>
              <a:custGeom>
                <a:rect b="b" l="l" r="r" t="t"/>
                <a:pathLst>
                  <a:path extrusionOk="0" h="9500" w="11802">
                    <a:moveTo>
                      <a:pt x="502" y="1863"/>
                    </a:moveTo>
                    <a:lnTo>
                      <a:pt x="502" y="1884"/>
                    </a:lnTo>
                    <a:lnTo>
                      <a:pt x="506" y="1864"/>
                    </a:lnTo>
                    <a:lnTo>
                      <a:pt x="506" y="1864"/>
                    </a:lnTo>
                    <a:lnTo>
                      <a:pt x="502" y="1863"/>
                    </a:lnTo>
                    <a:close/>
                    <a:moveTo>
                      <a:pt x="251" y="1"/>
                    </a:moveTo>
                    <a:lnTo>
                      <a:pt x="209" y="63"/>
                    </a:lnTo>
                    <a:lnTo>
                      <a:pt x="147" y="210"/>
                    </a:lnTo>
                    <a:lnTo>
                      <a:pt x="0" y="210"/>
                    </a:lnTo>
                    <a:lnTo>
                      <a:pt x="0" y="273"/>
                    </a:lnTo>
                    <a:lnTo>
                      <a:pt x="42" y="398"/>
                    </a:lnTo>
                    <a:lnTo>
                      <a:pt x="105" y="607"/>
                    </a:lnTo>
                    <a:lnTo>
                      <a:pt x="105" y="712"/>
                    </a:lnTo>
                    <a:lnTo>
                      <a:pt x="105" y="858"/>
                    </a:lnTo>
                    <a:lnTo>
                      <a:pt x="230" y="900"/>
                    </a:lnTo>
                    <a:lnTo>
                      <a:pt x="251" y="942"/>
                    </a:lnTo>
                    <a:lnTo>
                      <a:pt x="188" y="1130"/>
                    </a:lnTo>
                    <a:lnTo>
                      <a:pt x="209" y="1277"/>
                    </a:lnTo>
                    <a:lnTo>
                      <a:pt x="188" y="1361"/>
                    </a:lnTo>
                    <a:lnTo>
                      <a:pt x="335" y="1423"/>
                    </a:lnTo>
                    <a:lnTo>
                      <a:pt x="460" y="1654"/>
                    </a:lnTo>
                    <a:lnTo>
                      <a:pt x="523" y="1779"/>
                    </a:lnTo>
                    <a:lnTo>
                      <a:pt x="506" y="1864"/>
                    </a:lnTo>
                    <a:lnTo>
                      <a:pt x="506" y="1864"/>
                    </a:lnTo>
                    <a:lnTo>
                      <a:pt x="607" y="1884"/>
                    </a:lnTo>
                    <a:lnTo>
                      <a:pt x="670" y="2009"/>
                    </a:lnTo>
                    <a:lnTo>
                      <a:pt x="649" y="2114"/>
                    </a:lnTo>
                    <a:lnTo>
                      <a:pt x="712" y="2260"/>
                    </a:lnTo>
                    <a:lnTo>
                      <a:pt x="816" y="2260"/>
                    </a:lnTo>
                    <a:lnTo>
                      <a:pt x="858" y="2365"/>
                    </a:lnTo>
                    <a:lnTo>
                      <a:pt x="921" y="2490"/>
                    </a:lnTo>
                    <a:lnTo>
                      <a:pt x="1025" y="2532"/>
                    </a:lnTo>
                    <a:lnTo>
                      <a:pt x="1088" y="2574"/>
                    </a:lnTo>
                    <a:lnTo>
                      <a:pt x="1297" y="2679"/>
                    </a:lnTo>
                    <a:lnTo>
                      <a:pt x="1381" y="2700"/>
                    </a:lnTo>
                    <a:lnTo>
                      <a:pt x="1507" y="2679"/>
                    </a:lnTo>
                    <a:lnTo>
                      <a:pt x="1590" y="2721"/>
                    </a:lnTo>
                    <a:lnTo>
                      <a:pt x="1653" y="2742"/>
                    </a:lnTo>
                    <a:lnTo>
                      <a:pt x="1590" y="2783"/>
                    </a:lnTo>
                    <a:lnTo>
                      <a:pt x="1486" y="2825"/>
                    </a:lnTo>
                    <a:lnTo>
                      <a:pt x="1402" y="2825"/>
                    </a:lnTo>
                    <a:lnTo>
                      <a:pt x="1444" y="2993"/>
                    </a:lnTo>
                    <a:lnTo>
                      <a:pt x="1486" y="3014"/>
                    </a:lnTo>
                    <a:lnTo>
                      <a:pt x="1486" y="3223"/>
                    </a:lnTo>
                    <a:lnTo>
                      <a:pt x="1402" y="3244"/>
                    </a:lnTo>
                    <a:lnTo>
                      <a:pt x="1339" y="3244"/>
                    </a:lnTo>
                    <a:lnTo>
                      <a:pt x="1297" y="3432"/>
                    </a:lnTo>
                    <a:lnTo>
                      <a:pt x="1256" y="3474"/>
                    </a:lnTo>
                    <a:lnTo>
                      <a:pt x="1256" y="3683"/>
                    </a:lnTo>
                    <a:lnTo>
                      <a:pt x="1235" y="3767"/>
                    </a:lnTo>
                    <a:lnTo>
                      <a:pt x="1256" y="3830"/>
                    </a:lnTo>
                    <a:lnTo>
                      <a:pt x="1193" y="3871"/>
                    </a:lnTo>
                    <a:lnTo>
                      <a:pt x="1193" y="3955"/>
                    </a:lnTo>
                    <a:lnTo>
                      <a:pt x="1276" y="3976"/>
                    </a:lnTo>
                    <a:lnTo>
                      <a:pt x="1360" y="4060"/>
                    </a:lnTo>
                    <a:lnTo>
                      <a:pt x="1465" y="4081"/>
                    </a:lnTo>
                    <a:lnTo>
                      <a:pt x="1486" y="4164"/>
                    </a:lnTo>
                    <a:lnTo>
                      <a:pt x="1611" y="4269"/>
                    </a:lnTo>
                    <a:lnTo>
                      <a:pt x="1569" y="4394"/>
                    </a:lnTo>
                    <a:lnTo>
                      <a:pt x="1590" y="4415"/>
                    </a:lnTo>
                    <a:lnTo>
                      <a:pt x="1590" y="4499"/>
                    </a:lnTo>
                    <a:lnTo>
                      <a:pt x="1695" y="4583"/>
                    </a:lnTo>
                    <a:lnTo>
                      <a:pt x="1758" y="4562"/>
                    </a:lnTo>
                    <a:lnTo>
                      <a:pt x="1862" y="4520"/>
                    </a:lnTo>
                    <a:lnTo>
                      <a:pt x="2302" y="4813"/>
                    </a:lnTo>
                    <a:lnTo>
                      <a:pt x="2344" y="4792"/>
                    </a:lnTo>
                    <a:lnTo>
                      <a:pt x="2427" y="4834"/>
                    </a:lnTo>
                    <a:lnTo>
                      <a:pt x="2532" y="5043"/>
                    </a:lnTo>
                    <a:lnTo>
                      <a:pt x="2636" y="5106"/>
                    </a:lnTo>
                    <a:lnTo>
                      <a:pt x="2762" y="5357"/>
                    </a:lnTo>
                    <a:lnTo>
                      <a:pt x="2636" y="5462"/>
                    </a:lnTo>
                    <a:lnTo>
                      <a:pt x="2636" y="5650"/>
                    </a:lnTo>
                    <a:lnTo>
                      <a:pt x="2657" y="5817"/>
                    </a:lnTo>
                    <a:lnTo>
                      <a:pt x="2846" y="5817"/>
                    </a:lnTo>
                    <a:lnTo>
                      <a:pt x="2909" y="6152"/>
                    </a:lnTo>
                    <a:lnTo>
                      <a:pt x="3013" y="6236"/>
                    </a:lnTo>
                    <a:lnTo>
                      <a:pt x="3118" y="6278"/>
                    </a:lnTo>
                    <a:lnTo>
                      <a:pt x="3160" y="6299"/>
                    </a:lnTo>
                    <a:lnTo>
                      <a:pt x="3222" y="6278"/>
                    </a:lnTo>
                    <a:lnTo>
                      <a:pt x="3222" y="6340"/>
                    </a:lnTo>
                    <a:lnTo>
                      <a:pt x="3285" y="6445"/>
                    </a:lnTo>
                    <a:lnTo>
                      <a:pt x="3369" y="6445"/>
                    </a:lnTo>
                    <a:lnTo>
                      <a:pt x="3432" y="6382"/>
                    </a:lnTo>
                    <a:lnTo>
                      <a:pt x="3453" y="6257"/>
                    </a:lnTo>
                    <a:lnTo>
                      <a:pt x="3348" y="6194"/>
                    </a:lnTo>
                    <a:lnTo>
                      <a:pt x="3494" y="6194"/>
                    </a:lnTo>
                    <a:lnTo>
                      <a:pt x="3536" y="6173"/>
                    </a:lnTo>
                    <a:lnTo>
                      <a:pt x="3494" y="6236"/>
                    </a:lnTo>
                    <a:lnTo>
                      <a:pt x="3494" y="6299"/>
                    </a:lnTo>
                    <a:lnTo>
                      <a:pt x="3641" y="6361"/>
                    </a:lnTo>
                    <a:lnTo>
                      <a:pt x="3683" y="6340"/>
                    </a:lnTo>
                    <a:lnTo>
                      <a:pt x="3745" y="6445"/>
                    </a:lnTo>
                    <a:lnTo>
                      <a:pt x="3787" y="6445"/>
                    </a:lnTo>
                    <a:lnTo>
                      <a:pt x="3976" y="6299"/>
                    </a:lnTo>
                    <a:lnTo>
                      <a:pt x="4017" y="6340"/>
                    </a:lnTo>
                    <a:lnTo>
                      <a:pt x="4164" y="6487"/>
                    </a:lnTo>
                    <a:lnTo>
                      <a:pt x="4164" y="6591"/>
                    </a:lnTo>
                    <a:lnTo>
                      <a:pt x="4373" y="6863"/>
                    </a:lnTo>
                    <a:lnTo>
                      <a:pt x="4394" y="7031"/>
                    </a:lnTo>
                    <a:lnTo>
                      <a:pt x="4436" y="7073"/>
                    </a:lnTo>
                    <a:lnTo>
                      <a:pt x="4541" y="7073"/>
                    </a:lnTo>
                    <a:lnTo>
                      <a:pt x="4603" y="7177"/>
                    </a:lnTo>
                    <a:lnTo>
                      <a:pt x="4541" y="7177"/>
                    </a:lnTo>
                    <a:lnTo>
                      <a:pt x="4520" y="7135"/>
                    </a:lnTo>
                    <a:lnTo>
                      <a:pt x="4499" y="7177"/>
                    </a:lnTo>
                    <a:lnTo>
                      <a:pt x="4603" y="7240"/>
                    </a:lnTo>
                    <a:lnTo>
                      <a:pt x="4645" y="7219"/>
                    </a:lnTo>
                    <a:lnTo>
                      <a:pt x="4687" y="7324"/>
                    </a:lnTo>
                    <a:lnTo>
                      <a:pt x="4833" y="7721"/>
                    </a:lnTo>
                    <a:lnTo>
                      <a:pt x="4959" y="7763"/>
                    </a:lnTo>
                    <a:lnTo>
                      <a:pt x="5168" y="7763"/>
                    </a:lnTo>
                    <a:lnTo>
                      <a:pt x="5315" y="7805"/>
                    </a:lnTo>
                    <a:lnTo>
                      <a:pt x="5377" y="7868"/>
                    </a:lnTo>
                    <a:lnTo>
                      <a:pt x="5566" y="7868"/>
                    </a:lnTo>
                    <a:lnTo>
                      <a:pt x="5587" y="7931"/>
                    </a:lnTo>
                    <a:lnTo>
                      <a:pt x="5691" y="7931"/>
                    </a:lnTo>
                    <a:lnTo>
                      <a:pt x="5733" y="7972"/>
                    </a:lnTo>
                    <a:lnTo>
                      <a:pt x="5649" y="8035"/>
                    </a:lnTo>
                    <a:lnTo>
                      <a:pt x="5796" y="8224"/>
                    </a:lnTo>
                    <a:lnTo>
                      <a:pt x="5963" y="8244"/>
                    </a:lnTo>
                    <a:lnTo>
                      <a:pt x="6047" y="8328"/>
                    </a:lnTo>
                    <a:lnTo>
                      <a:pt x="6152" y="8328"/>
                    </a:lnTo>
                    <a:lnTo>
                      <a:pt x="6319" y="8496"/>
                    </a:lnTo>
                    <a:lnTo>
                      <a:pt x="6403" y="8475"/>
                    </a:lnTo>
                    <a:lnTo>
                      <a:pt x="6528" y="8454"/>
                    </a:lnTo>
                    <a:lnTo>
                      <a:pt x="6717" y="8496"/>
                    </a:lnTo>
                    <a:lnTo>
                      <a:pt x="6947" y="8663"/>
                    </a:lnTo>
                    <a:lnTo>
                      <a:pt x="7135" y="8475"/>
                    </a:lnTo>
                    <a:lnTo>
                      <a:pt x="7407" y="8349"/>
                    </a:lnTo>
                    <a:lnTo>
                      <a:pt x="7407" y="8328"/>
                    </a:lnTo>
                    <a:lnTo>
                      <a:pt x="7533" y="8328"/>
                    </a:lnTo>
                    <a:lnTo>
                      <a:pt x="7679" y="8224"/>
                    </a:lnTo>
                    <a:lnTo>
                      <a:pt x="7784" y="8161"/>
                    </a:lnTo>
                    <a:lnTo>
                      <a:pt x="7993" y="8182"/>
                    </a:lnTo>
                    <a:lnTo>
                      <a:pt x="7993" y="8244"/>
                    </a:lnTo>
                    <a:lnTo>
                      <a:pt x="8056" y="8244"/>
                    </a:lnTo>
                    <a:lnTo>
                      <a:pt x="8056" y="8286"/>
                    </a:lnTo>
                    <a:lnTo>
                      <a:pt x="8160" y="8454"/>
                    </a:lnTo>
                    <a:lnTo>
                      <a:pt x="8244" y="8663"/>
                    </a:lnTo>
                    <a:lnTo>
                      <a:pt x="8349" y="8872"/>
                    </a:lnTo>
                    <a:lnTo>
                      <a:pt x="8349" y="9019"/>
                    </a:lnTo>
                    <a:lnTo>
                      <a:pt x="8411" y="9081"/>
                    </a:lnTo>
                    <a:lnTo>
                      <a:pt x="8453" y="9123"/>
                    </a:lnTo>
                    <a:lnTo>
                      <a:pt x="8872" y="9123"/>
                    </a:lnTo>
                    <a:lnTo>
                      <a:pt x="8976" y="9207"/>
                    </a:lnTo>
                    <a:lnTo>
                      <a:pt x="9102" y="9081"/>
                    </a:lnTo>
                    <a:lnTo>
                      <a:pt x="9144" y="9102"/>
                    </a:lnTo>
                    <a:lnTo>
                      <a:pt x="9311" y="9228"/>
                    </a:lnTo>
                    <a:lnTo>
                      <a:pt x="9625" y="9207"/>
                    </a:lnTo>
                    <a:lnTo>
                      <a:pt x="9813" y="9291"/>
                    </a:lnTo>
                    <a:lnTo>
                      <a:pt x="10064" y="9312"/>
                    </a:lnTo>
                    <a:lnTo>
                      <a:pt x="10169" y="9332"/>
                    </a:lnTo>
                    <a:lnTo>
                      <a:pt x="10232" y="9312"/>
                    </a:lnTo>
                    <a:lnTo>
                      <a:pt x="10295" y="9395"/>
                    </a:lnTo>
                    <a:lnTo>
                      <a:pt x="10315" y="9395"/>
                    </a:lnTo>
                    <a:lnTo>
                      <a:pt x="10357" y="9291"/>
                    </a:lnTo>
                    <a:lnTo>
                      <a:pt x="10441" y="9291"/>
                    </a:lnTo>
                    <a:lnTo>
                      <a:pt x="10483" y="9374"/>
                    </a:lnTo>
                    <a:lnTo>
                      <a:pt x="10608" y="9416"/>
                    </a:lnTo>
                    <a:lnTo>
                      <a:pt x="10818" y="9500"/>
                    </a:lnTo>
                    <a:lnTo>
                      <a:pt x="10901" y="9437"/>
                    </a:lnTo>
                    <a:lnTo>
                      <a:pt x="10922" y="9395"/>
                    </a:lnTo>
                    <a:lnTo>
                      <a:pt x="10964" y="9395"/>
                    </a:lnTo>
                    <a:lnTo>
                      <a:pt x="10964" y="9312"/>
                    </a:lnTo>
                    <a:lnTo>
                      <a:pt x="10985" y="9102"/>
                    </a:lnTo>
                    <a:lnTo>
                      <a:pt x="10922" y="8977"/>
                    </a:lnTo>
                    <a:lnTo>
                      <a:pt x="11027" y="8851"/>
                    </a:lnTo>
                    <a:lnTo>
                      <a:pt x="10985" y="8747"/>
                    </a:lnTo>
                    <a:lnTo>
                      <a:pt x="11069" y="8642"/>
                    </a:lnTo>
                    <a:lnTo>
                      <a:pt x="11215" y="8558"/>
                    </a:lnTo>
                    <a:lnTo>
                      <a:pt x="11299" y="8496"/>
                    </a:lnTo>
                    <a:lnTo>
                      <a:pt x="11550" y="8433"/>
                    </a:lnTo>
                    <a:lnTo>
                      <a:pt x="11717" y="8475"/>
                    </a:lnTo>
                    <a:lnTo>
                      <a:pt x="11801" y="8391"/>
                    </a:lnTo>
                    <a:lnTo>
                      <a:pt x="11759" y="8161"/>
                    </a:lnTo>
                    <a:lnTo>
                      <a:pt x="11634" y="8056"/>
                    </a:lnTo>
                    <a:lnTo>
                      <a:pt x="11487" y="8077"/>
                    </a:lnTo>
                    <a:lnTo>
                      <a:pt x="11445" y="7972"/>
                    </a:lnTo>
                    <a:lnTo>
                      <a:pt x="11445" y="7826"/>
                    </a:lnTo>
                    <a:lnTo>
                      <a:pt x="11403" y="7700"/>
                    </a:lnTo>
                    <a:lnTo>
                      <a:pt x="11403" y="7491"/>
                    </a:lnTo>
                    <a:lnTo>
                      <a:pt x="11236" y="7491"/>
                    </a:lnTo>
                    <a:lnTo>
                      <a:pt x="11215" y="7408"/>
                    </a:lnTo>
                    <a:lnTo>
                      <a:pt x="11111" y="7387"/>
                    </a:lnTo>
                    <a:lnTo>
                      <a:pt x="10922" y="7345"/>
                    </a:lnTo>
                    <a:lnTo>
                      <a:pt x="10880" y="7303"/>
                    </a:lnTo>
                    <a:lnTo>
                      <a:pt x="10755" y="7219"/>
                    </a:lnTo>
                    <a:lnTo>
                      <a:pt x="10587" y="7073"/>
                    </a:lnTo>
                    <a:lnTo>
                      <a:pt x="10504" y="6926"/>
                    </a:lnTo>
                    <a:lnTo>
                      <a:pt x="10232" y="6508"/>
                    </a:lnTo>
                    <a:lnTo>
                      <a:pt x="10650" y="5943"/>
                    </a:lnTo>
                    <a:lnTo>
                      <a:pt x="10692" y="5859"/>
                    </a:lnTo>
                    <a:lnTo>
                      <a:pt x="10650" y="5629"/>
                    </a:lnTo>
                    <a:lnTo>
                      <a:pt x="10650" y="5462"/>
                    </a:lnTo>
                    <a:lnTo>
                      <a:pt x="10567" y="5294"/>
                    </a:lnTo>
                    <a:lnTo>
                      <a:pt x="10064" y="5252"/>
                    </a:lnTo>
                    <a:lnTo>
                      <a:pt x="10043" y="5043"/>
                    </a:lnTo>
                    <a:lnTo>
                      <a:pt x="9981" y="4939"/>
                    </a:lnTo>
                    <a:lnTo>
                      <a:pt x="10023" y="4876"/>
                    </a:lnTo>
                    <a:lnTo>
                      <a:pt x="9939" y="4604"/>
                    </a:lnTo>
                    <a:lnTo>
                      <a:pt x="9771" y="4311"/>
                    </a:lnTo>
                    <a:lnTo>
                      <a:pt x="9834" y="4164"/>
                    </a:lnTo>
                    <a:lnTo>
                      <a:pt x="9981" y="3934"/>
                    </a:lnTo>
                    <a:lnTo>
                      <a:pt x="9939" y="3934"/>
                    </a:lnTo>
                    <a:lnTo>
                      <a:pt x="9751" y="3892"/>
                    </a:lnTo>
                    <a:lnTo>
                      <a:pt x="9751" y="3767"/>
                    </a:lnTo>
                    <a:lnTo>
                      <a:pt x="9730" y="3558"/>
                    </a:lnTo>
                    <a:lnTo>
                      <a:pt x="9667" y="3558"/>
                    </a:lnTo>
                    <a:lnTo>
                      <a:pt x="9813" y="3411"/>
                    </a:lnTo>
                    <a:lnTo>
                      <a:pt x="9709" y="3327"/>
                    </a:lnTo>
                    <a:lnTo>
                      <a:pt x="9646" y="3244"/>
                    </a:lnTo>
                    <a:lnTo>
                      <a:pt x="9771" y="3223"/>
                    </a:lnTo>
                    <a:lnTo>
                      <a:pt x="9918" y="3118"/>
                    </a:lnTo>
                    <a:lnTo>
                      <a:pt x="9918" y="3034"/>
                    </a:lnTo>
                    <a:lnTo>
                      <a:pt x="9939" y="3014"/>
                    </a:lnTo>
                    <a:lnTo>
                      <a:pt x="9855" y="2909"/>
                    </a:lnTo>
                    <a:lnTo>
                      <a:pt x="9918" y="2825"/>
                    </a:lnTo>
                    <a:lnTo>
                      <a:pt x="9918" y="2742"/>
                    </a:lnTo>
                    <a:lnTo>
                      <a:pt x="9918" y="2574"/>
                    </a:lnTo>
                    <a:lnTo>
                      <a:pt x="9855" y="2470"/>
                    </a:lnTo>
                    <a:lnTo>
                      <a:pt x="9855" y="2386"/>
                    </a:lnTo>
                    <a:lnTo>
                      <a:pt x="9813" y="2260"/>
                    </a:lnTo>
                    <a:lnTo>
                      <a:pt x="9855" y="2156"/>
                    </a:lnTo>
                    <a:lnTo>
                      <a:pt x="9751" y="1988"/>
                    </a:lnTo>
                    <a:lnTo>
                      <a:pt x="9625" y="1946"/>
                    </a:lnTo>
                    <a:lnTo>
                      <a:pt x="9353" y="1905"/>
                    </a:lnTo>
                    <a:lnTo>
                      <a:pt x="9123" y="1591"/>
                    </a:lnTo>
                    <a:lnTo>
                      <a:pt x="8914" y="1549"/>
                    </a:lnTo>
                    <a:lnTo>
                      <a:pt x="8788" y="1570"/>
                    </a:lnTo>
                    <a:lnTo>
                      <a:pt x="8725" y="1528"/>
                    </a:lnTo>
                    <a:lnTo>
                      <a:pt x="8704" y="1361"/>
                    </a:lnTo>
                    <a:lnTo>
                      <a:pt x="8579" y="1340"/>
                    </a:lnTo>
                    <a:lnTo>
                      <a:pt x="8349" y="1235"/>
                    </a:lnTo>
                    <a:lnTo>
                      <a:pt x="8265" y="1319"/>
                    </a:lnTo>
                    <a:lnTo>
                      <a:pt x="8160" y="1319"/>
                    </a:lnTo>
                    <a:lnTo>
                      <a:pt x="7826" y="1109"/>
                    </a:lnTo>
                    <a:lnTo>
                      <a:pt x="7658" y="1047"/>
                    </a:lnTo>
                    <a:lnTo>
                      <a:pt x="7449" y="858"/>
                    </a:lnTo>
                    <a:lnTo>
                      <a:pt x="7323" y="900"/>
                    </a:lnTo>
                    <a:lnTo>
                      <a:pt x="7198" y="837"/>
                    </a:lnTo>
                    <a:lnTo>
                      <a:pt x="7093" y="858"/>
                    </a:lnTo>
                    <a:lnTo>
                      <a:pt x="7030" y="1005"/>
                    </a:lnTo>
                    <a:lnTo>
                      <a:pt x="6821" y="942"/>
                    </a:lnTo>
                    <a:lnTo>
                      <a:pt x="6591" y="1005"/>
                    </a:lnTo>
                    <a:lnTo>
                      <a:pt x="6361" y="1214"/>
                    </a:lnTo>
                    <a:lnTo>
                      <a:pt x="6256" y="1214"/>
                    </a:lnTo>
                    <a:lnTo>
                      <a:pt x="6173" y="1319"/>
                    </a:lnTo>
                    <a:lnTo>
                      <a:pt x="6110" y="1465"/>
                    </a:lnTo>
                    <a:lnTo>
                      <a:pt x="5838" y="1465"/>
                    </a:lnTo>
                    <a:lnTo>
                      <a:pt x="5733" y="1549"/>
                    </a:lnTo>
                    <a:lnTo>
                      <a:pt x="5775" y="1695"/>
                    </a:lnTo>
                    <a:lnTo>
                      <a:pt x="5859" y="1842"/>
                    </a:lnTo>
                    <a:lnTo>
                      <a:pt x="5838" y="1967"/>
                    </a:lnTo>
                    <a:lnTo>
                      <a:pt x="5691" y="1967"/>
                    </a:lnTo>
                    <a:lnTo>
                      <a:pt x="5357" y="1905"/>
                    </a:lnTo>
                    <a:lnTo>
                      <a:pt x="5064" y="1967"/>
                    </a:lnTo>
                    <a:lnTo>
                      <a:pt x="4708" y="2072"/>
                    </a:lnTo>
                    <a:lnTo>
                      <a:pt x="4520" y="2072"/>
                    </a:lnTo>
                    <a:lnTo>
                      <a:pt x="4185" y="1967"/>
                    </a:lnTo>
                    <a:lnTo>
                      <a:pt x="4059" y="1967"/>
                    </a:lnTo>
                    <a:lnTo>
                      <a:pt x="3766" y="1842"/>
                    </a:lnTo>
                    <a:lnTo>
                      <a:pt x="3662" y="1737"/>
                    </a:lnTo>
                    <a:lnTo>
                      <a:pt x="3641" y="1591"/>
                    </a:lnTo>
                    <a:lnTo>
                      <a:pt x="3557" y="1591"/>
                    </a:lnTo>
                    <a:lnTo>
                      <a:pt x="3432" y="1528"/>
                    </a:lnTo>
                    <a:lnTo>
                      <a:pt x="3264" y="1570"/>
                    </a:lnTo>
                    <a:lnTo>
                      <a:pt x="3181" y="1528"/>
                    </a:lnTo>
                    <a:lnTo>
                      <a:pt x="3055" y="1528"/>
                    </a:lnTo>
                    <a:lnTo>
                      <a:pt x="2929" y="1423"/>
                    </a:lnTo>
                    <a:lnTo>
                      <a:pt x="2846" y="1381"/>
                    </a:lnTo>
                    <a:lnTo>
                      <a:pt x="2804" y="1340"/>
                    </a:lnTo>
                    <a:lnTo>
                      <a:pt x="2825" y="1214"/>
                    </a:lnTo>
                    <a:lnTo>
                      <a:pt x="2825" y="1068"/>
                    </a:lnTo>
                    <a:lnTo>
                      <a:pt x="2741" y="942"/>
                    </a:lnTo>
                    <a:lnTo>
                      <a:pt x="2741" y="921"/>
                    </a:lnTo>
                    <a:lnTo>
                      <a:pt x="2699" y="942"/>
                    </a:lnTo>
                    <a:lnTo>
                      <a:pt x="2595" y="921"/>
                    </a:lnTo>
                    <a:lnTo>
                      <a:pt x="2553" y="858"/>
                    </a:lnTo>
                    <a:lnTo>
                      <a:pt x="2448" y="817"/>
                    </a:lnTo>
                    <a:lnTo>
                      <a:pt x="2281" y="607"/>
                    </a:lnTo>
                    <a:lnTo>
                      <a:pt x="2448" y="482"/>
                    </a:lnTo>
                    <a:lnTo>
                      <a:pt x="2323" y="398"/>
                    </a:lnTo>
                    <a:lnTo>
                      <a:pt x="2302" y="335"/>
                    </a:lnTo>
                    <a:lnTo>
                      <a:pt x="2344" y="293"/>
                    </a:lnTo>
                    <a:lnTo>
                      <a:pt x="2281" y="210"/>
                    </a:lnTo>
                    <a:lnTo>
                      <a:pt x="2218" y="105"/>
                    </a:lnTo>
                    <a:lnTo>
                      <a:pt x="2176" y="105"/>
                    </a:lnTo>
                    <a:lnTo>
                      <a:pt x="2176" y="84"/>
                    </a:lnTo>
                    <a:lnTo>
                      <a:pt x="2113" y="84"/>
                    </a:lnTo>
                    <a:lnTo>
                      <a:pt x="1988" y="168"/>
                    </a:lnTo>
                    <a:lnTo>
                      <a:pt x="1904" y="168"/>
                    </a:lnTo>
                    <a:lnTo>
                      <a:pt x="1862" y="273"/>
                    </a:lnTo>
                    <a:lnTo>
                      <a:pt x="1779" y="293"/>
                    </a:lnTo>
                    <a:lnTo>
                      <a:pt x="1674" y="419"/>
                    </a:lnTo>
                    <a:lnTo>
                      <a:pt x="1611" y="440"/>
                    </a:lnTo>
                    <a:lnTo>
                      <a:pt x="1569" y="503"/>
                    </a:lnTo>
                    <a:lnTo>
                      <a:pt x="1569" y="545"/>
                    </a:lnTo>
                    <a:lnTo>
                      <a:pt x="1465" y="607"/>
                    </a:lnTo>
                    <a:lnTo>
                      <a:pt x="1381" y="586"/>
                    </a:lnTo>
                    <a:lnTo>
                      <a:pt x="1256" y="607"/>
                    </a:lnTo>
                    <a:lnTo>
                      <a:pt x="1235" y="691"/>
                    </a:lnTo>
                    <a:lnTo>
                      <a:pt x="1046" y="607"/>
                    </a:lnTo>
                    <a:lnTo>
                      <a:pt x="921" y="607"/>
                    </a:lnTo>
                    <a:lnTo>
                      <a:pt x="753" y="524"/>
                    </a:lnTo>
                    <a:lnTo>
                      <a:pt x="732" y="398"/>
                    </a:lnTo>
                    <a:lnTo>
                      <a:pt x="460" y="273"/>
                    </a:lnTo>
                    <a:lnTo>
                      <a:pt x="502" y="189"/>
                    </a:lnTo>
                    <a:lnTo>
                      <a:pt x="440" y="84"/>
                    </a:lnTo>
                    <a:lnTo>
                      <a:pt x="356" y="84"/>
                    </a:lnTo>
                    <a:lnTo>
                      <a:pt x="29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" name="Google Shape;631;p23"/>
              <p:cNvSpPr/>
              <p:nvPr/>
            </p:nvSpPr>
            <p:spPr>
              <a:xfrm>
                <a:off x="4277375" y="2602475"/>
                <a:ext cx="51800" cy="43975"/>
              </a:xfrm>
              <a:custGeom>
                <a:rect b="b" l="l" r="r" t="t"/>
                <a:pathLst>
                  <a:path extrusionOk="0" h="1759" w="2072">
                    <a:moveTo>
                      <a:pt x="419" y="1"/>
                    </a:moveTo>
                    <a:lnTo>
                      <a:pt x="168" y="64"/>
                    </a:lnTo>
                    <a:lnTo>
                      <a:pt x="0" y="105"/>
                    </a:lnTo>
                    <a:lnTo>
                      <a:pt x="84" y="210"/>
                    </a:lnTo>
                    <a:lnTo>
                      <a:pt x="84" y="294"/>
                    </a:lnTo>
                    <a:lnTo>
                      <a:pt x="189" y="315"/>
                    </a:lnTo>
                    <a:lnTo>
                      <a:pt x="272" y="419"/>
                    </a:lnTo>
                    <a:lnTo>
                      <a:pt x="209" y="608"/>
                    </a:lnTo>
                    <a:lnTo>
                      <a:pt x="251" y="838"/>
                    </a:lnTo>
                    <a:lnTo>
                      <a:pt x="398" y="942"/>
                    </a:lnTo>
                    <a:lnTo>
                      <a:pt x="691" y="942"/>
                    </a:lnTo>
                    <a:lnTo>
                      <a:pt x="795" y="1026"/>
                    </a:lnTo>
                    <a:lnTo>
                      <a:pt x="837" y="1110"/>
                    </a:lnTo>
                    <a:lnTo>
                      <a:pt x="921" y="1110"/>
                    </a:lnTo>
                    <a:lnTo>
                      <a:pt x="1026" y="1047"/>
                    </a:lnTo>
                    <a:lnTo>
                      <a:pt x="1193" y="1172"/>
                    </a:lnTo>
                    <a:lnTo>
                      <a:pt x="1235" y="1131"/>
                    </a:lnTo>
                    <a:lnTo>
                      <a:pt x="1339" y="1131"/>
                    </a:lnTo>
                    <a:lnTo>
                      <a:pt x="1423" y="1319"/>
                    </a:lnTo>
                    <a:lnTo>
                      <a:pt x="1570" y="1361"/>
                    </a:lnTo>
                    <a:lnTo>
                      <a:pt x="1842" y="1758"/>
                    </a:lnTo>
                    <a:lnTo>
                      <a:pt x="1967" y="1737"/>
                    </a:lnTo>
                    <a:lnTo>
                      <a:pt x="1967" y="1591"/>
                    </a:lnTo>
                    <a:lnTo>
                      <a:pt x="1988" y="1549"/>
                    </a:lnTo>
                    <a:lnTo>
                      <a:pt x="1925" y="1382"/>
                    </a:lnTo>
                    <a:lnTo>
                      <a:pt x="2072" y="1361"/>
                    </a:lnTo>
                    <a:lnTo>
                      <a:pt x="1946" y="1235"/>
                    </a:lnTo>
                    <a:lnTo>
                      <a:pt x="1758" y="1235"/>
                    </a:lnTo>
                    <a:lnTo>
                      <a:pt x="1507" y="1110"/>
                    </a:lnTo>
                    <a:lnTo>
                      <a:pt x="1423" y="921"/>
                    </a:lnTo>
                    <a:lnTo>
                      <a:pt x="1507" y="838"/>
                    </a:lnTo>
                    <a:lnTo>
                      <a:pt x="1507" y="712"/>
                    </a:lnTo>
                    <a:lnTo>
                      <a:pt x="1256" y="524"/>
                    </a:lnTo>
                    <a:lnTo>
                      <a:pt x="1256" y="419"/>
                    </a:lnTo>
                    <a:lnTo>
                      <a:pt x="1298" y="294"/>
                    </a:lnTo>
                    <a:lnTo>
                      <a:pt x="1193" y="168"/>
                    </a:lnTo>
                    <a:lnTo>
                      <a:pt x="984" y="126"/>
                    </a:lnTo>
                    <a:lnTo>
                      <a:pt x="83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" name="Google Shape;632;p23"/>
              <p:cNvSpPr/>
              <p:nvPr/>
            </p:nvSpPr>
            <p:spPr>
              <a:xfrm>
                <a:off x="4044600" y="2592025"/>
                <a:ext cx="260525" cy="107250"/>
              </a:xfrm>
              <a:custGeom>
                <a:rect b="b" l="l" r="r" t="t"/>
                <a:pathLst>
                  <a:path extrusionOk="0" h="4290" w="10421">
                    <a:moveTo>
                      <a:pt x="4708" y="0"/>
                    </a:moveTo>
                    <a:lnTo>
                      <a:pt x="4562" y="63"/>
                    </a:lnTo>
                    <a:lnTo>
                      <a:pt x="4373" y="63"/>
                    </a:lnTo>
                    <a:lnTo>
                      <a:pt x="4290" y="21"/>
                    </a:lnTo>
                    <a:lnTo>
                      <a:pt x="4185" y="63"/>
                    </a:lnTo>
                    <a:lnTo>
                      <a:pt x="3913" y="63"/>
                    </a:lnTo>
                    <a:lnTo>
                      <a:pt x="3766" y="84"/>
                    </a:lnTo>
                    <a:lnTo>
                      <a:pt x="3494" y="189"/>
                    </a:lnTo>
                    <a:lnTo>
                      <a:pt x="3390" y="210"/>
                    </a:lnTo>
                    <a:lnTo>
                      <a:pt x="3181" y="230"/>
                    </a:lnTo>
                    <a:lnTo>
                      <a:pt x="3097" y="335"/>
                    </a:lnTo>
                    <a:lnTo>
                      <a:pt x="2992" y="377"/>
                    </a:lnTo>
                    <a:lnTo>
                      <a:pt x="2909" y="440"/>
                    </a:lnTo>
                    <a:lnTo>
                      <a:pt x="2867" y="502"/>
                    </a:lnTo>
                    <a:lnTo>
                      <a:pt x="2804" y="628"/>
                    </a:lnTo>
                    <a:lnTo>
                      <a:pt x="2762" y="649"/>
                    </a:lnTo>
                    <a:lnTo>
                      <a:pt x="2762" y="733"/>
                    </a:lnTo>
                    <a:lnTo>
                      <a:pt x="2553" y="733"/>
                    </a:lnTo>
                    <a:lnTo>
                      <a:pt x="2239" y="628"/>
                    </a:lnTo>
                    <a:lnTo>
                      <a:pt x="2155" y="628"/>
                    </a:lnTo>
                    <a:lnTo>
                      <a:pt x="2072" y="691"/>
                    </a:lnTo>
                    <a:lnTo>
                      <a:pt x="1946" y="649"/>
                    </a:lnTo>
                    <a:lnTo>
                      <a:pt x="1779" y="691"/>
                    </a:lnTo>
                    <a:lnTo>
                      <a:pt x="1674" y="649"/>
                    </a:lnTo>
                    <a:lnTo>
                      <a:pt x="1549" y="712"/>
                    </a:lnTo>
                    <a:lnTo>
                      <a:pt x="1528" y="795"/>
                    </a:lnTo>
                    <a:lnTo>
                      <a:pt x="1632" y="942"/>
                    </a:lnTo>
                    <a:lnTo>
                      <a:pt x="1779" y="963"/>
                    </a:lnTo>
                    <a:lnTo>
                      <a:pt x="1925" y="963"/>
                    </a:lnTo>
                    <a:lnTo>
                      <a:pt x="1883" y="1046"/>
                    </a:lnTo>
                    <a:lnTo>
                      <a:pt x="1653" y="1046"/>
                    </a:lnTo>
                    <a:lnTo>
                      <a:pt x="1444" y="1109"/>
                    </a:lnTo>
                    <a:lnTo>
                      <a:pt x="1402" y="1214"/>
                    </a:lnTo>
                    <a:lnTo>
                      <a:pt x="1423" y="1256"/>
                    </a:lnTo>
                    <a:lnTo>
                      <a:pt x="1528" y="1235"/>
                    </a:lnTo>
                    <a:lnTo>
                      <a:pt x="1570" y="1277"/>
                    </a:lnTo>
                    <a:lnTo>
                      <a:pt x="1507" y="1318"/>
                    </a:lnTo>
                    <a:lnTo>
                      <a:pt x="1214" y="1339"/>
                    </a:lnTo>
                    <a:lnTo>
                      <a:pt x="1109" y="1256"/>
                    </a:lnTo>
                    <a:lnTo>
                      <a:pt x="984" y="1339"/>
                    </a:lnTo>
                    <a:lnTo>
                      <a:pt x="900" y="1235"/>
                    </a:lnTo>
                    <a:lnTo>
                      <a:pt x="837" y="1235"/>
                    </a:lnTo>
                    <a:lnTo>
                      <a:pt x="733" y="1339"/>
                    </a:lnTo>
                    <a:lnTo>
                      <a:pt x="628" y="1339"/>
                    </a:lnTo>
                    <a:lnTo>
                      <a:pt x="502" y="1235"/>
                    </a:lnTo>
                    <a:lnTo>
                      <a:pt x="377" y="1235"/>
                    </a:lnTo>
                    <a:lnTo>
                      <a:pt x="105" y="1444"/>
                    </a:lnTo>
                    <a:lnTo>
                      <a:pt x="63" y="1549"/>
                    </a:lnTo>
                    <a:lnTo>
                      <a:pt x="0" y="1653"/>
                    </a:lnTo>
                    <a:lnTo>
                      <a:pt x="63" y="1695"/>
                    </a:lnTo>
                    <a:lnTo>
                      <a:pt x="63" y="1842"/>
                    </a:lnTo>
                    <a:lnTo>
                      <a:pt x="0" y="1883"/>
                    </a:lnTo>
                    <a:lnTo>
                      <a:pt x="63" y="1946"/>
                    </a:lnTo>
                    <a:lnTo>
                      <a:pt x="209" y="1883"/>
                    </a:lnTo>
                    <a:lnTo>
                      <a:pt x="251" y="1904"/>
                    </a:lnTo>
                    <a:lnTo>
                      <a:pt x="377" y="1883"/>
                    </a:lnTo>
                    <a:lnTo>
                      <a:pt x="502" y="1883"/>
                    </a:lnTo>
                    <a:lnTo>
                      <a:pt x="377" y="2009"/>
                    </a:lnTo>
                    <a:lnTo>
                      <a:pt x="398" y="2093"/>
                    </a:lnTo>
                    <a:lnTo>
                      <a:pt x="461" y="2197"/>
                    </a:lnTo>
                    <a:lnTo>
                      <a:pt x="461" y="2281"/>
                    </a:lnTo>
                    <a:lnTo>
                      <a:pt x="419" y="2302"/>
                    </a:lnTo>
                    <a:lnTo>
                      <a:pt x="481" y="2323"/>
                    </a:lnTo>
                    <a:lnTo>
                      <a:pt x="586" y="2281"/>
                    </a:lnTo>
                    <a:lnTo>
                      <a:pt x="586" y="2323"/>
                    </a:lnTo>
                    <a:lnTo>
                      <a:pt x="502" y="2406"/>
                    </a:lnTo>
                    <a:lnTo>
                      <a:pt x="377" y="2490"/>
                    </a:lnTo>
                    <a:lnTo>
                      <a:pt x="419" y="2532"/>
                    </a:lnTo>
                    <a:lnTo>
                      <a:pt x="502" y="2532"/>
                    </a:lnTo>
                    <a:lnTo>
                      <a:pt x="419" y="2595"/>
                    </a:lnTo>
                    <a:lnTo>
                      <a:pt x="377" y="2699"/>
                    </a:lnTo>
                    <a:lnTo>
                      <a:pt x="293" y="2699"/>
                    </a:lnTo>
                    <a:lnTo>
                      <a:pt x="251" y="2532"/>
                    </a:lnTo>
                    <a:lnTo>
                      <a:pt x="189" y="2511"/>
                    </a:lnTo>
                    <a:lnTo>
                      <a:pt x="189" y="2616"/>
                    </a:lnTo>
                    <a:lnTo>
                      <a:pt x="209" y="2720"/>
                    </a:lnTo>
                    <a:lnTo>
                      <a:pt x="168" y="2783"/>
                    </a:lnTo>
                    <a:lnTo>
                      <a:pt x="189" y="2846"/>
                    </a:lnTo>
                    <a:lnTo>
                      <a:pt x="293" y="2930"/>
                    </a:lnTo>
                    <a:lnTo>
                      <a:pt x="293" y="2888"/>
                    </a:lnTo>
                    <a:lnTo>
                      <a:pt x="419" y="2950"/>
                    </a:lnTo>
                    <a:lnTo>
                      <a:pt x="502" y="2950"/>
                    </a:lnTo>
                    <a:lnTo>
                      <a:pt x="628" y="3034"/>
                    </a:lnTo>
                    <a:lnTo>
                      <a:pt x="670" y="3160"/>
                    </a:lnTo>
                    <a:lnTo>
                      <a:pt x="586" y="3243"/>
                    </a:lnTo>
                    <a:lnTo>
                      <a:pt x="670" y="3327"/>
                    </a:lnTo>
                    <a:lnTo>
                      <a:pt x="670" y="3411"/>
                    </a:lnTo>
                    <a:lnTo>
                      <a:pt x="733" y="3411"/>
                    </a:lnTo>
                    <a:lnTo>
                      <a:pt x="879" y="3536"/>
                    </a:lnTo>
                    <a:lnTo>
                      <a:pt x="816" y="3641"/>
                    </a:lnTo>
                    <a:lnTo>
                      <a:pt x="733" y="3620"/>
                    </a:lnTo>
                    <a:lnTo>
                      <a:pt x="712" y="3662"/>
                    </a:lnTo>
                    <a:lnTo>
                      <a:pt x="795" y="3683"/>
                    </a:lnTo>
                    <a:lnTo>
                      <a:pt x="942" y="3662"/>
                    </a:lnTo>
                    <a:lnTo>
                      <a:pt x="1214" y="3662"/>
                    </a:lnTo>
                    <a:lnTo>
                      <a:pt x="1193" y="3725"/>
                    </a:lnTo>
                    <a:lnTo>
                      <a:pt x="1130" y="3767"/>
                    </a:lnTo>
                    <a:lnTo>
                      <a:pt x="1005" y="3829"/>
                    </a:lnTo>
                    <a:lnTo>
                      <a:pt x="816" y="3829"/>
                    </a:lnTo>
                    <a:lnTo>
                      <a:pt x="774" y="3871"/>
                    </a:lnTo>
                    <a:lnTo>
                      <a:pt x="837" y="3892"/>
                    </a:lnTo>
                    <a:lnTo>
                      <a:pt x="942" y="3871"/>
                    </a:lnTo>
                    <a:lnTo>
                      <a:pt x="1088" y="3871"/>
                    </a:lnTo>
                    <a:lnTo>
                      <a:pt x="1130" y="3829"/>
                    </a:lnTo>
                    <a:lnTo>
                      <a:pt x="1130" y="3934"/>
                    </a:lnTo>
                    <a:lnTo>
                      <a:pt x="1151" y="3955"/>
                    </a:lnTo>
                    <a:lnTo>
                      <a:pt x="1235" y="3871"/>
                    </a:lnTo>
                    <a:lnTo>
                      <a:pt x="1318" y="3767"/>
                    </a:lnTo>
                    <a:lnTo>
                      <a:pt x="1402" y="3767"/>
                    </a:lnTo>
                    <a:lnTo>
                      <a:pt x="1444" y="3829"/>
                    </a:lnTo>
                    <a:lnTo>
                      <a:pt x="1528" y="3829"/>
                    </a:lnTo>
                    <a:lnTo>
                      <a:pt x="1632" y="3892"/>
                    </a:lnTo>
                    <a:lnTo>
                      <a:pt x="1674" y="3829"/>
                    </a:lnTo>
                    <a:lnTo>
                      <a:pt x="1758" y="3850"/>
                    </a:lnTo>
                    <a:lnTo>
                      <a:pt x="1758" y="3892"/>
                    </a:lnTo>
                    <a:lnTo>
                      <a:pt x="1716" y="3934"/>
                    </a:lnTo>
                    <a:lnTo>
                      <a:pt x="1758" y="3997"/>
                    </a:lnTo>
                    <a:lnTo>
                      <a:pt x="1779" y="4080"/>
                    </a:lnTo>
                    <a:lnTo>
                      <a:pt x="1883" y="4185"/>
                    </a:lnTo>
                    <a:lnTo>
                      <a:pt x="1946" y="4164"/>
                    </a:lnTo>
                    <a:lnTo>
                      <a:pt x="2072" y="4206"/>
                    </a:lnTo>
                    <a:lnTo>
                      <a:pt x="2197" y="4185"/>
                    </a:lnTo>
                    <a:lnTo>
                      <a:pt x="2281" y="4143"/>
                    </a:lnTo>
                    <a:lnTo>
                      <a:pt x="2386" y="4143"/>
                    </a:lnTo>
                    <a:lnTo>
                      <a:pt x="2469" y="4080"/>
                    </a:lnTo>
                    <a:lnTo>
                      <a:pt x="2574" y="4143"/>
                    </a:lnTo>
                    <a:lnTo>
                      <a:pt x="2616" y="4080"/>
                    </a:lnTo>
                    <a:lnTo>
                      <a:pt x="2616" y="3955"/>
                    </a:lnTo>
                    <a:lnTo>
                      <a:pt x="2658" y="3871"/>
                    </a:lnTo>
                    <a:lnTo>
                      <a:pt x="2616" y="3767"/>
                    </a:lnTo>
                    <a:lnTo>
                      <a:pt x="2867" y="3746"/>
                    </a:lnTo>
                    <a:lnTo>
                      <a:pt x="3076" y="3746"/>
                    </a:lnTo>
                    <a:lnTo>
                      <a:pt x="3348" y="3892"/>
                    </a:lnTo>
                    <a:lnTo>
                      <a:pt x="3453" y="3892"/>
                    </a:lnTo>
                    <a:lnTo>
                      <a:pt x="3641" y="4143"/>
                    </a:lnTo>
                    <a:lnTo>
                      <a:pt x="3808" y="4248"/>
                    </a:lnTo>
                    <a:lnTo>
                      <a:pt x="4331" y="4185"/>
                    </a:lnTo>
                    <a:lnTo>
                      <a:pt x="4478" y="4101"/>
                    </a:lnTo>
                    <a:lnTo>
                      <a:pt x="4541" y="4101"/>
                    </a:lnTo>
                    <a:lnTo>
                      <a:pt x="4562" y="4143"/>
                    </a:lnTo>
                    <a:lnTo>
                      <a:pt x="4603" y="4080"/>
                    </a:lnTo>
                    <a:lnTo>
                      <a:pt x="4645" y="3976"/>
                    </a:lnTo>
                    <a:lnTo>
                      <a:pt x="4896" y="3725"/>
                    </a:lnTo>
                    <a:lnTo>
                      <a:pt x="4959" y="3683"/>
                    </a:lnTo>
                    <a:lnTo>
                      <a:pt x="5189" y="3767"/>
                    </a:lnTo>
                    <a:lnTo>
                      <a:pt x="5336" y="3850"/>
                    </a:lnTo>
                    <a:lnTo>
                      <a:pt x="5524" y="3787"/>
                    </a:lnTo>
                    <a:lnTo>
                      <a:pt x="5524" y="3746"/>
                    </a:lnTo>
                    <a:lnTo>
                      <a:pt x="5650" y="3662"/>
                    </a:lnTo>
                    <a:lnTo>
                      <a:pt x="5754" y="3683"/>
                    </a:lnTo>
                    <a:lnTo>
                      <a:pt x="5754" y="3767"/>
                    </a:lnTo>
                    <a:lnTo>
                      <a:pt x="5691" y="3934"/>
                    </a:lnTo>
                    <a:lnTo>
                      <a:pt x="5545" y="3997"/>
                    </a:lnTo>
                    <a:lnTo>
                      <a:pt x="5587" y="4059"/>
                    </a:lnTo>
                    <a:lnTo>
                      <a:pt x="5691" y="4185"/>
                    </a:lnTo>
                    <a:lnTo>
                      <a:pt x="5650" y="4269"/>
                    </a:lnTo>
                    <a:lnTo>
                      <a:pt x="5754" y="4290"/>
                    </a:lnTo>
                    <a:lnTo>
                      <a:pt x="5901" y="4269"/>
                    </a:lnTo>
                    <a:lnTo>
                      <a:pt x="6005" y="4206"/>
                    </a:lnTo>
                    <a:lnTo>
                      <a:pt x="5963" y="4080"/>
                    </a:lnTo>
                    <a:lnTo>
                      <a:pt x="6047" y="4059"/>
                    </a:lnTo>
                    <a:lnTo>
                      <a:pt x="6047" y="3829"/>
                    </a:lnTo>
                    <a:lnTo>
                      <a:pt x="6110" y="3746"/>
                    </a:lnTo>
                    <a:lnTo>
                      <a:pt x="6256" y="3787"/>
                    </a:lnTo>
                    <a:lnTo>
                      <a:pt x="6361" y="3829"/>
                    </a:lnTo>
                    <a:lnTo>
                      <a:pt x="6654" y="3683"/>
                    </a:lnTo>
                    <a:lnTo>
                      <a:pt x="6696" y="3683"/>
                    </a:lnTo>
                    <a:lnTo>
                      <a:pt x="6780" y="3641"/>
                    </a:lnTo>
                    <a:lnTo>
                      <a:pt x="7093" y="3620"/>
                    </a:lnTo>
                    <a:lnTo>
                      <a:pt x="7198" y="3641"/>
                    </a:lnTo>
                    <a:lnTo>
                      <a:pt x="7261" y="3683"/>
                    </a:lnTo>
                    <a:lnTo>
                      <a:pt x="7428" y="3746"/>
                    </a:lnTo>
                    <a:lnTo>
                      <a:pt x="7700" y="3746"/>
                    </a:lnTo>
                    <a:lnTo>
                      <a:pt x="7721" y="3683"/>
                    </a:lnTo>
                    <a:lnTo>
                      <a:pt x="7888" y="3641"/>
                    </a:lnTo>
                    <a:lnTo>
                      <a:pt x="7951" y="3557"/>
                    </a:lnTo>
                    <a:lnTo>
                      <a:pt x="8160" y="3474"/>
                    </a:lnTo>
                    <a:lnTo>
                      <a:pt x="8307" y="3474"/>
                    </a:lnTo>
                    <a:lnTo>
                      <a:pt x="8432" y="3453"/>
                    </a:lnTo>
                    <a:lnTo>
                      <a:pt x="8725" y="3474"/>
                    </a:lnTo>
                    <a:lnTo>
                      <a:pt x="8956" y="3411"/>
                    </a:lnTo>
                    <a:lnTo>
                      <a:pt x="9102" y="3411"/>
                    </a:lnTo>
                    <a:lnTo>
                      <a:pt x="9165" y="3432"/>
                    </a:lnTo>
                    <a:lnTo>
                      <a:pt x="9311" y="3306"/>
                    </a:lnTo>
                    <a:lnTo>
                      <a:pt x="9458" y="3306"/>
                    </a:lnTo>
                    <a:lnTo>
                      <a:pt x="9500" y="3264"/>
                    </a:lnTo>
                    <a:lnTo>
                      <a:pt x="9730" y="3264"/>
                    </a:lnTo>
                    <a:lnTo>
                      <a:pt x="9939" y="3327"/>
                    </a:lnTo>
                    <a:lnTo>
                      <a:pt x="10085" y="3264"/>
                    </a:lnTo>
                    <a:lnTo>
                      <a:pt x="10148" y="3327"/>
                    </a:lnTo>
                    <a:lnTo>
                      <a:pt x="10148" y="3432"/>
                    </a:lnTo>
                    <a:lnTo>
                      <a:pt x="10253" y="3474"/>
                    </a:lnTo>
                    <a:lnTo>
                      <a:pt x="10399" y="3453"/>
                    </a:lnTo>
                    <a:lnTo>
                      <a:pt x="10420" y="3348"/>
                    </a:lnTo>
                    <a:lnTo>
                      <a:pt x="10357" y="3223"/>
                    </a:lnTo>
                    <a:lnTo>
                      <a:pt x="10232" y="2992"/>
                    </a:lnTo>
                    <a:lnTo>
                      <a:pt x="10085" y="2930"/>
                    </a:lnTo>
                    <a:lnTo>
                      <a:pt x="10106" y="2846"/>
                    </a:lnTo>
                    <a:lnTo>
                      <a:pt x="10085" y="2699"/>
                    </a:lnTo>
                    <a:lnTo>
                      <a:pt x="10148" y="2511"/>
                    </a:lnTo>
                    <a:lnTo>
                      <a:pt x="10127" y="2469"/>
                    </a:lnTo>
                    <a:lnTo>
                      <a:pt x="10002" y="2427"/>
                    </a:lnTo>
                    <a:lnTo>
                      <a:pt x="10002" y="2281"/>
                    </a:lnTo>
                    <a:lnTo>
                      <a:pt x="10002" y="2176"/>
                    </a:lnTo>
                    <a:lnTo>
                      <a:pt x="9939" y="1967"/>
                    </a:lnTo>
                    <a:lnTo>
                      <a:pt x="9897" y="1842"/>
                    </a:lnTo>
                    <a:lnTo>
                      <a:pt x="9897" y="1779"/>
                    </a:lnTo>
                    <a:lnTo>
                      <a:pt x="10044" y="1779"/>
                    </a:lnTo>
                    <a:lnTo>
                      <a:pt x="10106" y="1632"/>
                    </a:lnTo>
                    <a:lnTo>
                      <a:pt x="10148" y="1570"/>
                    </a:lnTo>
                    <a:lnTo>
                      <a:pt x="10148" y="1528"/>
                    </a:lnTo>
                    <a:lnTo>
                      <a:pt x="10106" y="1444"/>
                    </a:lnTo>
                    <a:lnTo>
                      <a:pt x="10002" y="1360"/>
                    </a:lnTo>
                    <a:lnTo>
                      <a:pt x="9709" y="1360"/>
                    </a:lnTo>
                    <a:lnTo>
                      <a:pt x="9562" y="1256"/>
                    </a:lnTo>
                    <a:lnTo>
                      <a:pt x="9520" y="1026"/>
                    </a:lnTo>
                    <a:lnTo>
                      <a:pt x="9583" y="837"/>
                    </a:lnTo>
                    <a:lnTo>
                      <a:pt x="9500" y="733"/>
                    </a:lnTo>
                    <a:lnTo>
                      <a:pt x="9395" y="712"/>
                    </a:lnTo>
                    <a:lnTo>
                      <a:pt x="9395" y="628"/>
                    </a:lnTo>
                    <a:lnTo>
                      <a:pt x="9290" y="523"/>
                    </a:lnTo>
                    <a:lnTo>
                      <a:pt x="9186" y="502"/>
                    </a:lnTo>
                    <a:lnTo>
                      <a:pt x="8956" y="293"/>
                    </a:lnTo>
                    <a:lnTo>
                      <a:pt x="8851" y="272"/>
                    </a:lnTo>
                    <a:lnTo>
                      <a:pt x="8767" y="335"/>
                    </a:lnTo>
                    <a:lnTo>
                      <a:pt x="8725" y="335"/>
                    </a:lnTo>
                    <a:lnTo>
                      <a:pt x="8558" y="293"/>
                    </a:lnTo>
                    <a:lnTo>
                      <a:pt x="8516" y="377"/>
                    </a:lnTo>
                    <a:lnTo>
                      <a:pt x="8432" y="335"/>
                    </a:lnTo>
                    <a:lnTo>
                      <a:pt x="8412" y="230"/>
                    </a:lnTo>
                    <a:lnTo>
                      <a:pt x="8349" y="230"/>
                    </a:lnTo>
                    <a:lnTo>
                      <a:pt x="8328" y="272"/>
                    </a:lnTo>
                    <a:lnTo>
                      <a:pt x="8244" y="419"/>
                    </a:lnTo>
                    <a:lnTo>
                      <a:pt x="8098" y="502"/>
                    </a:lnTo>
                    <a:lnTo>
                      <a:pt x="7909" y="607"/>
                    </a:lnTo>
                    <a:lnTo>
                      <a:pt x="7888" y="691"/>
                    </a:lnTo>
                    <a:lnTo>
                      <a:pt x="7700" y="712"/>
                    </a:lnTo>
                    <a:lnTo>
                      <a:pt x="7616" y="754"/>
                    </a:lnTo>
                    <a:lnTo>
                      <a:pt x="7386" y="712"/>
                    </a:lnTo>
                    <a:lnTo>
                      <a:pt x="7324" y="649"/>
                    </a:lnTo>
                    <a:lnTo>
                      <a:pt x="7219" y="649"/>
                    </a:lnTo>
                    <a:lnTo>
                      <a:pt x="7198" y="628"/>
                    </a:lnTo>
                    <a:lnTo>
                      <a:pt x="7093" y="691"/>
                    </a:lnTo>
                    <a:lnTo>
                      <a:pt x="6884" y="691"/>
                    </a:lnTo>
                    <a:lnTo>
                      <a:pt x="6633" y="795"/>
                    </a:lnTo>
                    <a:lnTo>
                      <a:pt x="6445" y="754"/>
                    </a:lnTo>
                    <a:lnTo>
                      <a:pt x="6319" y="649"/>
                    </a:lnTo>
                    <a:lnTo>
                      <a:pt x="6235" y="712"/>
                    </a:lnTo>
                    <a:lnTo>
                      <a:pt x="6026" y="607"/>
                    </a:lnTo>
                    <a:lnTo>
                      <a:pt x="5901" y="586"/>
                    </a:lnTo>
                    <a:lnTo>
                      <a:pt x="5712" y="440"/>
                    </a:lnTo>
                    <a:lnTo>
                      <a:pt x="5629" y="440"/>
                    </a:lnTo>
                    <a:lnTo>
                      <a:pt x="5587" y="523"/>
                    </a:lnTo>
                    <a:lnTo>
                      <a:pt x="5503" y="502"/>
                    </a:lnTo>
                    <a:lnTo>
                      <a:pt x="5399" y="377"/>
                    </a:lnTo>
                    <a:lnTo>
                      <a:pt x="5378" y="210"/>
                    </a:lnTo>
                    <a:lnTo>
                      <a:pt x="5273" y="126"/>
                    </a:lnTo>
                    <a:lnTo>
                      <a:pt x="5210" y="168"/>
                    </a:lnTo>
                    <a:lnTo>
                      <a:pt x="5085" y="293"/>
                    </a:lnTo>
                    <a:lnTo>
                      <a:pt x="5022" y="272"/>
                    </a:lnTo>
                    <a:lnTo>
                      <a:pt x="4980" y="314"/>
                    </a:lnTo>
                    <a:lnTo>
                      <a:pt x="4771" y="105"/>
                    </a:lnTo>
                    <a:lnTo>
                      <a:pt x="475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" name="Google Shape;633;p23"/>
              <p:cNvSpPr/>
              <p:nvPr/>
            </p:nvSpPr>
            <p:spPr>
              <a:xfrm>
                <a:off x="4041450" y="2592550"/>
                <a:ext cx="39775" cy="35075"/>
              </a:xfrm>
              <a:custGeom>
                <a:rect b="b" l="l" r="r" t="t"/>
                <a:pathLst>
                  <a:path extrusionOk="0" h="1403" w="1591">
                    <a:moveTo>
                      <a:pt x="503" y="0"/>
                    </a:moveTo>
                    <a:lnTo>
                      <a:pt x="419" y="84"/>
                    </a:lnTo>
                    <a:lnTo>
                      <a:pt x="335" y="84"/>
                    </a:lnTo>
                    <a:lnTo>
                      <a:pt x="231" y="189"/>
                    </a:lnTo>
                    <a:lnTo>
                      <a:pt x="210" y="356"/>
                    </a:lnTo>
                    <a:lnTo>
                      <a:pt x="335" y="398"/>
                    </a:lnTo>
                    <a:lnTo>
                      <a:pt x="335" y="523"/>
                    </a:lnTo>
                    <a:lnTo>
                      <a:pt x="189" y="628"/>
                    </a:lnTo>
                    <a:lnTo>
                      <a:pt x="210" y="733"/>
                    </a:lnTo>
                    <a:lnTo>
                      <a:pt x="126" y="879"/>
                    </a:lnTo>
                    <a:lnTo>
                      <a:pt x="1" y="921"/>
                    </a:lnTo>
                    <a:lnTo>
                      <a:pt x="22" y="921"/>
                    </a:lnTo>
                    <a:lnTo>
                      <a:pt x="84" y="1025"/>
                    </a:lnTo>
                    <a:lnTo>
                      <a:pt x="168" y="1088"/>
                    </a:lnTo>
                    <a:lnTo>
                      <a:pt x="231" y="1046"/>
                    </a:lnTo>
                    <a:lnTo>
                      <a:pt x="294" y="1088"/>
                    </a:lnTo>
                    <a:lnTo>
                      <a:pt x="398" y="1046"/>
                    </a:lnTo>
                    <a:lnTo>
                      <a:pt x="294" y="1130"/>
                    </a:lnTo>
                    <a:lnTo>
                      <a:pt x="231" y="1130"/>
                    </a:lnTo>
                    <a:lnTo>
                      <a:pt x="168" y="1318"/>
                    </a:lnTo>
                    <a:lnTo>
                      <a:pt x="189" y="1402"/>
                    </a:lnTo>
                    <a:lnTo>
                      <a:pt x="419" y="1193"/>
                    </a:lnTo>
                    <a:lnTo>
                      <a:pt x="712" y="1025"/>
                    </a:lnTo>
                    <a:lnTo>
                      <a:pt x="796" y="879"/>
                    </a:lnTo>
                    <a:lnTo>
                      <a:pt x="900" y="816"/>
                    </a:lnTo>
                    <a:lnTo>
                      <a:pt x="1110" y="837"/>
                    </a:lnTo>
                    <a:lnTo>
                      <a:pt x="1152" y="795"/>
                    </a:lnTo>
                    <a:lnTo>
                      <a:pt x="1277" y="795"/>
                    </a:lnTo>
                    <a:lnTo>
                      <a:pt x="1361" y="816"/>
                    </a:lnTo>
                    <a:lnTo>
                      <a:pt x="1486" y="837"/>
                    </a:lnTo>
                    <a:lnTo>
                      <a:pt x="1591" y="733"/>
                    </a:lnTo>
                    <a:lnTo>
                      <a:pt x="1591" y="670"/>
                    </a:lnTo>
                    <a:lnTo>
                      <a:pt x="1486" y="607"/>
                    </a:lnTo>
                    <a:lnTo>
                      <a:pt x="1361" y="481"/>
                    </a:lnTo>
                    <a:lnTo>
                      <a:pt x="1235" y="461"/>
                    </a:lnTo>
                    <a:lnTo>
                      <a:pt x="1047" y="293"/>
                    </a:lnTo>
                    <a:lnTo>
                      <a:pt x="1026" y="84"/>
                    </a:lnTo>
                    <a:lnTo>
                      <a:pt x="921" y="63"/>
                    </a:lnTo>
                    <a:lnTo>
                      <a:pt x="817" y="147"/>
                    </a:lnTo>
                    <a:lnTo>
                      <a:pt x="6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" name="Google Shape;634;p23"/>
              <p:cNvSpPr/>
              <p:nvPr/>
            </p:nvSpPr>
            <p:spPr>
              <a:xfrm>
                <a:off x="4231325" y="2673625"/>
                <a:ext cx="139700" cy="134450"/>
              </a:xfrm>
              <a:custGeom>
                <a:rect b="b" l="l" r="r" t="t"/>
                <a:pathLst>
                  <a:path extrusionOk="0" h="5378" w="5588">
                    <a:moveTo>
                      <a:pt x="2031" y="0"/>
                    </a:moveTo>
                    <a:lnTo>
                      <a:pt x="1989" y="42"/>
                    </a:lnTo>
                    <a:lnTo>
                      <a:pt x="1842" y="42"/>
                    </a:lnTo>
                    <a:lnTo>
                      <a:pt x="1696" y="168"/>
                    </a:lnTo>
                    <a:lnTo>
                      <a:pt x="1717" y="189"/>
                    </a:lnTo>
                    <a:lnTo>
                      <a:pt x="1633" y="314"/>
                    </a:lnTo>
                    <a:lnTo>
                      <a:pt x="1591" y="314"/>
                    </a:lnTo>
                    <a:lnTo>
                      <a:pt x="1466" y="419"/>
                    </a:lnTo>
                    <a:lnTo>
                      <a:pt x="1215" y="482"/>
                    </a:lnTo>
                    <a:lnTo>
                      <a:pt x="1110" y="670"/>
                    </a:lnTo>
                    <a:lnTo>
                      <a:pt x="1110" y="837"/>
                    </a:lnTo>
                    <a:lnTo>
                      <a:pt x="1215" y="1047"/>
                    </a:lnTo>
                    <a:lnTo>
                      <a:pt x="1215" y="1235"/>
                    </a:lnTo>
                    <a:lnTo>
                      <a:pt x="1110" y="1444"/>
                    </a:lnTo>
                    <a:lnTo>
                      <a:pt x="1173" y="1549"/>
                    </a:lnTo>
                    <a:lnTo>
                      <a:pt x="1152" y="1716"/>
                    </a:lnTo>
                    <a:lnTo>
                      <a:pt x="1068" y="1842"/>
                    </a:lnTo>
                    <a:lnTo>
                      <a:pt x="1005" y="1925"/>
                    </a:lnTo>
                    <a:lnTo>
                      <a:pt x="1" y="2658"/>
                    </a:lnTo>
                    <a:lnTo>
                      <a:pt x="273" y="3411"/>
                    </a:lnTo>
                    <a:lnTo>
                      <a:pt x="775" y="3453"/>
                    </a:lnTo>
                    <a:lnTo>
                      <a:pt x="3474" y="5336"/>
                    </a:lnTo>
                    <a:lnTo>
                      <a:pt x="4562" y="5378"/>
                    </a:lnTo>
                    <a:lnTo>
                      <a:pt x="4709" y="5106"/>
                    </a:lnTo>
                    <a:lnTo>
                      <a:pt x="4834" y="4855"/>
                    </a:lnTo>
                    <a:lnTo>
                      <a:pt x="5085" y="4708"/>
                    </a:lnTo>
                    <a:lnTo>
                      <a:pt x="5274" y="4792"/>
                    </a:lnTo>
                    <a:lnTo>
                      <a:pt x="5399" y="4750"/>
                    </a:lnTo>
                    <a:lnTo>
                      <a:pt x="5462" y="4771"/>
                    </a:lnTo>
                    <a:lnTo>
                      <a:pt x="5546" y="4645"/>
                    </a:lnTo>
                    <a:lnTo>
                      <a:pt x="5588" y="4604"/>
                    </a:lnTo>
                    <a:lnTo>
                      <a:pt x="5546" y="4583"/>
                    </a:lnTo>
                    <a:lnTo>
                      <a:pt x="5441" y="4541"/>
                    </a:lnTo>
                    <a:lnTo>
                      <a:pt x="5337" y="4457"/>
                    </a:lnTo>
                    <a:lnTo>
                      <a:pt x="5274" y="4122"/>
                    </a:lnTo>
                    <a:lnTo>
                      <a:pt x="5085" y="4122"/>
                    </a:lnTo>
                    <a:lnTo>
                      <a:pt x="5064" y="3955"/>
                    </a:lnTo>
                    <a:lnTo>
                      <a:pt x="5064" y="3767"/>
                    </a:lnTo>
                    <a:lnTo>
                      <a:pt x="5190" y="3662"/>
                    </a:lnTo>
                    <a:lnTo>
                      <a:pt x="5064" y="3411"/>
                    </a:lnTo>
                    <a:lnTo>
                      <a:pt x="4960" y="3348"/>
                    </a:lnTo>
                    <a:lnTo>
                      <a:pt x="4855" y="3139"/>
                    </a:lnTo>
                    <a:lnTo>
                      <a:pt x="4772" y="3097"/>
                    </a:lnTo>
                    <a:lnTo>
                      <a:pt x="4730" y="3118"/>
                    </a:lnTo>
                    <a:lnTo>
                      <a:pt x="4290" y="2825"/>
                    </a:lnTo>
                    <a:lnTo>
                      <a:pt x="4186" y="2867"/>
                    </a:lnTo>
                    <a:lnTo>
                      <a:pt x="4123" y="2888"/>
                    </a:lnTo>
                    <a:lnTo>
                      <a:pt x="4018" y="2804"/>
                    </a:lnTo>
                    <a:lnTo>
                      <a:pt x="4018" y="2720"/>
                    </a:lnTo>
                    <a:lnTo>
                      <a:pt x="3997" y="2699"/>
                    </a:lnTo>
                    <a:lnTo>
                      <a:pt x="4039" y="2574"/>
                    </a:lnTo>
                    <a:lnTo>
                      <a:pt x="3914" y="2469"/>
                    </a:lnTo>
                    <a:lnTo>
                      <a:pt x="3893" y="2386"/>
                    </a:lnTo>
                    <a:lnTo>
                      <a:pt x="3788" y="2365"/>
                    </a:lnTo>
                    <a:lnTo>
                      <a:pt x="3704" y="2281"/>
                    </a:lnTo>
                    <a:lnTo>
                      <a:pt x="3621" y="2260"/>
                    </a:lnTo>
                    <a:lnTo>
                      <a:pt x="3621" y="2176"/>
                    </a:lnTo>
                    <a:lnTo>
                      <a:pt x="3684" y="2135"/>
                    </a:lnTo>
                    <a:lnTo>
                      <a:pt x="3663" y="2072"/>
                    </a:lnTo>
                    <a:lnTo>
                      <a:pt x="3684" y="1988"/>
                    </a:lnTo>
                    <a:lnTo>
                      <a:pt x="3684" y="1779"/>
                    </a:lnTo>
                    <a:lnTo>
                      <a:pt x="3725" y="1737"/>
                    </a:lnTo>
                    <a:lnTo>
                      <a:pt x="3767" y="1549"/>
                    </a:lnTo>
                    <a:lnTo>
                      <a:pt x="3830" y="1549"/>
                    </a:lnTo>
                    <a:lnTo>
                      <a:pt x="3914" y="1528"/>
                    </a:lnTo>
                    <a:lnTo>
                      <a:pt x="3914" y="1319"/>
                    </a:lnTo>
                    <a:lnTo>
                      <a:pt x="3872" y="1298"/>
                    </a:lnTo>
                    <a:lnTo>
                      <a:pt x="3830" y="1130"/>
                    </a:lnTo>
                    <a:lnTo>
                      <a:pt x="3914" y="1130"/>
                    </a:lnTo>
                    <a:lnTo>
                      <a:pt x="4018" y="1088"/>
                    </a:lnTo>
                    <a:lnTo>
                      <a:pt x="4081" y="1047"/>
                    </a:lnTo>
                    <a:lnTo>
                      <a:pt x="4018" y="1026"/>
                    </a:lnTo>
                    <a:lnTo>
                      <a:pt x="3935" y="984"/>
                    </a:lnTo>
                    <a:lnTo>
                      <a:pt x="3809" y="1005"/>
                    </a:lnTo>
                    <a:lnTo>
                      <a:pt x="3725" y="984"/>
                    </a:lnTo>
                    <a:lnTo>
                      <a:pt x="3516" y="879"/>
                    </a:lnTo>
                    <a:lnTo>
                      <a:pt x="3453" y="837"/>
                    </a:lnTo>
                    <a:lnTo>
                      <a:pt x="3349" y="795"/>
                    </a:lnTo>
                    <a:lnTo>
                      <a:pt x="3286" y="670"/>
                    </a:lnTo>
                    <a:lnTo>
                      <a:pt x="3244" y="565"/>
                    </a:lnTo>
                    <a:lnTo>
                      <a:pt x="3140" y="565"/>
                    </a:lnTo>
                    <a:lnTo>
                      <a:pt x="3077" y="419"/>
                    </a:lnTo>
                    <a:lnTo>
                      <a:pt x="3098" y="314"/>
                    </a:lnTo>
                    <a:lnTo>
                      <a:pt x="3035" y="189"/>
                    </a:lnTo>
                    <a:lnTo>
                      <a:pt x="2930" y="168"/>
                    </a:lnTo>
                    <a:lnTo>
                      <a:pt x="2784" y="210"/>
                    </a:lnTo>
                    <a:lnTo>
                      <a:pt x="2679" y="168"/>
                    </a:lnTo>
                    <a:lnTo>
                      <a:pt x="2679" y="63"/>
                    </a:lnTo>
                    <a:lnTo>
                      <a:pt x="2616" y="0"/>
                    </a:lnTo>
                    <a:lnTo>
                      <a:pt x="2470" y="63"/>
                    </a:lnTo>
                    <a:lnTo>
                      <a:pt x="226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" name="Google Shape;635;p23"/>
              <p:cNvSpPr/>
              <p:nvPr/>
            </p:nvSpPr>
            <p:spPr>
              <a:xfrm>
                <a:off x="4345375" y="2791325"/>
                <a:ext cx="25125" cy="25650"/>
              </a:xfrm>
              <a:custGeom>
                <a:rect b="b" l="l" r="r" t="t"/>
                <a:pathLst>
                  <a:path extrusionOk="0" h="1026" w="1005">
                    <a:moveTo>
                      <a:pt x="523" y="0"/>
                    </a:moveTo>
                    <a:lnTo>
                      <a:pt x="272" y="147"/>
                    </a:lnTo>
                    <a:lnTo>
                      <a:pt x="147" y="398"/>
                    </a:lnTo>
                    <a:lnTo>
                      <a:pt x="0" y="670"/>
                    </a:lnTo>
                    <a:lnTo>
                      <a:pt x="84" y="670"/>
                    </a:lnTo>
                    <a:lnTo>
                      <a:pt x="607" y="816"/>
                    </a:lnTo>
                    <a:lnTo>
                      <a:pt x="628" y="1025"/>
                    </a:lnTo>
                    <a:lnTo>
                      <a:pt x="1005" y="879"/>
                    </a:lnTo>
                    <a:lnTo>
                      <a:pt x="942" y="795"/>
                    </a:lnTo>
                    <a:lnTo>
                      <a:pt x="942" y="774"/>
                    </a:lnTo>
                    <a:lnTo>
                      <a:pt x="984" y="774"/>
                    </a:lnTo>
                    <a:lnTo>
                      <a:pt x="921" y="691"/>
                    </a:lnTo>
                    <a:lnTo>
                      <a:pt x="921" y="607"/>
                    </a:lnTo>
                    <a:lnTo>
                      <a:pt x="879" y="502"/>
                    </a:lnTo>
                    <a:lnTo>
                      <a:pt x="837" y="565"/>
                    </a:lnTo>
                    <a:lnTo>
                      <a:pt x="607" y="419"/>
                    </a:lnTo>
                    <a:lnTo>
                      <a:pt x="942" y="356"/>
                    </a:lnTo>
                    <a:lnTo>
                      <a:pt x="900" y="84"/>
                    </a:lnTo>
                    <a:lnTo>
                      <a:pt x="900" y="63"/>
                    </a:lnTo>
                    <a:lnTo>
                      <a:pt x="837" y="42"/>
                    </a:lnTo>
                    <a:lnTo>
                      <a:pt x="712" y="84"/>
                    </a:lnTo>
                    <a:lnTo>
                      <a:pt x="52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" name="Google Shape;636;p23"/>
              <p:cNvSpPr/>
              <p:nvPr/>
            </p:nvSpPr>
            <p:spPr>
              <a:xfrm>
                <a:off x="4136125" y="2704475"/>
                <a:ext cx="32475" cy="18350"/>
              </a:xfrm>
              <a:custGeom>
                <a:rect b="b" l="l" r="r" t="t"/>
                <a:pathLst>
                  <a:path extrusionOk="0" h="734" w="1299">
                    <a:moveTo>
                      <a:pt x="1194" y="1"/>
                    </a:moveTo>
                    <a:lnTo>
                      <a:pt x="1005" y="105"/>
                    </a:lnTo>
                    <a:lnTo>
                      <a:pt x="775" y="210"/>
                    </a:lnTo>
                    <a:lnTo>
                      <a:pt x="608" y="210"/>
                    </a:lnTo>
                    <a:lnTo>
                      <a:pt x="482" y="168"/>
                    </a:lnTo>
                    <a:lnTo>
                      <a:pt x="378" y="168"/>
                    </a:lnTo>
                    <a:lnTo>
                      <a:pt x="378" y="231"/>
                    </a:lnTo>
                    <a:lnTo>
                      <a:pt x="357" y="315"/>
                    </a:lnTo>
                    <a:lnTo>
                      <a:pt x="273" y="336"/>
                    </a:lnTo>
                    <a:lnTo>
                      <a:pt x="147" y="294"/>
                    </a:lnTo>
                    <a:lnTo>
                      <a:pt x="85" y="377"/>
                    </a:lnTo>
                    <a:lnTo>
                      <a:pt x="1" y="398"/>
                    </a:lnTo>
                    <a:lnTo>
                      <a:pt x="1" y="524"/>
                    </a:lnTo>
                    <a:lnTo>
                      <a:pt x="85" y="629"/>
                    </a:lnTo>
                    <a:lnTo>
                      <a:pt x="210" y="712"/>
                    </a:lnTo>
                    <a:lnTo>
                      <a:pt x="378" y="691"/>
                    </a:lnTo>
                    <a:lnTo>
                      <a:pt x="461" y="733"/>
                    </a:lnTo>
                    <a:lnTo>
                      <a:pt x="503" y="691"/>
                    </a:lnTo>
                    <a:lnTo>
                      <a:pt x="629" y="649"/>
                    </a:lnTo>
                    <a:lnTo>
                      <a:pt x="775" y="545"/>
                    </a:lnTo>
                    <a:lnTo>
                      <a:pt x="838" y="503"/>
                    </a:lnTo>
                    <a:lnTo>
                      <a:pt x="1005" y="524"/>
                    </a:lnTo>
                    <a:lnTo>
                      <a:pt x="1005" y="419"/>
                    </a:lnTo>
                    <a:lnTo>
                      <a:pt x="984" y="315"/>
                    </a:lnTo>
                    <a:lnTo>
                      <a:pt x="1110" y="168"/>
                    </a:lnTo>
                    <a:lnTo>
                      <a:pt x="1235" y="85"/>
                    </a:lnTo>
                    <a:lnTo>
                      <a:pt x="1298" y="22"/>
                    </a:lnTo>
                    <a:lnTo>
                      <a:pt x="1256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" name="Google Shape;637;p23"/>
              <p:cNvSpPr/>
              <p:nvPr/>
            </p:nvSpPr>
            <p:spPr>
              <a:xfrm>
                <a:off x="4184250" y="2677275"/>
                <a:ext cx="90000" cy="80075"/>
              </a:xfrm>
              <a:custGeom>
                <a:rect b="b" l="l" r="r" t="t"/>
                <a:pathLst>
                  <a:path extrusionOk="0" h="3203" w="3600">
                    <a:moveTo>
                      <a:pt x="3370" y="1"/>
                    </a:moveTo>
                    <a:lnTo>
                      <a:pt x="3139" y="64"/>
                    </a:lnTo>
                    <a:lnTo>
                      <a:pt x="2846" y="43"/>
                    </a:lnTo>
                    <a:lnTo>
                      <a:pt x="2721" y="64"/>
                    </a:lnTo>
                    <a:lnTo>
                      <a:pt x="2574" y="64"/>
                    </a:lnTo>
                    <a:lnTo>
                      <a:pt x="2365" y="147"/>
                    </a:lnTo>
                    <a:lnTo>
                      <a:pt x="2302" y="231"/>
                    </a:lnTo>
                    <a:lnTo>
                      <a:pt x="2135" y="273"/>
                    </a:lnTo>
                    <a:lnTo>
                      <a:pt x="2114" y="336"/>
                    </a:lnTo>
                    <a:lnTo>
                      <a:pt x="1842" y="336"/>
                    </a:lnTo>
                    <a:lnTo>
                      <a:pt x="1675" y="273"/>
                    </a:lnTo>
                    <a:lnTo>
                      <a:pt x="1612" y="231"/>
                    </a:lnTo>
                    <a:lnTo>
                      <a:pt x="1507" y="210"/>
                    </a:lnTo>
                    <a:lnTo>
                      <a:pt x="1194" y="231"/>
                    </a:lnTo>
                    <a:lnTo>
                      <a:pt x="1110" y="273"/>
                    </a:lnTo>
                    <a:lnTo>
                      <a:pt x="1068" y="273"/>
                    </a:lnTo>
                    <a:lnTo>
                      <a:pt x="775" y="419"/>
                    </a:lnTo>
                    <a:lnTo>
                      <a:pt x="670" y="377"/>
                    </a:lnTo>
                    <a:lnTo>
                      <a:pt x="524" y="336"/>
                    </a:lnTo>
                    <a:lnTo>
                      <a:pt x="461" y="419"/>
                    </a:lnTo>
                    <a:lnTo>
                      <a:pt x="461" y="649"/>
                    </a:lnTo>
                    <a:lnTo>
                      <a:pt x="377" y="670"/>
                    </a:lnTo>
                    <a:lnTo>
                      <a:pt x="419" y="796"/>
                    </a:lnTo>
                    <a:lnTo>
                      <a:pt x="315" y="859"/>
                    </a:lnTo>
                    <a:lnTo>
                      <a:pt x="168" y="880"/>
                    </a:lnTo>
                    <a:lnTo>
                      <a:pt x="64" y="859"/>
                    </a:lnTo>
                    <a:lnTo>
                      <a:pt x="1" y="901"/>
                    </a:lnTo>
                    <a:lnTo>
                      <a:pt x="22" y="1068"/>
                    </a:lnTo>
                    <a:lnTo>
                      <a:pt x="105" y="1277"/>
                    </a:lnTo>
                    <a:lnTo>
                      <a:pt x="147" y="1403"/>
                    </a:lnTo>
                    <a:lnTo>
                      <a:pt x="126" y="1528"/>
                    </a:lnTo>
                    <a:lnTo>
                      <a:pt x="105" y="1779"/>
                    </a:lnTo>
                    <a:lnTo>
                      <a:pt x="336" y="1779"/>
                    </a:lnTo>
                    <a:lnTo>
                      <a:pt x="377" y="1905"/>
                    </a:lnTo>
                    <a:lnTo>
                      <a:pt x="482" y="1947"/>
                    </a:lnTo>
                    <a:lnTo>
                      <a:pt x="482" y="2114"/>
                    </a:lnTo>
                    <a:lnTo>
                      <a:pt x="545" y="2198"/>
                    </a:lnTo>
                    <a:lnTo>
                      <a:pt x="461" y="2219"/>
                    </a:lnTo>
                    <a:lnTo>
                      <a:pt x="419" y="2219"/>
                    </a:lnTo>
                    <a:lnTo>
                      <a:pt x="315" y="2302"/>
                    </a:lnTo>
                    <a:lnTo>
                      <a:pt x="252" y="2449"/>
                    </a:lnTo>
                    <a:lnTo>
                      <a:pt x="168" y="2574"/>
                    </a:lnTo>
                    <a:lnTo>
                      <a:pt x="147" y="2574"/>
                    </a:lnTo>
                    <a:lnTo>
                      <a:pt x="168" y="2616"/>
                    </a:lnTo>
                    <a:lnTo>
                      <a:pt x="252" y="2679"/>
                    </a:lnTo>
                    <a:lnTo>
                      <a:pt x="273" y="2888"/>
                    </a:lnTo>
                    <a:lnTo>
                      <a:pt x="252" y="2993"/>
                    </a:lnTo>
                    <a:lnTo>
                      <a:pt x="315" y="2993"/>
                    </a:lnTo>
                    <a:lnTo>
                      <a:pt x="482" y="3077"/>
                    </a:lnTo>
                    <a:lnTo>
                      <a:pt x="629" y="3181"/>
                    </a:lnTo>
                    <a:lnTo>
                      <a:pt x="649" y="3181"/>
                    </a:lnTo>
                    <a:lnTo>
                      <a:pt x="733" y="3202"/>
                    </a:lnTo>
                    <a:lnTo>
                      <a:pt x="1884" y="2512"/>
                    </a:lnTo>
                    <a:lnTo>
                      <a:pt x="2888" y="1779"/>
                    </a:lnTo>
                    <a:lnTo>
                      <a:pt x="2951" y="1696"/>
                    </a:lnTo>
                    <a:lnTo>
                      <a:pt x="3035" y="1570"/>
                    </a:lnTo>
                    <a:lnTo>
                      <a:pt x="3056" y="1403"/>
                    </a:lnTo>
                    <a:lnTo>
                      <a:pt x="2993" y="1298"/>
                    </a:lnTo>
                    <a:lnTo>
                      <a:pt x="3098" y="1089"/>
                    </a:lnTo>
                    <a:lnTo>
                      <a:pt x="3098" y="901"/>
                    </a:lnTo>
                    <a:lnTo>
                      <a:pt x="2993" y="691"/>
                    </a:lnTo>
                    <a:lnTo>
                      <a:pt x="2993" y="524"/>
                    </a:lnTo>
                    <a:lnTo>
                      <a:pt x="3098" y="336"/>
                    </a:lnTo>
                    <a:lnTo>
                      <a:pt x="3349" y="273"/>
                    </a:lnTo>
                    <a:lnTo>
                      <a:pt x="3474" y="168"/>
                    </a:lnTo>
                    <a:lnTo>
                      <a:pt x="3516" y="168"/>
                    </a:lnTo>
                    <a:lnTo>
                      <a:pt x="3600" y="43"/>
                    </a:lnTo>
                    <a:lnTo>
                      <a:pt x="3579" y="22"/>
                    </a:lnTo>
                    <a:lnTo>
                      <a:pt x="3516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" name="Google Shape;638;p23"/>
              <p:cNvSpPr/>
              <p:nvPr/>
            </p:nvSpPr>
            <p:spPr>
              <a:xfrm>
                <a:off x="4165950" y="2741625"/>
                <a:ext cx="22000" cy="63850"/>
              </a:xfrm>
              <a:custGeom>
                <a:rect b="b" l="l" r="r" t="t"/>
                <a:pathLst>
                  <a:path extrusionOk="0" h="2554" w="880">
                    <a:moveTo>
                      <a:pt x="837" y="0"/>
                    </a:moveTo>
                    <a:lnTo>
                      <a:pt x="754" y="105"/>
                    </a:lnTo>
                    <a:lnTo>
                      <a:pt x="565" y="147"/>
                    </a:lnTo>
                    <a:lnTo>
                      <a:pt x="524" y="105"/>
                    </a:lnTo>
                    <a:lnTo>
                      <a:pt x="377" y="252"/>
                    </a:lnTo>
                    <a:lnTo>
                      <a:pt x="335" y="670"/>
                    </a:lnTo>
                    <a:lnTo>
                      <a:pt x="168" y="1005"/>
                    </a:lnTo>
                    <a:lnTo>
                      <a:pt x="1" y="1235"/>
                    </a:lnTo>
                    <a:lnTo>
                      <a:pt x="63" y="1256"/>
                    </a:lnTo>
                    <a:lnTo>
                      <a:pt x="168" y="1444"/>
                    </a:lnTo>
                    <a:lnTo>
                      <a:pt x="231" y="1653"/>
                    </a:lnTo>
                    <a:lnTo>
                      <a:pt x="377" y="1884"/>
                    </a:lnTo>
                    <a:lnTo>
                      <a:pt x="524" y="2197"/>
                    </a:lnTo>
                    <a:lnTo>
                      <a:pt x="461" y="2344"/>
                    </a:lnTo>
                    <a:lnTo>
                      <a:pt x="545" y="2553"/>
                    </a:lnTo>
                    <a:lnTo>
                      <a:pt x="628" y="2448"/>
                    </a:lnTo>
                    <a:lnTo>
                      <a:pt x="628" y="2407"/>
                    </a:lnTo>
                    <a:lnTo>
                      <a:pt x="628" y="2344"/>
                    </a:lnTo>
                    <a:lnTo>
                      <a:pt x="670" y="2281"/>
                    </a:lnTo>
                    <a:lnTo>
                      <a:pt x="670" y="2156"/>
                    </a:lnTo>
                    <a:lnTo>
                      <a:pt x="733" y="1988"/>
                    </a:lnTo>
                    <a:lnTo>
                      <a:pt x="691" y="1842"/>
                    </a:lnTo>
                    <a:lnTo>
                      <a:pt x="754" y="1821"/>
                    </a:lnTo>
                    <a:lnTo>
                      <a:pt x="754" y="1674"/>
                    </a:lnTo>
                    <a:lnTo>
                      <a:pt x="775" y="1549"/>
                    </a:lnTo>
                    <a:lnTo>
                      <a:pt x="775" y="1465"/>
                    </a:lnTo>
                    <a:lnTo>
                      <a:pt x="775" y="1214"/>
                    </a:lnTo>
                    <a:lnTo>
                      <a:pt x="754" y="1235"/>
                    </a:lnTo>
                    <a:lnTo>
                      <a:pt x="670" y="1235"/>
                    </a:lnTo>
                    <a:lnTo>
                      <a:pt x="565" y="1298"/>
                    </a:lnTo>
                    <a:lnTo>
                      <a:pt x="524" y="1235"/>
                    </a:lnTo>
                    <a:lnTo>
                      <a:pt x="545" y="1047"/>
                    </a:lnTo>
                    <a:lnTo>
                      <a:pt x="545" y="796"/>
                    </a:lnTo>
                    <a:lnTo>
                      <a:pt x="524" y="712"/>
                    </a:lnTo>
                    <a:lnTo>
                      <a:pt x="545" y="565"/>
                    </a:lnTo>
                    <a:lnTo>
                      <a:pt x="670" y="565"/>
                    </a:lnTo>
                    <a:lnTo>
                      <a:pt x="691" y="670"/>
                    </a:lnTo>
                    <a:lnTo>
                      <a:pt x="754" y="670"/>
                    </a:lnTo>
                    <a:lnTo>
                      <a:pt x="837" y="607"/>
                    </a:lnTo>
                    <a:lnTo>
                      <a:pt x="837" y="524"/>
                    </a:lnTo>
                    <a:lnTo>
                      <a:pt x="796" y="482"/>
                    </a:lnTo>
                    <a:lnTo>
                      <a:pt x="775" y="377"/>
                    </a:lnTo>
                    <a:lnTo>
                      <a:pt x="837" y="210"/>
                    </a:lnTo>
                    <a:lnTo>
                      <a:pt x="858" y="63"/>
                    </a:lnTo>
                    <a:lnTo>
                      <a:pt x="87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" name="Google Shape;639;p23"/>
              <p:cNvSpPr/>
              <p:nvPr/>
            </p:nvSpPr>
            <p:spPr>
              <a:xfrm>
                <a:off x="4185300" y="2741625"/>
                <a:ext cx="5775" cy="13100"/>
              </a:xfrm>
              <a:custGeom>
                <a:rect b="b" l="l" r="r" t="t"/>
                <a:pathLst>
                  <a:path extrusionOk="0" h="524" w="231">
                    <a:moveTo>
                      <a:pt x="105" y="0"/>
                    </a:moveTo>
                    <a:lnTo>
                      <a:pt x="84" y="63"/>
                    </a:lnTo>
                    <a:lnTo>
                      <a:pt x="63" y="210"/>
                    </a:lnTo>
                    <a:lnTo>
                      <a:pt x="1" y="377"/>
                    </a:lnTo>
                    <a:lnTo>
                      <a:pt x="22" y="482"/>
                    </a:lnTo>
                    <a:lnTo>
                      <a:pt x="63" y="524"/>
                    </a:lnTo>
                    <a:lnTo>
                      <a:pt x="84" y="524"/>
                    </a:lnTo>
                    <a:lnTo>
                      <a:pt x="126" y="482"/>
                    </a:lnTo>
                    <a:lnTo>
                      <a:pt x="210" y="419"/>
                    </a:lnTo>
                    <a:lnTo>
                      <a:pt x="231" y="314"/>
                    </a:lnTo>
                    <a:lnTo>
                      <a:pt x="210" y="105"/>
                    </a:lnTo>
                    <a:lnTo>
                      <a:pt x="126" y="42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" name="Google Shape;640;p23"/>
              <p:cNvSpPr/>
              <p:nvPr/>
            </p:nvSpPr>
            <p:spPr>
              <a:xfrm>
                <a:off x="4179025" y="2755750"/>
                <a:ext cx="7875" cy="18325"/>
              </a:xfrm>
              <a:custGeom>
                <a:rect b="b" l="l" r="r" t="t"/>
                <a:pathLst>
                  <a:path extrusionOk="0" h="733" w="315">
                    <a:moveTo>
                      <a:pt x="22" y="0"/>
                    </a:moveTo>
                    <a:lnTo>
                      <a:pt x="1" y="147"/>
                    </a:lnTo>
                    <a:lnTo>
                      <a:pt x="22" y="231"/>
                    </a:lnTo>
                    <a:lnTo>
                      <a:pt x="22" y="482"/>
                    </a:lnTo>
                    <a:lnTo>
                      <a:pt x="1" y="670"/>
                    </a:lnTo>
                    <a:lnTo>
                      <a:pt x="42" y="733"/>
                    </a:lnTo>
                    <a:lnTo>
                      <a:pt x="147" y="670"/>
                    </a:lnTo>
                    <a:lnTo>
                      <a:pt x="231" y="670"/>
                    </a:lnTo>
                    <a:lnTo>
                      <a:pt x="252" y="649"/>
                    </a:lnTo>
                    <a:lnTo>
                      <a:pt x="273" y="440"/>
                    </a:lnTo>
                    <a:lnTo>
                      <a:pt x="273" y="356"/>
                    </a:lnTo>
                    <a:lnTo>
                      <a:pt x="314" y="210"/>
                    </a:lnTo>
                    <a:lnTo>
                      <a:pt x="314" y="147"/>
                    </a:lnTo>
                    <a:lnTo>
                      <a:pt x="314" y="63"/>
                    </a:lnTo>
                    <a:lnTo>
                      <a:pt x="314" y="42"/>
                    </a:lnTo>
                    <a:lnTo>
                      <a:pt x="231" y="105"/>
                    </a:lnTo>
                    <a:lnTo>
                      <a:pt x="168" y="105"/>
                    </a:lnTo>
                    <a:lnTo>
                      <a:pt x="14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" name="Google Shape;641;p23"/>
              <p:cNvSpPr/>
              <p:nvPr/>
            </p:nvSpPr>
            <p:spPr>
              <a:xfrm>
                <a:off x="4179025" y="2721750"/>
                <a:ext cx="18850" cy="23550"/>
              </a:xfrm>
              <a:custGeom>
                <a:rect b="b" l="l" r="r" t="t"/>
                <a:pathLst>
                  <a:path extrusionOk="0" h="942" w="754">
                    <a:moveTo>
                      <a:pt x="314" y="0"/>
                    </a:moveTo>
                    <a:lnTo>
                      <a:pt x="314" y="21"/>
                    </a:lnTo>
                    <a:lnTo>
                      <a:pt x="231" y="21"/>
                    </a:lnTo>
                    <a:lnTo>
                      <a:pt x="210" y="440"/>
                    </a:lnTo>
                    <a:lnTo>
                      <a:pt x="105" y="586"/>
                    </a:lnTo>
                    <a:lnTo>
                      <a:pt x="1" y="733"/>
                    </a:lnTo>
                    <a:lnTo>
                      <a:pt x="1" y="879"/>
                    </a:lnTo>
                    <a:lnTo>
                      <a:pt x="1" y="900"/>
                    </a:lnTo>
                    <a:lnTo>
                      <a:pt x="42" y="942"/>
                    </a:lnTo>
                    <a:lnTo>
                      <a:pt x="231" y="900"/>
                    </a:lnTo>
                    <a:lnTo>
                      <a:pt x="314" y="795"/>
                    </a:lnTo>
                    <a:lnTo>
                      <a:pt x="377" y="795"/>
                    </a:lnTo>
                    <a:lnTo>
                      <a:pt x="461" y="670"/>
                    </a:lnTo>
                    <a:lnTo>
                      <a:pt x="524" y="523"/>
                    </a:lnTo>
                    <a:lnTo>
                      <a:pt x="628" y="440"/>
                    </a:lnTo>
                    <a:lnTo>
                      <a:pt x="670" y="440"/>
                    </a:lnTo>
                    <a:lnTo>
                      <a:pt x="754" y="419"/>
                    </a:lnTo>
                    <a:lnTo>
                      <a:pt x="691" y="335"/>
                    </a:lnTo>
                    <a:lnTo>
                      <a:pt x="691" y="168"/>
                    </a:lnTo>
                    <a:lnTo>
                      <a:pt x="586" y="126"/>
                    </a:lnTo>
                    <a:lnTo>
                      <a:pt x="54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" name="Google Shape;642;p23"/>
              <p:cNvSpPr/>
              <p:nvPr/>
            </p:nvSpPr>
            <p:spPr>
              <a:xfrm>
                <a:off x="4180075" y="2740050"/>
                <a:ext cx="58075" cy="71700"/>
              </a:xfrm>
              <a:custGeom>
                <a:rect b="b" l="l" r="r" t="t"/>
                <a:pathLst>
                  <a:path extrusionOk="0" h="2868" w="2323">
                    <a:moveTo>
                      <a:pt x="2051" y="1"/>
                    </a:moveTo>
                    <a:lnTo>
                      <a:pt x="900" y="691"/>
                    </a:lnTo>
                    <a:lnTo>
                      <a:pt x="816" y="670"/>
                    </a:lnTo>
                    <a:lnTo>
                      <a:pt x="796" y="670"/>
                    </a:lnTo>
                    <a:lnTo>
                      <a:pt x="649" y="566"/>
                    </a:lnTo>
                    <a:lnTo>
                      <a:pt x="482" y="482"/>
                    </a:lnTo>
                    <a:lnTo>
                      <a:pt x="419" y="482"/>
                    </a:lnTo>
                    <a:lnTo>
                      <a:pt x="335" y="545"/>
                    </a:lnTo>
                    <a:lnTo>
                      <a:pt x="293" y="587"/>
                    </a:lnTo>
                    <a:lnTo>
                      <a:pt x="272" y="587"/>
                    </a:lnTo>
                    <a:lnTo>
                      <a:pt x="272" y="670"/>
                    </a:lnTo>
                    <a:lnTo>
                      <a:pt x="272" y="691"/>
                    </a:lnTo>
                    <a:lnTo>
                      <a:pt x="272" y="775"/>
                    </a:lnTo>
                    <a:lnTo>
                      <a:pt x="272" y="838"/>
                    </a:lnTo>
                    <a:lnTo>
                      <a:pt x="231" y="984"/>
                    </a:lnTo>
                    <a:lnTo>
                      <a:pt x="231" y="1068"/>
                    </a:lnTo>
                    <a:lnTo>
                      <a:pt x="210" y="1528"/>
                    </a:lnTo>
                    <a:lnTo>
                      <a:pt x="210" y="1612"/>
                    </a:lnTo>
                    <a:lnTo>
                      <a:pt x="189" y="1737"/>
                    </a:lnTo>
                    <a:lnTo>
                      <a:pt x="189" y="1884"/>
                    </a:lnTo>
                    <a:lnTo>
                      <a:pt x="126" y="1905"/>
                    </a:lnTo>
                    <a:lnTo>
                      <a:pt x="168" y="2051"/>
                    </a:lnTo>
                    <a:lnTo>
                      <a:pt x="105" y="2219"/>
                    </a:lnTo>
                    <a:lnTo>
                      <a:pt x="105" y="2344"/>
                    </a:lnTo>
                    <a:lnTo>
                      <a:pt x="63" y="2407"/>
                    </a:lnTo>
                    <a:lnTo>
                      <a:pt x="63" y="2470"/>
                    </a:lnTo>
                    <a:lnTo>
                      <a:pt x="63" y="2553"/>
                    </a:lnTo>
                    <a:lnTo>
                      <a:pt x="0" y="2679"/>
                    </a:lnTo>
                    <a:lnTo>
                      <a:pt x="0" y="2721"/>
                    </a:lnTo>
                    <a:lnTo>
                      <a:pt x="189" y="2721"/>
                    </a:lnTo>
                    <a:lnTo>
                      <a:pt x="754" y="2867"/>
                    </a:lnTo>
                    <a:lnTo>
                      <a:pt x="1172" y="2449"/>
                    </a:lnTo>
                    <a:lnTo>
                      <a:pt x="1633" y="2407"/>
                    </a:lnTo>
                    <a:lnTo>
                      <a:pt x="1653" y="2219"/>
                    </a:lnTo>
                    <a:lnTo>
                      <a:pt x="1884" y="1926"/>
                    </a:lnTo>
                    <a:lnTo>
                      <a:pt x="1235" y="1214"/>
                    </a:lnTo>
                    <a:lnTo>
                      <a:pt x="2093" y="963"/>
                    </a:lnTo>
                    <a:lnTo>
                      <a:pt x="2302" y="754"/>
                    </a:lnTo>
                    <a:lnTo>
                      <a:pt x="2323" y="754"/>
                    </a:lnTo>
                    <a:lnTo>
                      <a:pt x="205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" name="Google Shape;643;p23"/>
              <p:cNvSpPr/>
              <p:nvPr/>
            </p:nvSpPr>
            <p:spPr>
              <a:xfrm>
                <a:off x="4179025" y="2758875"/>
                <a:ext cx="299225" cy="252175"/>
              </a:xfrm>
              <a:custGeom>
                <a:rect b="b" l="l" r="r" t="t"/>
                <a:pathLst>
                  <a:path extrusionOk="0" h="10087" w="11969">
                    <a:moveTo>
                      <a:pt x="2344" y="1"/>
                    </a:moveTo>
                    <a:lnTo>
                      <a:pt x="2135" y="210"/>
                    </a:lnTo>
                    <a:lnTo>
                      <a:pt x="1277" y="461"/>
                    </a:lnTo>
                    <a:lnTo>
                      <a:pt x="1926" y="1173"/>
                    </a:lnTo>
                    <a:lnTo>
                      <a:pt x="1695" y="1466"/>
                    </a:lnTo>
                    <a:lnTo>
                      <a:pt x="1675" y="1654"/>
                    </a:lnTo>
                    <a:lnTo>
                      <a:pt x="1214" y="1696"/>
                    </a:lnTo>
                    <a:lnTo>
                      <a:pt x="796" y="2114"/>
                    </a:lnTo>
                    <a:lnTo>
                      <a:pt x="231" y="1968"/>
                    </a:lnTo>
                    <a:lnTo>
                      <a:pt x="42" y="1968"/>
                    </a:lnTo>
                    <a:lnTo>
                      <a:pt x="42" y="2177"/>
                    </a:lnTo>
                    <a:lnTo>
                      <a:pt x="42" y="2407"/>
                    </a:lnTo>
                    <a:lnTo>
                      <a:pt x="1" y="2595"/>
                    </a:lnTo>
                    <a:lnTo>
                      <a:pt x="1" y="2637"/>
                    </a:lnTo>
                    <a:lnTo>
                      <a:pt x="63" y="2616"/>
                    </a:lnTo>
                    <a:lnTo>
                      <a:pt x="105" y="2637"/>
                    </a:lnTo>
                    <a:lnTo>
                      <a:pt x="168" y="2595"/>
                    </a:lnTo>
                    <a:lnTo>
                      <a:pt x="314" y="2658"/>
                    </a:lnTo>
                    <a:lnTo>
                      <a:pt x="273" y="2700"/>
                    </a:lnTo>
                    <a:lnTo>
                      <a:pt x="524" y="2972"/>
                    </a:lnTo>
                    <a:lnTo>
                      <a:pt x="545" y="3119"/>
                    </a:lnTo>
                    <a:lnTo>
                      <a:pt x="628" y="3139"/>
                    </a:lnTo>
                    <a:lnTo>
                      <a:pt x="628" y="3244"/>
                    </a:lnTo>
                    <a:lnTo>
                      <a:pt x="754" y="3349"/>
                    </a:lnTo>
                    <a:lnTo>
                      <a:pt x="838" y="3370"/>
                    </a:lnTo>
                    <a:lnTo>
                      <a:pt x="984" y="3663"/>
                    </a:lnTo>
                    <a:lnTo>
                      <a:pt x="984" y="3746"/>
                    </a:lnTo>
                    <a:lnTo>
                      <a:pt x="1047" y="3851"/>
                    </a:lnTo>
                    <a:lnTo>
                      <a:pt x="1110" y="3851"/>
                    </a:lnTo>
                    <a:lnTo>
                      <a:pt x="1151" y="3997"/>
                    </a:lnTo>
                    <a:lnTo>
                      <a:pt x="1193" y="4081"/>
                    </a:lnTo>
                    <a:lnTo>
                      <a:pt x="1319" y="4123"/>
                    </a:lnTo>
                    <a:lnTo>
                      <a:pt x="1423" y="4416"/>
                    </a:lnTo>
                    <a:lnTo>
                      <a:pt x="1528" y="4479"/>
                    </a:lnTo>
                    <a:lnTo>
                      <a:pt x="1570" y="4625"/>
                    </a:lnTo>
                    <a:lnTo>
                      <a:pt x="1528" y="4709"/>
                    </a:lnTo>
                    <a:lnTo>
                      <a:pt x="1528" y="4792"/>
                    </a:lnTo>
                    <a:lnTo>
                      <a:pt x="1633" y="4897"/>
                    </a:lnTo>
                    <a:lnTo>
                      <a:pt x="1633" y="4960"/>
                    </a:lnTo>
                    <a:lnTo>
                      <a:pt x="1716" y="5023"/>
                    </a:lnTo>
                    <a:lnTo>
                      <a:pt x="1821" y="4939"/>
                    </a:lnTo>
                    <a:lnTo>
                      <a:pt x="1926" y="5043"/>
                    </a:lnTo>
                    <a:lnTo>
                      <a:pt x="2114" y="5127"/>
                    </a:lnTo>
                    <a:lnTo>
                      <a:pt x="2260" y="5274"/>
                    </a:lnTo>
                    <a:lnTo>
                      <a:pt x="2323" y="5378"/>
                    </a:lnTo>
                    <a:lnTo>
                      <a:pt x="2344" y="5420"/>
                    </a:lnTo>
                    <a:lnTo>
                      <a:pt x="2365" y="5546"/>
                    </a:lnTo>
                    <a:lnTo>
                      <a:pt x="2428" y="5588"/>
                    </a:lnTo>
                    <a:lnTo>
                      <a:pt x="2470" y="5797"/>
                    </a:lnTo>
                    <a:lnTo>
                      <a:pt x="2574" y="5880"/>
                    </a:lnTo>
                    <a:lnTo>
                      <a:pt x="2637" y="6090"/>
                    </a:lnTo>
                    <a:lnTo>
                      <a:pt x="2658" y="6173"/>
                    </a:lnTo>
                    <a:lnTo>
                      <a:pt x="2616" y="6362"/>
                    </a:lnTo>
                    <a:lnTo>
                      <a:pt x="2574" y="6383"/>
                    </a:lnTo>
                    <a:lnTo>
                      <a:pt x="2616" y="6487"/>
                    </a:lnTo>
                    <a:lnTo>
                      <a:pt x="2658" y="6696"/>
                    </a:lnTo>
                    <a:lnTo>
                      <a:pt x="2679" y="6906"/>
                    </a:lnTo>
                    <a:lnTo>
                      <a:pt x="2783" y="7010"/>
                    </a:lnTo>
                    <a:lnTo>
                      <a:pt x="2825" y="7094"/>
                    </a:lnTo>
                    <a:lnTo>
                      <a:pt x="3097" y="7408"/>
                    </a:lnTo>
                    <a:lnTo>
                      <a:pt x="3202" y="7429"/>
                    </a:lnTo>
                    <a:lnTo>
                      <a:pt x="3307" y="7450"/>
                    </a:lnTo>
                    <a:lnTo>
                      <a:pt x="3390" y="7554"/>
                    </a:lnTo>
                    <a:lnTo>
                      <a:pt x="3474" y="7554"/>
                    </a:lnTo>
                    <a:lnTo>
                      <a:pt x="3620" y="7680"/>
                    </a:lnTo>
                    <a:lnTo>
                      <a:pt x="3620" y="7784"/>
                    </a:lnTo>
                    <a:lnTo>
                      <a:pt x="3788" y="7826"/>
                    </a:lnTo>
                    <a:lnTo>
                      <a:pt x="3767" y="7889"/>
                    </a:lnTo>
                    <a:lnTo>
                      <a:pt x="3830" y="7931"/>
                    </a:lnTo>
                    <a:lnTo>
                      <a:pt x="3976" y="8412"/>
                    </a:lnTo>
                    <a:lnTo>
                      <a:pt x="4102" y="8496"/>
                    </a:lnTo>
                    <a:lnTo>
                      <a:pt x="4102" y="8663"/>
                    </a:lnTo>
                    <a:lnTo>
                      <a:pt x="4541" y="9082"/>
                    </a:lnTo>
                    <a:lnTo>
                      <a:pt x="4604" y="9082"/>
                    </a:lnTo>
                    <a:lnTo>
                      <a:pt x="4646" y="9333"/>
                    </a:lnTo>
                    <a:lnTo>
                      <a:pt x="4834" y="9396"/>
                    </a:lnTo>
                    <a:lnTo>
                      <a:pt x="4939" y="9668"/>
                    </a:lnTo>
                    <a:lnTo>
                      <a:pt x="5043" y="9709"/>
                    </a:lnTo>
                    <a:lnTo>
                      <a:pt x="5127" y="9730"/>
                    </a:lnTo>
                    <a:lnTo>
                      <a:pt x="5169" y="9626"/>
                    </a:lnTo>
                    <a:lnTo>
                      <a:pt x="5336" y="9521"/>
                    </a:lnTo>
                    <a:lnTo>
                      <a:pt x="5232" y="9312"/>
                    </a:lnTo>
                    <a:lnTo>
                      <a:pt x="5294" y="9040"/>
                    </a:lnTo>
                    <a:lnTo>
                      <a:pt x="5462" y="8977"/>
                    </a:lnTo>
                    <a:lnTo>
                      <a:pt x="5650" y="9124"/>
                    </a:lnTo>
                    <a:lnTo>
                      <a:pt x="5985" y="9124"/>
                    </a:lnTo>
                    <a:lnTo>
                      <a:pt x="6487" y="9333"/>
                    </a:lnTo>
                    <a:lnTo>
                      <a:pt x="7010" y="9563"/>
                    </a:lnTo>
                    <a:lnTo>
                      <a:pt x="7031" y="10086"/>
                    </a:lnTo>
                    <a:lnTo>
                      <a:pt x="8077" y="8684"/>
                    </a:lnTo>
                    <a:lnTo>
                      <a:pt x="10253" y="8036"/>
                    </a:lnTo>
                    <a:lnTo>
                      <a:pt x="11885" y="7554"/>
                    </a:lnTo>
                    <a:lnTo>
                      <a:pt x="11969" y="6299"/>
                    </a:lnTo>
                    <a:lnTo>
                      <a:pt x="11843" y="5839"/>
                    </a:lnTo>
                    <a:lnTo>
                      <a:pt x="11655" y="5985"/>
                    </a:lnTo>
                    <a:lnTo>
                      <a:pt x="9960" y="5755"/>
                    </a:lnTo>
                    <a:lnTo>
                      <a:pt x="9835" y="5274"/>
                    </a:lnTo>
                    <a:lnTo>
                      <a:pt x="9688" y="5127"/>
                    </a:lnTo>
                    <a:lnTo>
                      <a:pt x="9688" y="4939"/>
                    </a:lnTo>
                    <a:lnTo>
                      <a:pt x="9688" y="4918"/>
                    </a:lnTo>
                    <a:lnTo>
                      <a:pt x="9667" y="4939"/>
                    </a:lnTo>
                    <a:lnTo>
                      <a:pt x="9625" y="4855"/>
                    </a:lnTo>
                    <a:lnTo>
                      <a:pt x="9625" y="4792"/>
                    </a:lnTo>
                    <a:lnTo>
                      <a:pt x="9667" y="4730"/>
                    </a:lnTo>
                    <a:lnTo>
                      <a:pt x="9563" y="4730"/>
                    </a:lnTo>
                    <a:lnTo>
                      <a:pt x="9563" y="4709"/>
                    </a:lnTo>
                    <a:lnTo>
                      <a:pt x="9458" y="4709"/>
                    </a:lnTo>
                    <a:lnTo>
                      <a:pt x="9270" y="4604"/>
                    </a:lnTo>
                    <a:lnTo>
                      <a:pt x="9249" y="4541"/>
                    </a:lnTo>
                    <a:lnTo>
                      <a:pt x="9228" y="4583"/>
                    </a:lnTo>
                    <a:lnTo>
                      <a:pt x="9123" y="4437"/>
                    </a:lnTo>
                    <a:lnTo>
                      <a:pt x="9102" y="4290"/>
                    </a:lnTo>
                    <a:lnTo>
                      <a:pt x="8809" y="3914"/>
                    </a:lnTo>
                    <a:lnTo>
                      <a:pt x="8726" y="3788"/>
                    </a:lnTo>
                    <a:lnTo>
                      <a:pt x="8809" y="3788"/>
                    </a:lnTo>
                    <a:lnTo>
                      <a:pt x="8809" y="3746"/>
                    </a:lnTo>
                    <a:lnTo>
                      <a:pt x="8705" y="3453"/>
                    </a:lnTo>
                    <a:lnTo>
                      <a:pt x="8705" y="3391"/>
                    </a:lnTo>
                    <a:lnTo>
                      <a:pt x="8621" y="3265"/>
                    </a:lnTo>
                    <a:lnTo>
                      <a:pt x="8579" y="3265"/>
                    </a:lnTo>
                    <a:lnTo>
                      <a:pt x="8391" y="3014"/>
                    </a:lnTo>
                    <a:lnTo>
                      <a:pt x="8307" y="3014"/>
                    </a:lnTo>
                    <a:lnTo>
                      <a:pt x="8224" y="2909"/>
                    </a:lnTo>
                    <a:lnTo>
                      <a:pt x="8224" y="2867"/>
                    </a:lnTo>
                    <a:lnTo>
                      <a:pt x="8286" y="2867"/>
                    </a:lnTo>
                    <a:lnTo>
                      <a:pt x="8307" y="2909"/>
                    </a:lnTo>
                    <a:lnTo>
                      <a:pt x="8286" y="2826"/>
                    </a:lnTo>
                    <a:lnTo>
                      <a:pt x="8182" y="2805"/>
                    </a:lnTo>
                    <a:lnTo>
                      <a:pt x="7973" y="2763"/>
                    </a:lnTo>
                    <a:lnTo>
                      <a:pt x="7868" y="2449"/>
                    </a:lnTo>
                    <a:lnTo>
                      <a:pt x="7805" y="2323"/>
                    </a:lnTo>
                    <a:lnTo>
                      <a:pt x="7742" y="2303"/>
                    </a:lnTo>
                    <a:lnTo>
                      <a:pt x="7742" y="2198"/>
                    </a:lnTo>
                    <a:lnTo>
                      <a:pt x="7701" y="2219"/>
                    </a:lnTo>
                    <a:lnTo>
                      <a:pt x="7659" y="2177"/>
                    </a:lnTo>
                    <a:lnTo>
                      <a:pt x="7282" y="2323"/>
                    </a:lnTo>
                    <a:lnTo>
                      <a:pt x="7261" y="2114"/>
                    </a:lnTo>
                    <a:lnTo>
                      <a:pt x="6738" y="1968"/>
                    </a:lnTo>
                    <a:lnTo>
                      <a:pt x="6654" y="1968"/>
                    </a:lnTo>
                    <a:lnTo>
                      <a:pt x="5566" y="1926"/>
                    </a:lnTo>
                    <a:lnTo>
                      <a:pt x="2867" y="43"/>
                    </a:lnTo>
                    <a:lnTo>
                      <a:pt x="2344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" name="Google Shape;644;p23"/>
              <p:cNvSpPr/>
              <p:nvPr/>
            </p:nvSpPr>
            <p:spPr>
              <a:xfrm>
                <a:off x="4409700" y="2852525"/>
                <a:ext cx="11025" cy="24075"/>
              </a:xfrm>
              <a:custGeom>
                <a:rect b="b" l="l" r="r" t="t"/>
                <a:pathLst>
                  <a:path extrusionOk="0" h="963" w="441">
                    <a:moveTo>
                      <a:pt x="147" y="0"/>
                    </a:moveTo>
                    <a:lnTo>
                      <a:pt x="147" y="42"/>
                    </a:lnTo>
                    <a:lnTo>
                      <a:pt x="106" y="42"/>
                    </a:lnTo>
                    <a:lnTo>
                      <a:pt x="106" y="105"/>
                    </a:lnTo>
                    <a:lnTo>
                      <a:pt x="43" y="126"/>
                    </a:lnTo>
                    <a:lnTo>
                      <a:pt x="85" y="209"/>
                    </a:lnTo>
                    <a:lnTo>
                      <a:pt x="43" y="209"/>
                    </a:lnTo>
                    <a:lnTo>
                      <a:pt x="85" y="377"/>
                    </a:lnTo>
                    <a:lnTo>
                      <a:pt x="43" y="356"/>
                    </a:lnTo>
                    <a:lnTo>
                      <a:pt x="1" y="356"/>
                    </a:lnTo>
                    <a:lnTo>
                      <a:pt x="1" y="544"/>
                    </a:lnTo>
                    <a:lnTo>
                      <a:pt x="22" y="628"/>
                    </a:lnTo>
                    <a:lnTo>
                      <a:pt x="43" y="670"/>
                    </a:lnTo>
                    <a:lnTo>
                      <a:pt x="43" y="795"/>
                    </a:lnTo>
                    <a:lnTo>
                      <a:pt x="22" y="795"/>
                    </a:lnTo>
                    <a:lnTo>
                      <a:pt x="43" y="858"/>
                    </a:lnTo>
                    <a:lnTo>
                      <a:pt x="231" y="963"/>
                    </a:lnTo>
                    <a:lnTo>
                      <a:pt x="336" y="963"/>
                    </a:lnTo>
                    <a:lnTo>
                      <a:pt x="398" y="942"/>
                    </a:lnTo>
                    <a:lnTo>
                      <a:pt x="440" y="670"/>
                    </a:lnTo>
                    <a:lnTo>
                      <a:pt x="398" y="544"/>
                    </a:lnTo>
                    <a:lnTo>
                      <a:pt x="336" y="544"/>
                    </a:lnTo>
                    <a:lnTo>
                      <a:pt x="315" y="356"/>
                    </a:lnTo>
                    <a:lnTo>
                      <a:pt x="336" y="356"/>
                    </a:lnTo>
                    <a:lnTo>
                      <a:pt x="398" y="168"/>
                    </a:lnTo>
                    <a:lnTo>
                      <a:pt x="357" y="126"/>
                    </a:lnTo>
                    <a:lnTo>
                      <a:pt x="315" y="126"/>
                    </a:lnTo>
                    <a:lnTo>
                      <a:pt x="315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" name="Google Shape;645;p23"/>
              <p:cNvSpPr/>
              <p:nvPr/>
            </p:nvSpPr>
            <p:spPr>
              <a:xfrm>
                <a:off x="4421225" y="2854100"/>
                <a:ext cx="69075" cy="54425"/>
              </a:xfrm>
              <a:custGeom>
                <a:rect b="b" l="l" r="r" t="t"/>
                <a:pathLst>
                  <a:path extrusionOk="0" h="2177" w="2763">
                    <a:moveTo>
                      <a:pt x="2490" y="0"/>
                    </a:moveTo>
                    <a:lnTo>
                      <a:pt x="2490" y="84"/>
                    </a:lnTo>
                    <a:lnTo>
                      <a:pt x="2469" y="146"/>
                    </a:lnTo>
                    <a:lnTo>
                      <a:pt x="2093" y="356"/>
                    </a:lnTo>
                    <a:lnTo>
                      <a:pt x="2093" y="502"/>
                    </a:lnTo>
                    <a:lnTo>
                      <a:pt x="1779" y="795"/>
                    </a:lnTo>
                    <a:lnTo>
                      <a:pt x="1737" y="879"/>
                    </a:lnTo>
                    <a:lnTo>
                      <a:pt x="1779" y="900"/>
                    </a:lnTo>
                    <a:lnTo>
                      <a:pt x="1821" y="983"/>
                    </a:lnTo>
                    <a:lnTo>
                      <a:pt x="1653" y="1130"/>
                    </a:lnTo>
                    <a:lnTo>
                      <a:pt x="1611" y="1046"/>
                    </a:lnTo>
                    <a:lnTo>
                      <a:pt x="1549" y="1088"/>
                    </a:lnTo>
                    <a:lnTo>
                      <a:pt x="1465" y="1088"/>
                    </a:lnTo>
                    <a:lnTo>
                      <a:pt x="1507" y="1193"/>
                    </a:lnTo>
                    <a:lnTo>
                      <a:pt x="1444" y="1193"/>
                    </a:lnTo>
                    <a:lnTo>
                      <a:pt x="1423" y="1234"/>
                    </a:lnTo>
                    <a:lnTo>
                      <a:pt x="1256" y="1255"/>
                    </a:lnTo>
                    <a:lnTo>
                      <a:pt x="1130" y="1297"/>
                    </a:lnTo>
                    <a:lnTo>
                      <a:pt x="1088" y="1214"/>
                    </a:lnTo>
                    <a:lnTo>
                      <a:pt x="837" y="1214"/>
                    </a:lnTo>
                    <a:lnTo>
                      <a:pt x="628" y="1151"/>
                    </a:lnTo>
                    <a:lnTo>
                      <a:pt x="398" y="1339"/>
                    </a:lnTo>
                    <a:lnTo>
                      <a:pt x="314" y="1318"/>
                    </a:lnTo>
                    <a:lnTo>
                      <a:pt x="251" y="1318"/>
                    </a:lnTo>
                    <a:lnTo>
                      <a:pt x="147" y="1360"/>
                    </a:lnTo>
                    <a:lnTo>
                      <a:pt x="105" y="1109"/>
                    </a:lnTo>
                    <a:lnTo>
                      <a:pt x="63" y="1151"/>
                    </a:lnTo>
                    <a:lnTo>
                      <a:pt x="0" y="1130"/>
                    </a:lnTo>
                    <a:lnTo>
                      <a:pt x="0" y="1318"/>
                    </a:lnTo>
                    <a:lnTo>
                      <a:pt x="147" y="1465"/>
                    </a:lnTo>
                    <a:lnTo>
                      <a:pt x="272" y="1946"/>
                    </a:lnTo>
                    <a:lnTo>
                      <a:pt x="1967" y="2176"/>
                    </a:lnTo>
                    <a:lnTo>
                      <a:pt x="2155" y="2030"/>
                    </a:lnTo>
                    <a:lnTo>
                      <a:pt x="2658" y="502"/>
                    </a:lnTo>
                    <a:lnTo>
                      <a:pt x="2762" y="481"/>
                    </a:lnTo>
                    <a:lnTo>
                      <a:pt x="2762" y="314"/>
                    </a:lnTo>
                    <a:lnTo>
                      <a:pt x="2720" y="251"/>
                    </a:lnTo>
                    <a:lnTo>
                      <a:pt x="2678" y="272"/>
                    </a:lnTo>
                    <a:lnTo>
                      <a:pt x="2658" y="251"/>
                    </a:lnTo>
                    <a:lnTo>
                      <a:pt x="2595" y="209"/>
                    </a:lnTo>
                    <a:lnTo>
                      <a:pt x="2574" y="42"/>
                    </a:lnTo>
                    <a:lnTo>
                      <a:pt x="249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6" name="Google Shape;646;p23"/>
              <p:cNvSpPr/>
              <p:nvPr/>
            </p:nvSpPr>
            <p:spPr>
              <a:xfrm>
                <a:off x="4434300" y="2866125"/>
                <a:ext cx="108300" cy="133400"/>
              </a:xfrm>
              <a:custGeom>
                <a:rect b="b" l="l" r="r" t="t"/>
                <a:pathLst>
                  <a:path extrusionOk="0" h="5336" w="4332">
                    <a:moveTo>
                      <a:pt x="2239" y="0"/>
                    </a:moveTo>
                    <a:lnTo>
                      <a:pt x="2135" y="21"/>
                    </a:lnTo>
                    <a:lnTo>
                      <a:pt x="1632" y="1549"/>
                    </a:lnTo>
                    <a:lnTo>
                      <a:pt x="1758" y="2009"/>
                    </a:lnTo>
                    <a:lnTo>
                      <a:pt x="1674" y="3264"/>
                    </a:lnTo>
                    <a:lnTo>
                      <a:pt x="42" y="3746"/>
                    </a:lnTo>
                    <a:lnTo>
                      <a:pt x="0" y="4018"/>
                    </a:lnTo>
                    <a:lnTo>
                      <a:pt x="523" y="4708"/>
                    </a:lnTo>
                    <a:lnTo>
                      <a:pt x="461" y="4938"/>
                    </a:lnTo>
                    <a:lnTo>
                      <a:pt x="795" y="5336"/>
                    </a:lnTo>
                    <a:lnTo>
                      <a:pt x="879" y="5315"/>
                    </a:lnTo>
                    <a:lnTo>
                      <a:pt x="900" y="5336"/>
                    </a:lnTo>
                    <a:lnTo>
                      <a:pt x="1005" y="5336"/>
                    </a:lnTo>
                    <a:lnTo>
                      <a:pt x="1088" y="5231"/>
                    </a:lnTo>
                    <a:lnTo>
                      <a:pt x="1214" y="5231"/>
                    </a:lnTo>
                    <a:lnTo>
                      <a:pt x="1423" y="5127"/>
                    </a:lnTo>
                    <a:lnTo>
                      <a:pt x="1528" y="5127"/>
                    </a:lnTo>
                    <a:lnTo>
                      <a:pt x="1632" y="5106"/>
                    </a:lnTo>
                    <a:lnTo>
                      <a:pt x="1716" y="5147"/>
                    </a:lnTo>
                    <a:lnTo>
                      <a:pt x="1779" y="5147"/>
                    </a:lnTo>
                    <a:lnTo>
                      <a:pt x="1925" y="4938"/>
                    </a:lnTo>
                    <a:lnTo>
                      <a:pt x="1925" y="4917"/>
                    </a:lnTo>
                    <a:lnTo>
                      <a:pt x="1946" y="4917"/>
                    </a:lnTo>
                    <a:lnTo>
                      <a:pt x="1946" y="4834"/>
                    </a:lnTo>
                    <a:lnTo>
                      <a:pt x="1883" y="4813"/>
                    </a:lnTo>
                    <a:lnTo>
                      <a:pt x="1925" y="4750"/>
                    </a:lnTo>
                    <a:lnTo>
                      <a:pt x="1883" y="4687"/>
                    </a:lnTo>
                    <a:lnTo>
                      <a:pt x="1967" y="4603"/>
                    </a:lnTo>
                    <a:lnTo>
                      <a:pt x="2030" y="4541"/>
                    </a:lnTo>
                    <a:lnTo>
                      <a:pt x="2239" y="4541"/>
                    </a:lnTo>
                    <a:lnTo>
                      <a:pt x="2365" y="4520"/>
                    </a:lnTo>
                    <a:lnTo>
                      <a:pt x="2448" y="4583"/>
                    </a:lnTo>
                    <a:lnTo>
                      <a:pt x="2553" y="4436"/>
                    </a:lnTo>
                    <a:lnTo>
                      <a:pt x="2595" y="4415"/>
                    </a:lnTo>
                    <a:lnTo>
                      <a:pt x="2595" y="4227"/>
                    </a:lnTo>
                    <a:lnTo>
                      <a:pt x="2804" y="3976"/>
                    </a:lnTo>
                    <a:lnTo>
                      <a:pt x="2930" y="3955"/>
                    </a:lnTo>
                    <a:lnTo>
                      <a:pt x="3013" y="3976"/>
                    </a:lnTo>
                    <a:lnTo>
                      <a:pt x="3076" y="3913"/>
                    </a:lnTo>
                    <a:lnTo>
                      <a:pt x="3348" y="3913"/>
                    </a:lnTo>
                    <a:lnTo>
                      <a:pt x="3390" y="3850"/>
                    </a:lnTo>
                    <a:lnTo>
                      <a:pt x="3327" y="3808"/>
                    </a:lnTo>
                    <a:lnTo>
                      <a:pt x="3285" y="3599"/>
                    </a:lnTo>
                    <a:lnTo>
                      <a:pt x="3306" y="3599"/>
                    </a:lnTo>
                    <a:lnTo>
                      <a:pt x="3244" y="3494"/>
                    </a:lnTo>
                    <a:lnTo>
                      <a:pt x="3223" y="3474"/>
                    </a:lnTo>
                    <a:lnTo>
                      <a:pt x="3244" y="3390"/>
                    </a:lnTo>
                    <a:lnTo>
                      <a:pt x="3244" y="3285"/>
                    </a:lnTo>
                    <a:lnTo>
                      <a:pt x="3348" y="3118"/>
                    </a:lnTo>
                    <a:lnTo>
                      <a:pt x="3432" y="3076"/>
                    </a:lnTo>
                    <a:lnTo>
                      <a:pt x="3390" y="3013"/>
                    </a:lnTo>
                    <a:lnTo>
                      <a:pt x="3411" y="3013"/>
                    </a:lnTo>
                    <a:lnTo>
                      <a:pt x="3495" y="2867"/>
                    </a:lnTo>
                    <a:lnTo>
                      <a:pt x="3536" y="2846"/>
                    </a:lnTo>
                    <a:lnTo>
                      <a:pt x="3599" y="2846"/>
                    </a:lnTo>
                    <a:lnTo>
                      <a:pt x="3557" y="2909"/>
                    </a:lnTo>
                    <a:lnTo>
                      <a:pt x="3536" y="2971"/>
                    </a:lnTo>
                    <a:lnTo>
                      <a:pt x="3620" y="3013"/>
                    </a:lnTo>
                    <a:lnTo>
                      <a:pt x="3662" y="3013"/>
                    </a:lnTo>
                    <a:lnTo>
                      <a:pt x="3746" y="2804"/>
                    </a:lnTo>
                    <a:lnTo>
                      <a:pt x="3808" y="2741"/>
                    </a:lnTo>
                    <a:lnTo>
                      <a:pt x="3871" y="2616"/>
                    </a:lnTo>
                    <a:lnTo>
                      <a:pt x="4018" y="2490"/>
                    </a:lnTo>
                    <a:lnTo>
                      <a:pt x="4227" y="2134"/>
                    </a:lnTo>
                    <a:lnTo>
                      <a:pt x="4248" y="2072"/>
                    </a:lnTo>
                    <a:lnTo>
                      <a:pt x="4248" y="1988"/>
                    </a:lnTo>
                    <a:lnTo>
                      <a:pt x="4290" y="1862"/>
                    </a:lnTo>
                    <a:lnTo>
                      <a:pt x="4332" y="1758"/>
                    </a:lnTo>
                    <a:lnTo>
                      <a:pt x="4269" y="1695"/>
                    </a:lnTo>
                    <a:lnTo>
                      <a:pt x="4164" y="1674"/>
                    </a:lnTo>
                    <a:lnTo>
                      <a:pt x="3955" y="1507"/>
                    </a:lnTo>
                    <a:lnTo>
                      <a:pt x="3913" y="1402"/>
                    </a:lnTo>
                    <a:lnTo>
                      <a:pt x="3808" y="1298"/>
                    </a:lnTo>
                    <a:lnTo>
                      <a:pt x="3767" y="1151"/>
                    </a:lnTo>
                    <a:lnTo>
                      <a:pt x="3599" y="942"/>
                    </a:lnTo>
                    <a:lnTo>
                      <a:pt x="3516" y="942"/>
                    </a:lnTo>
                    <a:lnTo>
                      <a:pt x="3390" y="963"/>
                    </a:lnTo>
                    <a:lnTo>
                      <a:pt x="3118" y="921"/>
                    </a:lnTo>
                    <a:lnTo>
                      <a:pt x="3013" y="942"/>
                    </a:lnTo>
                    <a:lnTo>
                      <a:pt x="2930" y="963"/>
                    </a:lnTo>
                    <a:lnTo>
                      <a:pt x="2804" y="921"/>
                    </a:lnTo>
                    <a:lnTo>
                      <a:pt x="2469" y="649"/>
                    </a:lnTo>
                    <a:lnTo>
                      <a:pt x="2469" y="565"/>
                    </a:lnTo>
                    <a:lnTo>
                      <a:pt x="2260" y="33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" name="Google Shape;647;p23"/>
              <p:cNvSpPr/>
              <p:nvPr/>
            </p:nvSpPr>
            <p:spPr>
              <a:xfrm>
                <a:off x="4483475" y="2847275"/>
                <a:ext cx="5775" cy="13125"/>
              </a:xfrm>
              <a:custGeom>
                <a:rect b="b" l="l" r="r" t="t"/>
                <a:pathLst>
                  <a:path extrusionOk="0" h="525" w="231">
                    <a:moveTo>
                      <a:pt x="209" y="1"/>
                    </a:moveTo>
                    <a:lnTo>
                      <a:pt x="168" y="22"/>
                    </a:lnTo>
                    <a:lnTo>
                      <a:pt x="105" y="22"/>
                    </a:lnTo>
                    <a:lnTo>
                      <a:pt x="84" y="168"/>
                    </a:lnTo>
                    <a:lnTo>
                      <a:pt x="63" y="210"/>
                    </a:lnTo>
                    <a:lnTo>
                      <a:pt x="21" y="168"/>
                    </a:lnTo>
                    <a:lnTo>
                      <a:pt x="0" y="231"/>
                    </a:lnTo>
                    <a:lnTo>
                      <a:pt x="0" y="273"/>
                    </a:lnTo>
                    <a:lnTo>
                      <a:pt x="84" y="315"/>
                    </a:lnTo>
                    <a:lnTo>
                      <a:pt x="105" y="482"/>
                    </a:lnTo>
                    <a:lnTo>
                      <a:pt x="168" y="524"/>
                    </a:lnTo>
                    <a:lnTo>
                      <a:pt x="168" y="440"/>
                    </a:lnTo>
                    <a:lnTo>
                      <a:pt x="209" y="336"/>
                    </a:lnTo>
                    <a:lnTo>
                      <a:pt x="209" y="168"/>
                    </a:lnTo>
                    <a:lnTo>
                      <a:pt x="188" y="168"/>
                    </a:lnTo>
                    <a:lnTo>
                      <a:pt x="209" y="106"/>
                    </a:lnTo>
                    <a:lnTo>
                      <a:pt x="188" y="64"/>
                    </a:lnTo>
                    <a:lnTo>
                      <a:pt x="209" y="43"/>
                    </a:lnTo>
                    <a:lnTo>
                      <a:pt x="230" y="43"/>
                    </a:lnTo>
                    <a:lnTo>
                      <a:pt x="20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" name="Google Shape;648;p23"/>
              <p:cNvSpPr/>
              <p:nvPr/>
            </p:nvSpPr>
            <p:spPr>
              <a:xfrm>
                <a:off x="4300375" y="2959750"/>
                <a:ext cx="153825" cy="99925"/>
              </a:xfrm>
              <a:custGeom>
                <a:rect b="b" l="l" r="r" t="t"/>
                <a:pathLst>
                  <a:path extrusionOk="0" h="3997" w="6153">
                    <a:moveTo>
                      <a:pt x="5399" y="1"/>
                    </a:moveTo>
                    <a:lnTo>
                      <a:pt x="3223" y="649"/>
                    </a:lnTo>
                    <a:lnTo>
                      <a:pt x="2177" y="2051"/>
                    </a:lnTo>
                    <a:lnTo>
                      <a:pt x="2156" y="1528"/>
                    </a:lnTo>
                    <a:lnTo>
                      <a:pt x="1633" y="1298"/>
                    </a:lnTo>
                    <a:lnTo>
                      <a:pt x="1131" y="1089"/>
                    </a:lnTo>
                    <a:lnTo>
                      <a:pt x="796" y="1089"/>
                    </a:lnTo>
                    <a:lnTo>
                      <a:pt x="608" y="942"/>
                    </a:lnTo>
                    <a:lnTo>
                      <a:pt x="440" y="1005"/>
                    </a:lnTo>
                    <a:lnTo>
                      <a:pt x="378" y="1277"/>
                    </a:lnTo>
                    <a:lnTo>
                      <a:pt x="482" y="1486"/>
                    </a:lnTo>
                    <a:lnTo>
                      <a:pt x="315" y="1591"/>
                    </a:lnTo>
                    <a:lnTo>
                      <a:pt x="273" y="1695"/>
                    </a:lnTo>
                    <a:lnTo>
                      <a:pt x="189" y="1674"/>
                    </a:lnTo>
                    <a:lnTo>
                      <a:pt x="85" y="1633"/>
                    </a:lnTo>
                    <a:lnTo>
                      <a:pt x="106" y="1737"/>
                    </a:lnTo>
                    <a:lnTo>
                      <a:pt x="168" y="2030"/>
                    </a:lnTo>
                    <a:lnTo>
                      <a:pt x="168" y="2218"/>
                    </a:lnTo>
                    <a:lnTo>
                      <a:pt x="85" y="2218"/>
                    </a:lnTo>
                    <a:lnTo>
                      <a:pt x="85" y="2260"/>
                    </a:lnTo>
                    <a:lnTo>
                      <a:pt x="1" y="2239"/>
                    </a:lnTo>
                    <a:lnTo>
                      <a:pt x="1" y="2239"/>
                    </a:lnTo>
                    <a:lnTo>
                      <a:pt x="22" y="2344"/>
                    </a:lnTo>
                    <a:lnTo>
                      <a:pt x="106" y="2344"/>
                    </a:lnTo>
                    <a:lnTo>
                      <a:pt x="106" y="2428"/>
                    </a:lnTo>
                    <a:lnTo>
                      <a:pt x="231" y="2616"/>
                    </a:lnTo>
                    <a:lnTo>
                      <a:pt x="315" y="3139"/>
                    </a:lnTo>
                    <a:lnTo>
                      <a:pt x="482" y="3265"/>
                    </a:lnTo>
                    <a:lnTo>
                      <a:pt x="482" y="3453"/>
                    </a:lnTo>
                    <a:lnTo>
                      <a:pt x="419" y="3474"/>
                    </a:lnTo>
                    <a:lnTo>
                      <a:pt x="482" y="3620"/>
                    </a:lnTo>
                    <a:lnTo>
                      <a:pt x="608" y="3767"/>
                    </a:lnTo>
                    <a:lnTo>
                      <a:pt x="608" y="3913"/>
                    </a:lnTo>
                    <a:lnTo>
                      <a:pt x="650" y="3997"/>
                    </a:lnTo>
                    <a:lnTo>
                      <a:pt x="796" y="3997"/>
                    </a:lnTo>
                    <a:lnTo>
                      <a:pt x="817" y="3934"/>
                    </a:lnTo>
                    <a:lnTo>
                      <a:pt x="963" y="3997"/>
                    </a:lnTo>
                    <a:lnTo>
                      <a:pt x="1068" y="3976"/>
                    </a:lnTo>
                    <a:lnTo>
                      <a:pt x="1173" y="3871"/>
                    </a:lnTo>
                    <a:lnTo>
                      <a:pt x="1319" y="3871"/>
                    </a:lnTo>
                    <a:lnTo>
                      <a:pt x="1361" y="3934"/>
                    </a:lnTo>
                    <a:lnTo>
                      <a:pt x="1466" y="3892"/>
                    </a:lnTo>
                    <a:lnTo>
                      <a:pt x="1570" y="3725"/>
                    </a:lnTo>
                    <a:lnTo>
                      <a:pt x="1633" y="3725"/>
                    </a:lnTo>
                    <a:lnTo>
                      <a:pt x="1696" y="3579"/>
                    </a:lnTo>
                    <a:lnTo>
                      <a:pt x="1842" y="3495"/>
                    </a:lnTo>
                    <a:lnTo>
                      <a:pt x="1905" y="3474"/>
                    </a:lnTo>
                    <a:lnTo>
                      <a:pt x="2010" y="3474"/>
                    </a:lnTo>
                    <a:lnTo>
                      <a:pt x="2051" y="3495"/>
                    </a:lnTo>
                    <a:lnTo>
                      <a:pt x="2198" y="3495"/>
                    </a:lnTo>
                    <a:lnTo>
                      <a:pt x="2219" y="3558"/>
                    </a:lnTo>
                    <a:lnTo>
                      <a:pt x="2365" y="3579"/>
                    </a:lnTo>
                    <a:lnTo>
                      <a:pt x="2616" y="3474"/>
                    </a:lnTo>
                    <a:lnTo>
                      <a:pt x="2826" y="3453"/>
                    </a:lnTo>
                    <a:lnTo>
                      <a:pt x="2909" y="3369"/>
                    </a:lnTo>
                    <a:lnTo>
                      <a:pt x="2930" y="3307"/>
                    </a:lnTo>
                    <a:lnTo>
                      <a:pt x="3119" y="3160"/>
                    </a:lnTo>
                    <a:lnTo>
                      <a:pt x="3223" y="3160"/>
                    </a:lnTo>
                    <a:lnTo>
                      <a:pt x="3307" y="3202"/>
                    </a:lnTo>
                    <a:lnTo>
                      <a:pt x="3370" y="3181"/>
                    </a:lnTo>
                    <a:lnTo>
                      <a:pt x="3432" y="3139"/>
                    </a:lnTo>
                    <a:lnTo>
                      <a:pt x="3453" y="3181"/>
                    </a:lnTo>
                    <a:lnTo>
                      <a:pt x="3537" y="3181"/>
                    </a:lnTo>
                    <a:lnTo>
                      <a:pt x="3725" y="3034"/>
                    </a:lnTo>
                    <a:lnTo>
                      <a:pt x="3830" y="2846"/>
                    </a:lnTo>
                    <a:lnTo>
                      <a:pt x="3935" y="2783"/>
                    </a:lnTo>
                    <a:lnTo>
                      <a:pt x="3997" y="2783"/>
                    </a:lnTo>
                    <a:lnTo>
                      <a:pt x="4625" y="2616"/>
                    </a:lnTo>
                    <a:lnTo>
                      <a:pt x="4688" y="2532"/>
                    </a:lnTo>
                    <a:lnTo>
                      <a:pt x="5043" y="2470"/>
                    </a:lnTo>
                    <a:lnTo>
                      <a:pt x="5253" y="2365"/>
                    </a:lnTo>
                    <a:lnTo>
                      <a:pt x="5399" y="2260"/>
                    </a:lnTo>
                    <a:lnTo>
                      <a:pt x="5629" y="2218"/>
                    </a:lnTo>
                    <a:lnTo>
                      <a:pt x="5608" y="2135"/>
                    </a:lnTo>
                    <a:lnTo>
                      <a:pt x="5629" y="2114"/>
                    </a:lnTo>
                    <a:lnTo>
                      <a:pt x="5567" y="2051"/>
                    </a:lnTo>
                    <a:lnTo>
                      <a:pt x="5608" y="1905"/>
                    </a:lnTo>
                    <a:lnTo>
                      <a:pt x="5776" y="1674"/>
                    </a:lnTo>
                    <a:lnTo>
                      <a:pt x="6027" y="1612"/>
                    </a:lnTo>
                    <a:lnTo>
                      <a:pt x="6152" y="1591"/>
                    </a:lnTo>
                    <a:lnTo>
                      <a:pt x="5818" y="1193"/>
                    </a:lnTo>
                    <a:lnTo>
                      <a:pt x="5880" y="963"/>
                    </a:lnTo>
                    <a:lnTo>
                      <a:pt x="5357" y="273"/>
                    </a:lnTo>
                    <a:lnTo>
                      <a:pt x="539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" name="Google Shape;649;p23"/>
              <p:cNvSpPr/>
              <p:nvPr/>
            </p:nvSpPr>
            <p:spPr>
              <a:xfrm>
                <a:off x="4035700" y="2769350"/>
                <a:ext cx="180500" cy="151725"/>
              </a:xfrm>
              <a:custGeom>
                <a:rect b="b" l="l" r="r" t="t"/>
                <a:pathLst>
                  <a:path extrusionOk="0" h="6069" w="7220">
                    <a:moveTo>
                      <a:pt x="503" y="0"/>
                    </a:moveTo>
                    <a:lnTo>
                      <a:pt x="210" y="21"/>
                    </a:lnTo>
                    <a:lnTo>
                      <a:pt x="147" y="21"/>
                    </a:lnTo>
                    <a:lnTo>
                      <a:pt x="126" y="126"/>
                    </a:lnTo>
                    <a:lnTo>
                      <a:pt x="84" y="356"/>
                    </a:lnTo>
                    <a:lnTo>
                      <a:pt x="126" y="523"/>
                    </a:lnTo>
                    <a:lnTo>
                      <a:pt x="126" y="649"/>
                    </a:lnTo>
                    <a:lnTo>
                      <a:pt x="42" y="858"/>
                    </a:lnTo>
                    <a:lnTo>
                      <a:pt x="1" y="1047"/>
                    </a:lnTo>
                    <a:lnTo>
                      <a:pt x="42" y="1193"/>
                    </a:lnTo>
                    <a:lnTo>
                      <a:pt x="126" y="1486"/>
                    </a:lnTo>
                    <a:lnTo>
                      <a:pt x="314" y="6068"/>
                    </a:lnTo>
                    <a:lnTo>
                      <a:pt x="7219" y="6005"/>
                    </a:lnTo>
                    <a:lnTo>
                      <a:pt x="7219" y="5985"/>
                    </a:lnTo>
                    <a:lnTo>
                      <a:pt x="7115" y="5964"/>
                    </a:lnTo>
                    <a:lnTo>
                      <a:pt x="6989" y="5796"/>
                    </a:lnTo>
                    <a:lnTo>
                      <a:pt x="6947" y="5754"/>
                    </a:lnTo>
                    <a:lnTo>
                      <a:pt x="6822" y="5692"/>
                    </a:lnTo>
                    <a:lnTo>
                      <a:pt x="6738" y="5566"/>
                    </a:lnTo>
                    <a:lnTo>
                      <a:pt x="6675" y="5587"/>
                    </a:lnTo>
                    <a:lnTo>
                      <a:pt x="6571" y="5587"/>
                    </a:lnTo>
                    <a:lnTo>
                      <a:pt x="6403" y="5461"/>
                    </a:lnTo>
                    <a:lnTo>
                      <a:pt x="6299" y="5169"/>
                    </a:lnTo>
                    <a:lnTo>
                      <a:pt x="6319" y="5106"/>
                    </a:lnTo>
                    <a:lnTo>
                      <a:pt x="6319" y="4938"/>
                    </a:lnTo>
                    <a:lnTo>
                      <a:pt x="6278" y="4855"/>
                    </a:lnTo>
                    <a:lnTo>
                      <a:pt x="6299" y="4813"/>
                    </a:lnTo>
                    <a:lnTo>
                      <a:pt x="6319" y="4855"/>
                    </a:lnTo>
                    <a:lnTo>
                      <a:pt x="6508" y="4855"/>
                    </a:lnTo>
                    <a:lnTo>
                      <a:pt x="6424" y="4792"/>
                    </a:lnTo>
                    <a:lnTo>
                      <a:pt x="6382" y="4792"/>
                    </a:lnTo>
                    <a:lnTo>
                      <a:pt x="6299" y="4624"/>
                    </a:lnTo>
                    <a:lnTo>
                      <a:pt x="6257" y="4604"/>
                    </a:lnTo>
                    <a:lnTo>
                      <a:pt x="6257" y="4645"/>
                    </a:lnTo>
                    <a:lnTo>
                      <a:pt x="6173" y="4583"/>
                    </a:lnTo>
                    <a:lnTo>
                      <a:pt x="6110" y="4415"/>
                    </a:lnTo>
                    <a:lnTo>
                      <a:pt x="5901" y="4080"/>
                    </a:lnTo>
                    <a:lnTo>
                      <a:pt x="5796" y="4018"/>
                    </a:lnTo>
                    <a:lnTo>
                      <a:pt x="5775" y="3871"/>
                    </a:lnTo>
                    <a:lnTo>
                      <a:pt x="5420" y="3327"/>
                    </a:lnTo>
                    <a:lnTo>
                      <a:pt x="5420" y="3223"/>
                    </a:lnTo>
                    <a:lnTo>
                      <a:pt x="5357" y="3118"/>
                    </a:lnTo>
                    <a:lnTo>
                      <a:pt x="5336" y="2867"/>
                    </a:lnTo>
                    <a:lnTo>
                      <a:pt x="5273" y="2825"/>
                    </a:lnTo>
                    <a:lnTo>
                      <a:pt x="5273" y="2741"/>
                    </a:lnTo>
                    <a:lnTo>
                      <a:pt x="5064" y="2532"/>
                    </a:lnTo>
                    <a:lnTo>
                      <a:pt x="5064" y="2448"/>
                    </a:lnTo>
                    <a:lnTo>
                      <a:pt x="5106" y="2344"/>
                    </a:lnTo>
                    <a:lnTo>
                      <a:pt x="5043" y="2281"/>
                    </a:lnTo>
                    <a:lnTo>
                      <a:pt x="4708" y="1988"/>
                    </a:lnTo>
                    <a:lnTo>
                      <a:pt x="4687" y="1884"/>
                    </a:lnTo>
                    <a:lnTo>
                      <a:pt x="4478" y="1653"/>
                    </a:lnTo>
                    <a:lnTo>
                      <a:pt x="4478" y="1507"/>
                    </a:lnTo>
                    <a:lnTo>
                      <a:pt x="4332" y="1360"/>
                    </a:lnTo>
                    <a:lnTo>
                      <a:pt x="4374" y="1277"/>
                    </a:lnTo>
                    <a:lnTo>
                      <a:pt x="4374" y="1193"/>
                    </a:lnTo>
                    <a:lnTo>
                      <a:pt x="4395" y="1151"/>
                    </a:lnTo>
                    <a:lnTo>
                      <a:pt x="4395" y="1193"/>
                    </a:lnTo>
                    <a:lnTo>
                      <a:pt x="4478" y="1193"/>
                    </a:lnTo>
                    <a:lnTo>
                      <a:pt x="4499" y="1339"/>
                    </a:lnTo>
                    <a:lnTo>
                      <a:pt x="4541" y="1402"/>
                    </a:lnTo>
                    <a:lnTo>
                      <a:pt x="4583" y="1465"/>
                    </a:lnTo>
                    <a:lnTo>
                      <a:pt x="4792" y="1674"/>
                    </a:lnTo>
                    <a:lnTo>
                      <a:pt x="4792" y="1779"/>
                    </a:lnTo>
                    <a:lnTo>
                      <a:pt x="4834" y="1884"/>
                    </a:lnTo>
                    <a:lnTo>
                      <a:pt x="5001" y="1967"/>
                    </a:lnTo>
                    <a:lnTo>
                      <a:pt x="5022" y="2072"/>
                    </a:lnTo>
                    <a:lnTo>
                      <a:pt x="5315" y="2344"/>
                    </a:lnTo>
                    <a:lnTo>
                      <a:pt x="5462" y="2428"/>
                    </a:lnTo>
                    <a:lnTo>
                      <a:pt x="5462" y="2490"/>
                    </a:lnTo>
                    <a:lnTo>
                      <a:pt x="5483" y="2407"/>
                    </a:lnTo>
                    <a:lnTo>
                      <a:pt x="5566" y="2323"/>
                    </a:lnTo>
                    <a:lnTo>
                      <a:pt x="5629" y="2114"/>
                    </a:lnTo>
                    <a:lnTo>
                      <a:pt x="5566" y="2072"/>
                    </a:lnTo>
                    <a:lnTo>
                      <a:pt x="5650" y="1904"/>
                    </a:lnTo>
                    <a:lnTo>
                      <a:pt x="5650" y="1779"/>
                    </a:lnTo>
                    <a:lnTo>
                      <a:pt x="5734" y="1465"/>
                    </a:lnTo>
                    <a:lnTo>
                      <a:pt x="5755" y="1444"/>
                    </a:lnTo>
                    <a:lnTo>
                      <a:pt x="5671" y="1235"/>
                    </a:lnTo>
                    <a:lnTo>
                      <a:pt x="5734" y="1088"/>
                    </a:lnTo>
                    <a:lnTo>
                      <a:pt x="5587" y="775"/>
                    </a:lnTo>
                    <a:lnTo>
                      <a:pt x="5441" y="544"/>
                    </a:lnTo>
                    <a:lnTo>
                      <a:pt x="5378" y="335"/>
                    </a:lnTo>
                    <a:lnTo>
                      <a:pt x="5273" y="147"/>
                    </a:lnTo>
                    <a:lnTo>
                      <a:pt x="5211" y="126"/>
                    </a:lnTo>
                    <a:lnTo>
                      <a:pt x="5127" y="231"/>
                    </a:lnTo>
                    <a:lnTo>
                      <a:pt x="4959" y="293"/>
                    </a:lnTo>
                    <a:lnTo>
                      <a:pt x="4604" y="231"/>
                    </a:lnTo>
                    <a:lnTo>
                      <a:pt x="4311" y="314"/>
                    </a:lnTo>
                    <a:lnTo>
                      <a:pt x="4102" y="147"/>
                    </a:lnTo>
                    <a:lnTo>
                      <a:pt x="4081" y="251"/>
                    </a:lnTo>
                    <a:lnTo>
                      <a:pt x="4164" y="398"/>
                    </a:lnTo>
                    <a:lnTo>
                      <a:pt x="4164" y="461"/>
                    </a:lnTo>
                    <a:lnTo>
                      <a:pt x="4081" y="335"/>
                    </a:lnTo>
                    <a:lnTo>
                      <a:pt x="3976" y="293"/>
                    </a:lnTo>
                    <a:lnTo>
                      <a:pt x="3955" y="189"/>
                    </a:lnTo>
                    <a:lnTo>
                      <a:pt x="3997" y="147"/>
                    </a:lnTo>
                    <a:lnTo>
                      <a:pt x="3955" y="105"/>
                    </a:lnTo>
                    <a:lnTo>
                      <a:pt x="3850" y="105"/>
                    </a:lnTo>
                    <a:lnTo>
                      <a:pt x="3746" y="84"/>
                    </a:lnTo>
                    <a:lnTo>
                      <a:pt x="3537" y="21"/>
                    </a:lnTo>
                    <a:lnTo>
                      <a:pt x="3495" y="42"/>
                    </a:lnTo>
                    <a:lnTo>
                      <a:pt x="3578" y="84"/>
                    </a:lnTo>
                    <a:lnTo>
                      <a:pt x="3599" y="105"/>
                    </a:lnTo>
                    <a:lnTo>
                      <a:pt x="3495" y="126"/>
                    </a:lnTo>
                    <a:lnTo>
                      <a:pt x="3390" y="105"/>
                    </a:lnTo>
                    <a:lnTo>
                      <a:pt x="3265" y="147"/>
                    </a:lnTo>
                    <a:lnTo>
                      <a:pt x="3223" y="126"/>
                    </a:lnTo>
                    <a:lnTo>
                      <a:pt x="3223" y="105"/>
                    </a:lnTo>
                    <a:lnTo>
                      <a:pt x="3348" y="84"/>
                    </a:lnTo>
                    <a:lnTo>
                      <a:pt x="3432" y="42"/>
                    </a:lnTo>
                    <a:lnTo>
                      <a:pt x="3327" y="42"/>
                    </a:lnTo>
                    <a:lnTo>
                      <a:pt x="3139" y="84"/>
                    </a:lnTo>
                    <a:lnTo>
                      <a:pt x="3076" y="126"/>
                    </a:lnTo>
                    <a:lnTo>
                      <a:pt x="2930" y="210"/>
                    </a:lnTo>
                    <a:lnTo>
                      <a:pt x="2846" y="231"/>
                    </a:lnTo>
                    <a:lnTo>
                      <a:pt x="2700" y="293"/>
                    </a:lnTo>
                    <a:lnTo>
                      <a:pt x="2595" y="419"/>
                    </a:lnTo>
                    <a:lnTo>
                      <a:pt x="2553" y="461"/>
                    </a:lnTo>
                    <a:lnTo>
                      <a:pt x="2386" y="461"/>
                    </a:lnTo>
                    <a:lnTo>
                      <a:pt x="2177" y="335"/>
                    </a:lnTo>
                    <a:lnTo>
                      <a:pt x="2009" y="314"/>
                    </a:lnTo>
                    <a:lnTo>
                      <a:pt x="1821" y="335"/>
                    </a:lnTo>
                    <a:lnTo>
                      <a:pt x="1674" y="231"/>
                    </a:lnTo>
                    <a:lnTo>
                      <a:pt x="1591" y="231"/>
                    </a:lnTo>
                    <a:lnTo>
                      <a:pt x="1507" y="251"/>
                    </a:lnTo>
                    <a:lnTo>
                      <a:pt x="1361" y="147"/>
                    </a:lnTo>
                    <a:lnTo>
                      <a:pt x="1172" y="105"/>
                    </a:lnTo>
                    <a:lnTo>
                      <a:pt x="733" y="84"/>
                    </a:lnTo>
                    <a:lnTo>
                      <a:pt x="50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" name="Google Shape;650;p23"/>
              <p:cNvSpPr/>
              <p:nvPr/>
            </p:nvSpPr>
            <p:spPr>
              <a:xfrm>
                <a:off x="4003800" y="2919475"/>
                <a:ext cx="238550" cy="273600"/>
              </a:xfrm>
              <a:custGeom>
                <a:rect b="b" l="l" r="r" t="t"/>
                <a:pathLst>
                  <a:path extrusionOk="0" h="10944" w="9542">
                    <a:moveTo>
                      <a:pt x="8495" y="0"/>
                    </a:moveTo>
                    <a:lnTo>
                      <a:pt x="1590" y="63"/>
                    </a:lnTo>
                    <a:lnTo>
                      <a:pt x="1632" y="1193"/>
                    </a:lnTo>
                    <a:lnTo>
                      <a:pt x="1088" y="1235"/>
                    </a:lnTo>
                    <a:lnTo>
                      <a:pt x="1088" y="1444"/>
                    </a:lnTo>
                    <a:lnTo>
                      <a:pt x="1151" y="3725"/>
                    </a:lnTo>
                    <a:lnTo>
                      <a:pt x="1046" y="3746"/>
                    </a:lnTo>
                    <a:lnTo>
                      <a:pt x="942" y="3829"/>
                    </a:lnTo>
                    <a:lnTo>
                      <a:pt x="837" y="3767"/>
                    </a:lnTo>
                    <a:lnTo>
                      <a:pt x="691" y="3767"/>
                    </a:lnTo>
                    <a:lnTo>
                      <a:pt x="586" y="3850"/>
                    </a:lnTo>
                    <a:lnTo>
                      <a:pt x="586" y="3976"/>
                    </a:lnTo>
                    <a:lnTo>
                      <a:pt x="649" y="4060"/>
                    </a:lnTo>
                    <a:lnTo>
                      <a:pt x="586" y="4185"/>
                    </a:lnTo>
                    <a:lnTo>
                      <a:pt x="377" y="4457"/>
                    </a:lnTo>
                    <a:lnTo>
                      <a:pt x="335" y="4457"/>
                    </a:lnTo>
                    <a:lnTo>
                      <a:pt x="230" y="4541"/>
                    </a:lnTo>
                    <a:lnTo>
                      <a:pt x="251" y="4645"/>
                    </a:lnTo>
                    <a:lnTo>
                      <a:pt x="314" y="4687"/>
                    </a:lnTo>
                    <a:lnTo>
                      <a:pt x="251" y="4813"/>
                    </a:lnTo>
                    <a:lnTo>
                      <a:pt x="126" y="4897"/>
                    </a:lnTo>
                    <a:lnTo>
                      <a:pt x="105" y="4980"/>
                    </a:lnTo>
                    <a:lnTo>
                      <a:pt x="209" y="5022"/>
                    </a:lnTo>
                    <a:lnTo>
                      <a:pt x="230" y="5127"/>
                    </a:lnTo>
                    <a:lnTo>
                      <a:pt x="168" y="5231"/>
                    </a:lnTo>
                    <a:lnTo>
                      <a:pt x="0" y="5420"/>
                    </a:lnTo>
                    <a:lnTo>
                      <a:pt x="0" y="5545"/>
                    </a:lnTo>
                    <a:lnTo>
                      <a:pt x="63" y="5629"/>
                    </a:lnTo>
                    <a:lnTo>
                      <a:pt x="209" y="5524"/>
                    </a:lnTo>
                    <a:lnTo>
                      <a:pt x="251" y="5545"/>
                    </a:lnTo>
                    <a:lnTo>
                      <a:pt x="251" y="5629"/>
                    </a:lnTo>
                    <a:lnTo>
                      <a:pt x="209" y="5692"/>
                    </a:lnTo>
                    <a:lnTo>
                      <a:pt x="272" y="5734"/>
                    </a:lnTo>
                    <a:lnTo>
                      <a:pt x="230" y="5817"/>
                    </a:lnTo>
                    <a:lnTo>
                      <a:pt x="272" y="5922"/>
                    </a:lnTo>
                    <a:lnTo>
                      <a:pt x="272" y="6047"/>
                    </a:lnTo>
                    <a:lnTo>
                      <a:pt x="314" y="6152"/>
                    </a:lnTo>
                    <a:lnTo>
                      <a:pt x="544" y="6236"/>
                    </a:lnTo>
                    <a:lnTo>
                      <a:pt x="586" y="6319"/>
                    </a:lnTo>
                    <a:lnTo>
                      <a:pt x="544" y="6382"/>
                    </a:lnTo>
                    <a:lnTo>
                      <a:pt x="544" y="6466"/>
                    </a:lnTo>
                    <a:lnTo>
                      <a:pt x="523" y="6487"/>
                    </a:lnTo>
                    <a:lnTo>
                      <a:pt x="586" y="6570"/>
                    </a:lnTo>
                    <a:lnTo>
                      <a:pt x="586" y="6654"/>
                    </a:lnTo>
                    <a:lnTo>
                      <a:pt x="544" y="6675"/>
                    </a:lnTo>
                    <a:lnTo>
                      <a:pt x="670" y="6780"/>
                    </a:lnTo>
                    <a:lnTo>
                      <a:pt x="691" y="6863"/>
                    </a:lnTo>
                    <a:lnTo>
                      <a:pt x="858" y="7052"/>
                    </a:lnTo>
                    <a:lnTo>
                      <a:pt x="963" y="7282"/>
                    </a:lnTo>
                    <a:lnTo>
                      <a:pt x="984" y="7366"/>
                    </a:lnTo>
                    <a:lnTo>
                      <a:pt x="963" y="7491"/>
                    </a:lnTo>
                    <a:lnTo>
                      <a:pt x="942" y="7533"/>
                    </a:lnTo>
                    <a:lnTo>
                      <a:pt x="879" y="7638"/>
                    </a:lnTo>
                    <a:lnTo>
                      <a:pt x="879" y="7826"/>
                    </a:lnTo>
                    <a:lnTo>
                      <a:pt x="984" y="7910"/>
                    </a:lnTo>
                    <a:lnTo>
                      <a:pt x="1109" y="7910"/>
                    </a:lnTo>
                    <a:lnTo>
                      <a:pt x="1172" y="7847"/>
                    </a:lnTo>
                    <a:lnTo>
                      <a:pt x="1318" y="7847"/>
                    </a:lnTo>
                    <a:lnTo>
                      <a:pt x="1402" y="7889"/>
                    </a:lnTo>
                    <a:lnTo>
                      <a:pt x="1360" y="7951"/>
                    </a:lnTo>
                    <a:lnTo>
                      <a:pt x="1381" y="8098"/>
                    </a:lnTo>
                    <a:lnTo>
                      <a:pt x="1465" y="8140"/>
                    </a:lnTo>
                    <a:lnTo>
                      <a:pt x="1590" y="8223"/>
                    </a:lnTo>
                    <a:lnTo>
                      <a:pt x="1695" y="8223"/>
                    </a:lnTo>
                    <a:lnTo>
                      <a:pt x="1779" y="8265"/>
                    </a:lnTo>
                    <a:lnTo>
                      <a:pt x="1821" y="8349"/>
                    </a:lnTo>
                    <a:lnTo>
                      <a:pt x="1925" y="8412"/>
                    </a:lnTo>
                    <a:lnTo>
                      <a:pt x="2030" y="8412"/>
                    </a:lnTo>
                    <a:lnTo>
                      <a:pt x="2093" y="8475"/>
                    </a:lnTo>
                    <a:lnTo>
                      <a:pt x="2051" y="8558"/>
                    </a:lnTo>
                    <a:lnTo>
                      <a:pt x="1988" y="8621"/>
                    </a:lnTo>
                    <a:lnTo>
                      <a:pt x="1946" y="8663"/>
                    </a:lnTo>
                    <a:lnTo>
                      <a:pt x="1904" y="8726"/>
                    </a:lnTo>
                    <a:lnTo>
                      <a:pt x="2030" y="8830"/>
                    </a:lnTo>
                    <a:lnTo>
                      <a:pt x="2134" y="8851"/>
                    </a:lnTo>
                    <a:lnTo>
                      <a:pt x="2155" y="8830"/>
                    </a:lnTo>
                    <a:lnTo>
                      <a:pt x="2260" y="8872"/>
                    </a:lnTo>
                    <a:lnTo>
                      <a:pt x="2323" y="8851"/>
                    </a:lnTo>
                    <a:lnTo>
                      <a:pt x="2511" y="8977"/>
                    </a:lnTo>
                    <a:lnTo>
                      <a:pt x="2532" y="9039"/>
                    </a:lnTo>
                    <a:lnTo>
                      <a:pt x="2553" y="9207"/>
                    </a:lnTo>
                    <a:lnTo>
                      <a:pt x="2616" y="9270"/>
                    </a:lnTo>
                    <a:lnTo>
                      <a:pt x="2720" y="9291"/>
                    </a:lnTo>
                    <a:lnTo>
                      <a:pt x="2762" y="9353"/>
                    </a:lnTo>
                    <a:lnTo>
                      <a:pt x="2741" y="9458"/>
                    </a:lnTo>
                    <a:lnTo>
                      <a:pt x="2783" y="9521"/>
                    </a:lnTo>
                    <a:lnTo>
                      <a:pt x="2992" y="9563"/>
                    </a:lnTo>
                    <a:lnTo>
                      <a:pt x="3076" y="9625"/>
                    </a:lnTo>
                    <a:lnTo>
                      <a:pt x="3076" y="9688"/>
                    </a:lnTo>
                    <a:lnTo>
                      <a:pt x="3076" y="9876"/>
                    </a:lnTo>
                    <a:lnTo>
                      <a:pt x="3160" y="9918"/>
                    </a:lnTo>
                    <a:lnTo>
                      <a:pt x="3264" y="9981"/>
                    </a:lnTo>
                    <a:lnTo>
                      <a:pt x="3306" y="10044"/>
                    </a:lnTo>
                    <a:lnTo>
                      <a:pt x="3306" y="10086"/>
                    </a:lnTo>
                    <a:lnTo>
                      <a:pt x="3348" y="10190"/>
                    </a:lnTo>
                    <a:lnTo>
                      <a:pt x="3390" y="10232"/>
                    </a:lnTo>
                    <a:lnTo>
                      <a:pt x="3474" y="10253"/>
                    </a:lnTo>
                    <a:lnTo>
                      <a:pt x="3515" y="10337"/>
                    </a:lnTo>
                    <a:lnTo>
                      <a:pt x="3662" y="10420"/>
                    </a:lnTo>
                    <a:lnTo>
                      <a:pt x="3766" y="10462"/>
                    </a:lnTo>
                    <a:lnTo>
                      <a:pt x="3829" y="10441"/>
                    </a:lnTo>
                    <a:lnTo>
                      <a:pt x="3871" y="10399"/>
                    </a:lnTo>
                    <a:lnTo>
                      <a:pt x="3934" y="10337"/>
                    </a:lnTo>
                    <a:lnTo>
                      <a:pt x="4143" y="10337"/>
                    </a:lnTo>
                    <a:lnTo>
                      <a:pt x="4185" y="10399"/>
                    </a:lnTo>
                    <a:lnTo>
                      <a:pt x="4227" y="10399"/>
                    </a:lnTo>
                    <a:lnTo>
                      <a:pt x="4331" y="10337"/>
                    </a:lnTo>
                    <a:lnTo>
                      <a:pt x="4394" y="10295"/>
                    </a:lnTo>
                    <a:lnTo>
                      <a:pt x="4436" y="10211"/>
                    </a:lnTo>
                    <a:lnTo>
                      <a:pt x="4562" y="10211"/>
                    </a:lnTo>
                    <a:lnTo>
                      <a:pt x="4624" y="10232"/>
                    </a:lnTo>
                    <a:lnTo>
                      <a:pt x="4708" y="10399"/>
                    </a:lnTo>
                    <a:lnTo>
                      <a:pt x="4750" y="10462"/>
                    </a:lnTo>
                    <a:lnTo>
                      <a:pt x="4813" y="10525"/>
                    </a:lnTo>
                    <a:lnTo>
                      <a:pt x="4938" y="10567"/>
                    </a:lnTo>
                    <a:lnTo>
                      <a:pt x="5022" y="10630"/>
                    </a:lnTo>
                    <a:lnTo>
                      <a:pt x="5043" y="10734"/>
                    </a:lnTo>
                    <a:lnTo>
                      <a:pt x="5085" y="10755"/>
                    </a:lnTo>
                    <a:lnTo>
                      <a:pt x="5126" y="10839"/>
                    </a:lnTo>
                    <a:lnTo>
                      <a:pt x="5126" y="10923"/>
                    </a:lnTo>
                    <a:lnTo>
                      <a:pt x="5294" y="10923"/>
                    </a:lnTo>
                    <a:lnTo>
                      <a:pt x="5336" y="10944"/>
                    </a:lnTo>
                    <a:lnTo>
                      <a:pt x="5357" y="10923"/>
                    </a:lnTo>
                    <a:lnTo>
                      <a:pt x="5336" y="10860"/>
                    </a:lnTo>
                    <a:lnTo>
                      <a:pt x="5336" y="10776"/>
                    </a:lnTo>
                    <a:lnTo>
                      <a:pt x="5398" y="10713"/>
                    </a:lnTo>
                    <a:lnTo>
                      <a:pt x="5503" y="10755"/>
                    </a:lnTo>
                    <a:lnTo>
                      <a:pt x="5671" y="10818"/>
                    </a:lnTo>
                    <a:lnTo>
                      <a:pt x="5754" y="10776"/>
                    </a:lnTo>
                    <a:lnTo>
                      <a:pt x="5859" y="10818"/>
                    </a:lnTo>
                    <a:lnTo>
                      <a:pt x="5859" y="10923"/>
                    </a:lnTo>
                    <a:lnTo>
                      <a:pt x="6005" y="10944"/>
                    </a:lnTo>
                    <a:lnTo>
                      <a:pt x="6068" y="10944"/>
                    </a:lnTo>
                    <a:lnTo>
                      <a:pt x="6068" y="10860"/>
                    </a:lnTo>
                    <a:lnTo>
                      <a:pt x="6131" y="10776"/>
                    </a:lnTo>
                    <a:lnTo>
                      <a:pt x="6215" y="10818"/>
                    </a:lnTo>
                    <a:lnTo>
                      <a:pt x="6235" y="10776"/>
                    </a:lnTo>
                    <a:lnTo>
                      <a:pt x="6340" y="10776"/>
                    </a:lnTo>
                    <a:lnTo>
                      <a:pt x="6487" y="10734"/>
                    </a:lnTo>
                    <a:lnTo>
                      <a:pt x="6696" y="10713"/>
                    </a:lnTo>
                    <a:lnTo>
                      <a:pt x="6821" y="10755"/>
                    </a:lnTo>
                    <a:lnTo>
                      <a:pt x="6947" y="10713"/>
                    </a:lnTo>
                    <a:lnTo>
                      <a:pt x="7010" y="10609"/>
                    </a:lnTo>
                    <a:lnTo>
                      <a:pt x="7135" y="10525"/>
                    </a:lnTo>
                    <a:lnTo>
                      <a:pt x="7219" y="10420"/>
                    </a:lnTo>
                    <a:lnTo>
                      <a:pt x="7261" y="10399"/>
                    </a:lnTo>
                    <a:lnTo>
                      <a:pt x="7323" y="10337"/>
                    </a:lnTo>
                    <a:lnTo>
                      <a:pt x="7428" y="10232"/>
                    </a:lnTo>
                    <a:lnTo>
                      <a:pt x="7470" y="10232"/>
                    </a:lnTo>
                    <a:lnTo>
                      <a:pt x="7595" y="10023"/>
                    </a:lnTo>
                    <a:lnTo>
                      <a:pt x="7805" y="9814"/>
                    </a:lnTo>
                    <a:lnTo>
                      <a:pt x="7763" y="9604"/>
                    </a:lnTo>
                    <a:lnTo>
                      <a:pt x="7700" y="9563"/>
                    </a:lnTo>
                    <a:lnTo>
                      <a:pt x="7679" y="9353"/>
                    </a:lnTo>
                    <a:lnTo>
                      <a:pt x="7595" y="9249"/>
                    </a:lnTo>
                    <a:lnTo>
                      <a:pt x="7554" y="9144"/>
                    </a:lnTo>
                    <a:lnTo>
                      <a:pt x="7470" y="9060"/>
                    </a:lnTo>
                    <a:lnTo>
                      <a:pt x="7365" y="9060"/>
                    </a:lnTo>
                    <a:lnTo>
                      <a:pt x="7323" y="8998"/>
                    </a:lnTo>
                    <a:lnTo>
                      <a:pt x="7323" y="8956"/>
                    </a:lnTo>
                    <a:lnTo>
                      <a:pt x="7219" y="8893"/>
                    </a:lnTo>
                    <a:lnTo>
                      <a:pt x="7114" y="8726"/>
                    </a:lnTo>
                    <a:lnTo>
                      <a:pt x="7072" y="8684"/>
                    </a:lnTo>
                    <a:lnTo>
                      <a:pt x="7051" y="8621"/>
                    </a:lnTo>
                    <a:lnTo>
                      <a:pt x="6947" y="8516"/>
                    </a:lnTo>
                    <a:lnTo>
                      <a:pt x="6905" y="8433"/>
                    </a:lnTo>
                    <a:lnTo>
                      <a:pt x="6633" y="8433"/>
                    </a:lnTo>
                    <a:lnTo>
                      <a:pt x="6549" y="8412"/>
                    </a:lnTo>
                    <a:lnTo>
                      <a:pt x="6507" y="8328"/>
                    </a:lnTo>
                    <a:lnTo>
                      <a:pt x="6591" y="8203"/>
                    </a:lnTo>
                    <a:lnTo>
                      <a:pt x="6654" y="8161"/>
                    </a:lnTo>
                    <a:lnTo>
                      <a:pt x="6654" y="8035"/>
                    </a:lnTo>
                    <a:lnTo>
                      <a:pt x="6800" y="8056"/>
                    </a:lnTo>
                    <a:lnTo>
                      <a:pt x="6905" y="8035"/>
                    </a:lnTo>
                    <a:lnTo>
                      <a:pt x="6947" y="8098"/>
                    </a:lnTo>
                    <a:lnTo>
                      <a:pt x="7031" y="8098"/>
                    </a:lnTo>
                    <a:lnTo>
                      <a:pt x="7051" y="8035"/>
                    </a:lnTo>
                    <a:lnTo>
                      <a:pt x="7135" y="7951"/>
                    </a:lnTo>
                    <a:lnTo>
                      <a:pt x="7156" y="7700"/>
                    </a:lnTo>
                    <a:lnTo>
                      <a:pt x="7135" y="7470"/>
                    </a:lnTo>
                    <a:lnTo>
                      <a:pt x="7177" y="7303"/>
                    </a:lnTo>
                    <a:lnTo>
                      <a:pt x="7282" y="7177"/>
                    </a:lnTo>
                    <a:lnTo>
                      <a:pt x="7282" y="7052"/>
                    </a:lnTo>
                    <a:lnTo>
                      <a:pt x="7240" y="6968"/>
                    </a:lnTo>
                    <a:lnTo>
                      <a:pt x="7282" y="6863"/>
                    </a:lnTo>
                    <a:lnTo>
                      <a:pt x="7386" y="6696"/>
                    </a:lnTo>
                    <a:lnTo>
                      <a:pt x="7428" y="6633"/>
                    </a:lnTo>
                    <a:lnTo>
                      <a:pt x="7470" y="6633"/>
                    </a:lnTo>
                    <a:lnTo>
                      <a:pt x="7533" y="6654"/>
                    </a:lnTo>
                    <a:lnTo>
                      <a:pt x="7658" y="6215"/>
                    </a:lnTo>
                    <a:lnTo>
                      <a:pt x="7700" y="6026"/>
                    </a:lnTo>
                    <a:lnTo>
                      <a:pt x="7888" y="5922"/>
                    </a:lnTo>
                    <a:lnTo>
                      <a:pt x="7888" y="5817"/>
                    </a:lnTo>
                    <a:lnTo>
                      <a:pt x="8014" y="5608"/>
                    </a:lnTo>
                    <a:lnTo>
                      <a:pt x="8056" y="5503"/>
                    </a:lnTo>
                    <a:lnTo>
                      <a:pt x="8160" y="5482"/>
                    </a:lnTo>
                    <a:lnTo>
                      <a:pt x="8202" y="5482"/>
                    </a:lnTo>
                    <a:lnTo>
                      <a:pt x="8265" y="5294"/>
                    </a:lnTo>
                    <a:lnTo>
                      <a:pt x="8412" y="5022"/>
                    </a:lnTo>
                    <a:lnTo>
                      <a:pt x="8412" y="4813"/>
                    </a:lnTo>
                    <a:lnTo>
                      <a:pt x="8495" y="4666"/>
                    </a:lnTo>
                    <a:lnTo>
                      <a:pt x="8516" y="4604"/>
                    </a:lnTo>
                    <a:lnTo>
                      <a:pt x="8495" y="4604"/>
                    </a:lnTo>
                    <a:lnTo>
                      <a:pt x="8474" y="4478"/>
                    </a:lnTo>
                    <a:lnTo>
                      <a:pt x="8391" y="4248"/>
                    </a:lnTo>
                    <a:lnTo>
                      <a:pt x="8412" y="4122"/>
                    </a:lnTo>
                    <a:lnTo>
                      <a:pt x="8474" y="4039"/>
                    </a:lnTo>
                    <a:lnTo>
                      <a:pt x="8474" y="3934"/>
                    </a:lnTo>
                    <a:lnTo>
                      <a:pt x="8579" y="3809"/>
                    </a:lnTo>
                    <a:lnTo>
                      <a:pt x="8621" y="3516"/>
                    </a:lnTo>
                    <a:lnTo>
                      <a:pt x="8684" y="3327"/>
                    </a:lnTo>
                    <a:lnTo>
                      <a:pt x="8725" y="3285"/>
                    </a:lnTo>
                    <a:lnTo>
                      <a:pt x="8684" y="3223"/>
                    </a:lnTo>
                    <a:lnTo>
                      <a:pt x="8621" y="3202"/>
                    </a:lnTo>
                    <a:lnTo>
                      <a:pt x="8704" y="3076"/>
                    </a:lnTo>
                    <a:lnTo>
                      <a:pt x="8704" y="2930"/>
                    </a:lnTo>
                    <a:lnTo>
                      <a:pt x="8746" y="2909"/>
                    </a:lnTo>
                    <a:lnTo>
                      <a:pt x="8914" y="2909"/>
                    </a:lnTo>
                    <a:lnTo>
                      <a:pt x="8914" y="2825"/>
                    </a:lnTo>
                    <a:lnTo>
                      <a:pt x="8914" y="2783"/>
                    </a:lnTo>
                    <a:lnTo>
                      <a:pt x="8914" y="2721"/>
                    </a:lnTo>
                    <a:lnTo>
                      <a:pt x="9018" y="2700"/>
                    </a:lnTo>
                    <a:lnTo>
                      <a:pt x="9102" y="2658"/>
                    </a:lnTo>
                    <a:lnTo>
                      <a:pt x="9228" y="2658"/>
                    </a:lnTo>
                    <a:lnTo>
                      <a:pt x="9248" y="2574"/>
                    </a:lnTo>
                    <a:lnTo>
                      <a:pt x="9353" y="2553"/>
                    </a:lnTo>
                    <a:lnTo>
                      <a:pt x="9458" y="2490"/>
                    </a:lnTo>
                    <a:lnTo>
                      <a:pt x="9541" y="2386"/>
                    </a:lnTo>
                    <a:lnTo>
                      <a:pt x="9479" y="2386"/>
                    </a:lnTo>
                    <a:lnTo>
                      <a:pt x="9479" y="2302"/>
                    </a:lnTo>
                    <a:lnTo>
                      <a:pt x="9353" y="2239"/>
                    </a:lnTo>
                    <a:lnTo>
                      <a:pt x="9248" y="2239"/>
                    </a:lnTo>
                    <a:lnTo>
                      <a:pt x="9248" y="2135"/>
                    </a:lnTo>
                    <a:lnTo>
                      <a:pt x="8997" y="1946"/>
                    </a:lnTo>
                    <a:lnTo>
                      <a:pt x="8914" y="1946"/>
                    </a:lnTo>
                    <a:lnTo>
                      <a:pt x="8809" y="1737"/>
                    </a:lnTo>
                    <a:lnTo>
                      <a:pt x="8725" y="1507"/>
                    </a:lnTo>
                    <a:lnTo>
                      <a:pt x="8746" y="1256"/>
                    </a:lnTo>
                    <a:lnTo>
                      <a:pt x="8725" y="1047"/>
                    </a:lnTo>
                    <a:lnTo>
                      <a:pt x="8579" y="628"/>
                    </a:lnTo>
                    <a:lnTo>
                      <a:pt x="8579" y="524"/>
                    </a:lnTo>
                    <a:lnTo>
                      <a:pt x="8600" y="503"/>
                    </a:lnTo>
                    <a:lnTo>
                      <a:pt x="8621" y="565"/>
                    </a:lnTo>
                    <a:lnTo>
                      <a:pt x="8642" y="607"/>
                    </a:lnTo>
                    <a:lnTo>
                      <a:pt x="8684" y="607"/>
                    </a:lnTo>
                    <a:lnTo>
                      <a:pt x="8684" y="565"/>
                    </a:lnTo>
                    <a:lnTo>
                      <a:pt x="8579" y="419"/>
                    </a:lnTo>
                    <a:lnTo>
                      <a:pt x="8516" y="252"/>
                    </a:lnTo>
                    <a:lnTo>
                      <a:pt x="8495" y="210"/>
                    </a:lnTo>
                    <a:lnTo>
                      <a:pt x="8495" y="189"/>
                    </a:lnTo>
                    <a:lnTo>
                      <a:pt x="8495" y="168"/>
                    </a:lnTo>
                    <a:lnTo>
                      <a:pt x="8495" y="147"/>
                    </a:lnTo>
                    <a:lnTo>
                      <a:pt x="8474" y="84"/>
                    </a:lnTo>
                    <a:lnTo>
                      <a:pt x="8495" y="42"/>
                    </a:lnTo>
                    <a:lnTo>
                      <a:pt x="849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" name="Google Shape;651;p23"/>
              <p:cNvSpPr/>
              <p:nvPr/>
            </p:nvSpPr>
            <p:spPr>
              <a:xfrm>
                <a:off x="4166475" y="3025650"/>
                <a:ext cx="219725" cy="166900"/>
              </a:xfrm>
              <a:custGeom>
                <a:rect b="b" l="l" r="r" t="t"/>
                <a:pathLst>
                  <a:path extrusionOk="0" h="6676" w="8789">
                    <a:moveTo>
                      <a:pt x="2511" y="1"/>
                    </a:moveTo>
                    <a:lnTo>
                      <a:pt x="2344" y="336"/>
                    </a:lnTo>
                    <a:lnTo>
                      <a:pt x="2239" y="336"/>
                    </a:lnTo>
                    <a:lnTo>
                      <a:pt x="2218" y="419"/>
                    </a:lnTo>
                    <a:lnTo>
                      <a:pt x="2093" y="398"/>
                    </a:lnTo>
                    <a:lnTo>
                      <a:pt x="2009" y="357"/>
                    </a:lnTo>
                    <a:lnTo>
                      <a:pt x="1988" y="419"/>
                    </a:lnTo>
                    <a:lnTo>
                      <a:pt x="1905" y="566"/>
                    </a:lnTo>
                    <a:lnTo>
                      <a:pt x="1905" y="775"/>
                    </a:lnTo>
                    <a:lnTo>
                      <a:pt x="1758" y="1047"/>
                    </a:lnTo>
                    <a:lnTo>
                      <a:pt x="1695" y="1235"/>
                    </a:lnTo>
                    <a:lnTo>
                      <a:pt x="1653" y="1235"/>
                    </a:lnTo>
                    <a:lnTo>
                      <a:pt x="1549" y="1256"/>
                    </a:lnTo>
                    <a:lnTo>
                      <a:pt x="1507" y="1361"/>
                    </a:lnTo>
                    <a:lnTo>
                      <a:pt x="1381" y="1570"/>
                    </a:lnTo>
                    <a:lnTo>
                      <a:pt x="1381" y="1675"/>
                    </a:lnTo>
                    <a:lnTo>
                      <a:pt x="1193" y="1779"/>
                    </a:lnTo>
                    <a:lnTo>
                      <a:pt x="1151" y="1968"/>
                    </a:lnTo>
                    <a:lnTo>
                      <a:pt x="1026" y="2407"/>
                    </a:lnTo>
                    <a:lnTo>
                      <a:pt x="963" y="2386"/>
                    </a:lnTo>
                    <a:lnTo>
                      <a:pt x="921" y="2386"/>
                    </a:lnTo>
                    <a:lnTo>
                      <a:pt x="879" y="2449"/>
                    </a:lnTo>
                    <a:lnTo>
                      <a:pt x="775" y="2616"/>
                    </a:lnTo>
                    <a:lnTo>
                      <a:pt x="733" y="2721"/>
                    </a:lnTo>
                    <a:lnTo>
                      <a:pt x="775" y="2805"/>
                    </a:lnTo>
                    <a:lnTo>
                      <a:pt x="775" y="2930"/>
                    </a:lnTo>
                    <a:lnTo>
                      <a:pt x="670" y="3056"/>
                    </a:lnTo>
                    <a:lnTo>
                      <a:pt x="628" y="3223"/>
                    </a:lnTo>
                    <a:lnTo>
                      <a:pt x="649" y="3453"/>
                    </a:lnTo>
                    <a:lnTo>
                      <a:pt x="628" y="3704"/>
                    </a:lnTo>
                    <a:lnTo>
                      <a:pt x="544" y="3788"/>
                    </a:lnTo>
                    <a:lnTo>
                      <a:pt x="524" y="3851"/>
                    </a:lnTo>
                    <a:lnTo>
                      <a:pt x="440" y="3851"/>
                    </a:lnTo>
                    <a:lnTo>
                      <a:pt x="398" y="3788"/>
                    </a:lnTo>
                    <a:lnTo>
                      <a:pt x="293" y="3809"/>
                    </a:lnTo>
                    <a:lnTo>
                      <a:pt x="147" y="3788"/>
                    </a:lnTo>
                    <a:lnTo>
                      <a:pt x="147" y="3914"/>
                    </a:lnTo>
                    <a:lnTo>
                      <a:pt x="84" y="3956"/>
                    </a:lnTo>
                    <a:lnTo>
                      <a:pt x="0" y="4081"/>
                    </a:lnTo>
                    <a:lnTo>
                      <a:pt x="42" y="4165"/>
                    </a:lnTo>
                    <a:lnTo>
                      <a:pt x="126" y="4186"/>
                    </a:lnTo>
                    <a:lnTo>
                      <a:pt x="398" y="4186"/>
                    </a:lnTo>
                    <a:lnTo>
                      <a:pt x="440" y="4269"/>
                    </a:lnTo>
                    <a:lnTo>
                      <a:pt x="544" y="4374"/>
                    </a:lnTo>
                    <a:lnTo>
                      <a:pt x="565" y="4437"/>
                    </a:lnTo>
                    <a:lnTo>
                      <a:pt x="607" y="4479"/>
                    </a:lnTo>
                    <a:lnTo>
                      <a:pt x="712" y="4646"/>
                    </a:lnTo>
                    <a:lnTo>
                      <a:pt x="816" y="4709"/>
                    </a:lnTo>
                    <a:lnTo>
                      <a:pt x="816" y="4751"/>
                    </a:lnTo>
                    <a:lnTo>
                      <a:pt x="858" y="4813"/>
                    </a:lnTo>
                    <a:lnTo>
                      <a:pt x="963" y="4813"/>
                    </a:lnTo>
                    <a:lnTo>
                      <a:pt x="1047" y="4897"/>
                    </a:lnTo>
                    <a:lnTo>
                      <a:pt x="1088" y="5002"/>
                    </a:lnTo>
                    <a:lnTo>
                      <a:pt x="1172" y="5106"/>
                    </a:lnTo>
                    <a:lnTo>
                      <a:pt x="1193" y="5316"/>
                    </a:lnTo>
                    <a:lnTo>
                      <a:pt x="1256" y="5357"/>
                    </a:lnTo>
                    <a:lnTo>
                      <a:pt x="1298" y="5567"/>
                    </a:lnTo>
                    <a:lnTo>
                      <a:pt x="1340" y="5525"/>
                    </a:lnTo>
                    <a:lnTo>
                      <a:pt x="1402" y="5629"/>
                    </a:lnTo>
                    <a:lnTo>
                      <a:pt x="1507" y="5588"/>
                    </a:lnTo>
                    <a:lnTo>
                      <a:pt x="1612" y="5629"/>
                    </a:lnTo>
                    <a:lnTo>
                      <a:pt x="1612" y="5964"/>
                    </a:lnTo>
                    <a:lnTo>
                      <a:pt x="1695" y="6069"/>
                    </a:lnTo>
                    <a:lnTo>
                      <a:pt x="1821" y="6090"/>
                    </a:lnTo>
                    <a:lnTo>
                      <a:pt x="1967" y="6048"/>
                    </a:lnTo>
                    <a:lnTo>
                      <a:pt x="2093" y="6090"/>
                    </a:lnTo>
                    <a:lnTo>
                      <a:pt x="2386" y="6069"/>
                    </a:lnTo>
                    <a:lnTo>
                      <a:pt x="2490" y="6152"/>
                    </a:lnTo>
                    <a:lnTo>
                      <a:pt x="2721" y="6383"/>
                    </a:lnTo>
                    <a:lnTo>
                      <a:pt x="2867" y="6466"/>
                    </a:lnTo>
                    <a:lnTo>
                      <a:pt x="2951" y="6571"/>
                    </a:lnTo>
                    <a:lnTo>
                      <a:pt x="3055" y="6613"/>
                    </a:lnTo>
                    <a:lnTo>
                      <a:pt x="3244" y="6613"/>
                    </a:lnTo>
                    <a:lnTo>
                      <a:pt x="3369" y="6676"/>
                    </a:lnTo>
                    <a:lnTo>
                      <a:pt x="3537" y="6634"/>
                    </a:lnTo>
                    <a:lnTo>
                      <a:pt x="3641" y="6676"/>
                    </a:lnTo>
                    <a:lnTo>
                      <a:pt x="3850" y="6676"/>
                    </a:lnTo>
                    <a:lnTo>
                      <a:pt x="3997" y="6424"/>
                    </a:lnTo>
                    <a:lnTo>
                      <a:pt x="4060" y="6362"/>
                    </a:lnTo>
                    <a:lnTo>
                      <a:pt x="4164" y="6299"/>
                    </a:lnTo>
                    <a:lnTo>
                      <a:pt x="4269" y="6299"/>
                    </a:lnTo>
                    <a:lnTo>
                      <a:pt x="4311" y="6278"/>
                    </a:lnTo>
                    <a:lnTo>
                      <a:pt x="4583" y="6257"/>
                    </a:lnTo>
                    <a:lnTo>
                      <a:pt x="4645" y="6278"/>
                    </a:lnTo>
                    <a:lnTo>
                      <a:pt x="4729" y="6404"/>
                    </a:lnTo>
                    <a:lnTo>
                      <a:pt x="4834" y="6466"/>
                    </a:lnTo>
                    <a:lnTo>
                      <a:pt x="5043" y="6424"/>
                    </a:lnTo>
                    <a:lnTo>
                      <a:pt x="5210" y="6424"/>
                    </a:lnTo>
                    <a:lnTo>
                      <a:pt x="5252" y="6320"/>
                    </a:lnTo>
                    <a:lnTo>
                      <a:pt x="5441" y="6257"/>
                    </a:lnTo>
                    <a:lnTo>
                      <a:pt x="5629" y="6215"/>
                    </a:lnTo>
                    <a:lnTo>
                      <a:pt x="5775" y="6152"/>
                    </a:lnTo>
                    <a:lnTo>
                      <a:pt x="5880" y="6069"/>
                    </a:lnTo>
                    <a:lnTo>
                      <a:pt x="5943" y="5964"/>
                    </a:lnTo>
                    <a:lnTo>
                      <a:pt x="6068" y="5880"/>
                    </a:lnTo>
                    <a:lnTo>
                      <a:pt x="6173" y="5880"/>
                    </a:lnTo>
                    <a:lnTo>
                      <a:pt x="6278" y="5797"/>
                    </a:lnTo>
                    <a:lnTo>
                      <a:pt x="7010" y="5797"/>
                    </a:lnTo>
                    <a:lnTo>
                      <a:pt x="8788" y="4018"/>
                    </a:lnTo>
                    <a:lnTo>
                      <a:pt x="8056" y="4018"/>
                    </a:lnTo>
                    <a:lnTo>
                      <a:pt x="6361" y="3495"/>
                    </a:lnTo>
                    <a:lnTo>
                      <a:pt x="6215" y="3370"/>
                    </a:lnTo>
                    <a:lnTo>
                      <a:pt x="6006" y="3349"/>
                    </a:lnTo>
                    <a:lnTo>
                      <a:pt x="5943" y="3160"/>
                    </a:lnTo>
                    <a:lnTo>
                      <a:pt x="5964" y="3014"/>
                    </a:lnTo>
                    <a:lnTo>
                      <a:pt x="5796" y="2930"/>
                    </a:lnTo>
                    <a:lnTo>
                      <a:pt x="5692" y="2616"/>
                    </a:lnTo>
                    <a:lnTo>
                      <a:pt x="5650" y="2386"/>
                    </a:lnTo>
                    <a:lnTo>
                      <a:pt x="5692" y="2323"/>
                    </a:lnTo>
                    <a:lnTo>
                      <a:pt x="5587" y="2282"/>
                    </a:lnTo>
                    <a:lnTo>
                      <a:pt x="5441" y="2303"/>
                    </a:lnTo>
                    <a:lnTo>
                      <a:pt x="5315" y="2386"/>
                    </a:lnTo>
                    <a:lnTo>
                      <a:pt x="5106" y="2386"/>
                    </a:lnTo>
                    <a:lnTo>
                      <a:pt x="5022" y="2323"/>
                    </a:lnTo>
                    <a:lnTo>
                      <a:pt x="5127" y="2198"/>
                    </a:lnTo>
                    <a:lnTo>
                      <a:pt x="5127" y="2093"/>
                    </a:lnTo>
                    <a:lnTo>
                      <a:pt x="5169" y="1989"/>
                    </a:lnTo>
                    <a:lnTo>
                      <a:pt x="5169" y="1821"/>
                    </a:lnTo>
                    <a:lnTo>
                      <a:pt x="5210" y="1717"/>
                    </a:lnTo>
                    <a:lnTo>
                      <a:pt x="5252" y="1591"/>
                    </a:lnTo>
                    <a:lnTo>
                      <a:pt x="5357" y="1570"/>
                    </a:lnTo>
                    <a:lnTo>
                      <a:pt x="5210" y="1361"/>
                    </a:lnTo>
                    <a:lnTo>
                      <a:pt x="5127" y="1361"/>
                    </a:lnTo>
                    <a:lnTo>
                      <a:pt x="5106" y="1277"/>
                    </a:lnTo>
                    <a:lnTo>
                      <a:pt x="5064" y="1173"/>
                    </a:lnTo>
                    <a:lnTo>
                      <a:pt x="4959" y="1026"/>
                    </a:lnTo>
                    <a:lnTo>
                      <a:pt x="4855" y="984"/>
                    </a:lnTo>
                    <a:lnTo>
                      <a:pt x="4687" y="838"/>
                    </a:lnTo>
                    <a:lnTo>
                      <a:pt x="4541" y="733"/>
                    </a:lnTo>
                    <a:lnTo>
                      <a:pt x="4520" y="671"/>
                    </a:lnTo>
                    <a:lnTo>
                      <a:pt x="4415" y="671"/>
                    </a:lnTo>
                    <a:lnTo>
                      <a:pt x="4394" y="629"/>
                    </a:lnTo>
                    <a:lnTo>
                      <a:pt x="4227" y="629"/>
                    </a:lnTo>
                    <a:lnTo>
                      <a:pt x="4185" y="524"/>
                    </a:lnTo>
                    <a:lnTo>
                      <a:pt x="3976" y="336"/>
                    </a:lnTo>
                    <a:lnTo>
                      <a:pt x="3871" y="315"/>
                    </a:lnTo>
                    <a:lnTo>
                      <a:pt x="3788" y="231"/>
                    </a:lnTo>
                    <a:lnTo>
                      <a:pt x="3662" y="210"/>
                    </a:lnTo>
                    <a:lnTo>
                      <a:pt x="3578" y="231"/>
                    </a:lnTo>
                    <a:lnTo>
                      <a:pt x="3557" y="252"/>
                    </a:lnTo>
                    <a:lnTo>
                      <a:pt x="3369" y="106"/>
                    </a:lnTo>
                    <a:lnTo>
                      <a:pt x="3265" y="106"/>
                    </a:lnTo>
                    <a:lnTo>
                      <a:pt x="3223" y="147"/>
                    </a:lnTo>
                    <a:lnTo>
                      <a:pt x="3139" y="85"/>
                    </a:lnTo>
                    <a:lnTo>
                      <a:pt x="3034" y="106"/>
                    </a:lnTo>
                    <a:lnTo>
                      <a:pt x="2930" y="189"/>
                    </a:lnTo>
                    <a:lnTo>
                      <a:pt x="2825" y="189"/>
                    </a:lnTo>
                    <a:lnTo>
                      <a:pt x="2595" y="106"/>
                    </a:lnTo>
                    <a:lnTo>
                      <a:pt x="2553" y="43"/>
                    </a:lnTo>
                    <a:lnTo>
                      <a:pt x="251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2" name="Google Shape;652;p23"/>
              <p:cNvSpPr/>
              <p:nvPr/>
            </p:nvSpPr>
            <p:spPr>
              <a:xfrm>
                <a:off x="4213550" y="2979100"/>
                <a:ext cx="96800" cy="85825"/>
              </a:xfrm>
              <a:custGeom>
                <a:rect b="b" l="l" r="r" t="t"/>
                <a:pathLst>
                  <a:path extrusionOk="0" h="3433" w="3872">
                    <a:moveTo>
                      <a:pt x="1151" y="1"/>
                    </a:moveTo>
                    <a:lnTo>
                      <a:pt x="1068" y="105"/>
                    </a:lnTo>
                    <a:lnTo>
                      <a:pt x="963" y="168"/>
                    </a:lnTo>
                    <a:lnTo>
                      <a:pt x="858" y="189"/>
                    </a:lnTo>
                    <a:lnTo>
                      <a:pt x="838" y="273"/>
                    </a:lnTo>
                    <a:lnTo>
                      <a:pt x="712" y="273"/>
                    </a:lnTo>
                    <a:lnTo>
                      <a:pt x="628" y="315"/>
                    </a:lnTo>
                    <a:lnTo>
                      <a:pt x="524" y="336"/>
                    </a:lnTo>
                    <a:lnTo>
                      <a:pt x="524" y="398"/>
                    </a:lnTo>
                    <a:lnTo>
                      <a:pt x="524" y="440"/>
                    </a:lnTo>
                    <a:lnTo>
                      <a:pt x="524" y="524"/>
                    </a:lnTo>
                    <a:lnTo>
                      <a:pt x="356" y="524"/>
                    </a:lnTo>
                    <a:lnTo>
                      <a:pt x="314" y="545"/>
                    </a:lnTo>
                    <a:lnTo>
                      <a:pt x="314" y="691"/>
                    </a:lnTo>
                    <a:lnTo>
                      <a:pt x="231" y="817"/>
                    </a:lnTo>
                    <a:lnTo>
                      <a:pt x="294" y="838"/>
                    </a:lnTo>
                    <a:lnTo>
                      <a:pt x="335" y="900"/>
                    </a:lnTo>
                    <a:lnTo>
                      <a:pt x="294" y="942"/>
                    </a:lnTo>
                    <a:lnTo>
                      <a:pt x="231" y="1131"/>
                    </a:lnTo>
                    <a:lnTo>
                      <a:pt x="189" y="1424"/>
                    </a:lnTo>
                    <a:lnTo>
                      <a:pt x="84" y="1549"/>
                    </a:lnTo>
                    <a:lnTo>
                      <a:pt x="84" y="1654"/>
                    </a:lnTo>
                    <a:lnTo>
                      <a:pt x="22" y="1737"/>
                    </a:lnTo>
                    <a:lnTo>
                      <a:pt x="1" y="1863"/>
                    </a:lnTo>
                    <a:lnTo>
                      <a:pt x="84" y="2093"/>
                    </a:lnTo>
                    <a:lnTo>
                      <a:pt x="105" y="2219"/>
                    </a:lnTo>
                    <a:lnTo>
                      <a:pt x="126" y="2219"/>
                    </a:lnTo>
                    <a:lnTo>
                      <a:pt x="210" y="2260"/>
                    </a:lnTo>
                    <a:lnTo>
                      <a:pt x="335" y="2281"/>
                    </a:lnTo>
                    <a:lnTo>
                      <a:pt x="356" y="2198"/>
                    </a:lnTo>
                    <a:lnTo>
                      <a:pt x="461" y="2198"/>
                    </a:lnTo>
                    <a:lnTo>
                      <a:pt x="628" y="1863"/>
                    </a:lnTo>
                    <a:lnTo>
                      <a:pt x="670" y="1905"/>
                    </a:lnTo>
                    <a:lnTo>
                      <a:pt x="712" y="1968"/>
                    </a:lnTo>
                    <a:lnTo>
                      <a:pt x="942" y="2051"/>
                    </a:lnTo>
                    <a:lnTo>
                      <a:pt x="1047" y="2051"/>
                    </a:lnTo>
                    <a:lnTo>
                      <a:pt x="1151" y="1968"/>
                    </a:lnTo>
                    <a:lnTo>
                      <a:pt x="1256" y="1947"/>
                    </a:lnTo>
                    <a:lnTo>
                      <a:pt x="1340" y="2009"/>
                    </a:lnTo>
                    <a:lnTo>
                      <a:pt x="1382" y="1968"/>
                    </a:lnTo>
                    <a:lnTo>
                      <a:pt x="1486" y="1968"/>
                    </a:lnTo>
                    <a:lnTo>
                      <a:pt x="1674" y="2114"/>
                    </a:lnTo>
                    <a:lnTo>
                      <a:pt x="1695" y="2093"/>
                    </a:lnTo>
                    <a:lnTo>
                      <a:pt x="1779" y="2072"/>
                    </a:lnTo>
                    <a:lnTo>
                      <a:pt x="1905" y="2093"/>
                    </a:lnTo>
                    <a:lnTo>
                      <a:pt x="1988" y="2177"/>
                    </a:lnTo>
                    <a:lnTo>
                      <a:pt x="2093" y="2198"/>
                    </a:lnTo>
                    <a:lnTo>
                      <a:pt x="2302" y="2386"/>
                    </a:lnTo>
                    <a:lnTo>
                      <a:pt x="2344" y="2491"/>
                    </a:lnTo>
                    <a:lnTo>
                      <a:pt x="2511" y="2491"/>
                    </a:lnTo>
                    <a:lnTo>
                      <a:pt x="2532" y="2533"/>
                    </a:lnTo>
                    <a:lnTo>
                      <a:pt x="2637" y="2533"/>
                    </a:lnTo>
                    <a:lnTo>
                      <a:pt x="2658" y="2595"/>
                    </a:lnTo>
                    <a:lnTo>
                      <a:pt x="2804" y="2700"/>
                    </a:lnTo>
                    <a:lnTo>
                      <a:pt x="2972" y="2846"/>
                    </a:lnTo>
                    <a:lnTo>
                      <a:pt x="3076" y="2888"/>
                    </a:lnTo>
                    <a:lnTo>
                      <a:pt x="3181" y="3035"/>
                    </a:lnTo>
                    <a:lnTo>
                      <a:pt x="3223" y="3139"/>
                    </a:lnTo>
                    <a:lnTo>
                      <a:pt x="3244" y="3223"/>
                    </a:lnTo>
                    <a:lnTo>
                      <a:pt x="3327" y="3223"/>
                    </a:lnTo>
                    <a:lnTo>
                      <a:pt x="3474" y="3432"/>
                    </a:lnTo>
                    <a:lnTo>
                      <a:pt x="3599" y="3369"/>
                    </a:lnTo>
                    <a:lnTo>
                      <a:pt x="3662" y="3328"/>
                    </a:lnTo>
                    <a:lnTo>
                      <a:pt x="3746" y="3307"/>
                    </a:lnTo>
                    <a:lnTo>
                      <a:pt x="3871" y="3202"/>
                    </a:lnTo>
                    <a:lnTo>
                      <a:pt x="3809" y="3160"/>
                    </a:lnTo>
                    <a:lnTo>
                      <a:pt x="3809" y="3139"/>
                    </a:lnTo>
                    <a:lnTo>
                      <a:pt x="3767" y="3202"/>
                    </a:lnTo>
                    <a:lnTo>
                      <a:pt x="3683" y="3139"/>
                    </a:lnTo>
                    <a:lnTo>
                      <a:pt x="3641" y="3139"/>
                    </a:lnTo>
                    <a:lnTo>
                      <a:pt x="3579" y="3035"/>
                    </a:lnTo>
                    <a:lnTo>
                      <a:pt x="3599" y="3014"/>
                    </a:lnTo>
                    <a:lnTo>
                      <a:pt x="3537" y="2909"/>
                    </a:lnTo>
                    <a:lnTo>
                      <a:pt x="3453" y="2888"/>
                    </a:lnTo>
                    <a:lnTo>
                      <a:pt x="3348" y="2637"/>
                    </a:lnTo>
                    <a:lnTo>
                      <a:pt x="3327" y="2595"/>
                    </a:lnTo>
                    <a:lnTo>
                      <a:pt x="3327" y="2616"/>
                    </a:lnTo>
                    <a:lnTo>
                      <a:pt x="3265" y="2616"/>
                    </a:lnTo>
                    <a:lnTo>
                      <a:pt x="3181" y="2512"/>
                    </a:lnTo>
                    <a:lnTo>
                      <a:pt x="3055" y="2470"/>
                    </a:lnTo>
                    <a:lnTo>
                      <a:pt x="2972" y="2323"/>
                    </a:lnTo>
                    <a:lnTo>
                      <a:pt x="2804" y="2093"/>
                    </a:lnTo>
                    <a:lnTo>
                      <a:pt x="2742" y="2051"/>
                    </a:lnTo>
                    <a:lnTo>
                      <a:pt x="2595" y="2009"/>
                    </a:lnTo>
                    <a:lnTo>
                      <a:pt x="2532" y="1947"/>
                    </a:lnTo>
                    <a:lnTo>
                      <a:pt x="2428" y="1800"/>
                    </a:lnTo>
                    <a:lnTo>
                      <a:pt x="2344" y="1842"/>
                    </a:lnTo>
                    <a:lnTo>
                      <a:pt x="2218" y="1842"/>
                    </a:lnTo>
                    <a:lnTo>
                      <a:pt x="2177" y="1863"/>
                    </a:lnTo>
                    <a:lnTo>
                      <a:pt x="2114" y="1800"/>
                    </a:lnTo>
                    <a:lnTo>
                      <a:pt x="2009" y="1654"/>
                    </a:lnTo>
                    <a:lnTo>
                      <a:pt x="2072" y="1633"/>
                    </a:lnTo>
                    <a:lnTo>
                      <a:pt x="1967" y="1465"/>
                    </a:lnTo>
                    <a:lnTo>
                      <a:pt x="1905" y="1486"/>
                    </a:lnTo>
                    <a:lnTo>
                      <a:pt x="1905" y="1591"/>
                    </a:lnTo>
                    <a:lnTo>
                      <a:pt x="1926" y="1591"/>
                    </a:lnTo>
                    <a:lnTo>
                      <a:pt x="1926" y="1758"/>
                    </a:lnTo>
                    <a:lnTo>
                      <a:pt x="1821" y="1737"/>
                    </a:lnTo>
                    <a:lnTo>
                      <a:pt x="1800" y="1549"/>
                    </a:lnTo>
                    <a:lnTo>
                      <a:pt x="1758" y="1444"/>
                    </a:lnTo>
                    <a:lnTo>
                      <a:pt x="1674" y="1424"/>
                    </a:lnTo>
                    <a:lnTo>
                      <a:pt x="1674" y="1361"/>
                    </a:lnTo>
                    <a:lnTo>
                      <a:pt x="1654" y="1214"/>
                    </a:lnTo>
                    <a:lnTo>
                      <a:pt x="1591" y="1172"/>
                    </a:lnTo>
                    <a:lnTo>
                      <a:pt x="1507" y="754"/>
                    </a:lnTo>
                    <a:lnTo>
                      <a:pt x="1277" y="126"/>
                    </a:lnTo>
                    <a:lnTo>
                      <a:pt x="115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" name="Google Shape;653;p23"/>
              <p:cNvSpPr/>
              <p:nvPr/>
            </p:nvSpPr>
            <p:spPr>
              <a:xfrm>
                <a:off x="4292025" y="3059150"/>
                <a:ext cx="21975" cy="26175"/>
              </a:xfrm>
              <a:custGeom>
                <a:rect b="b" l="l" r="r" t="t"/>
                <a:pathLst>
                  <a:path extrusionOk="0" h="1047" w="879">
                    <a:moveTo>
                      <a:pt x="732" y="0"/>
                    </a:moveTo>
                    <a:lnTo>
                      <a:pt x="607" y="105"/>
                    </a:lnTo>
                    <a:lnTo>
                      <a:pt x="523" y="126"/>
                    </a:lnTo>
                    <a:lnTo>
                      <a:pt x="460" y="167"/>
                    </a:lnTo>
                    <a:lnTo>
                      <a:pt x="230" y="251"/>
                    </a:lnTo>
                    <a:lnTo>
                      <a:pt x="188" y="377"/>
                    </a:lnTo>
                    <a:lnTo>
                      <a:pt x="147" y="481"/>
                    </a:lnTo>
                    <a:lnTo>
                      <a:pt x="147" y="649"/>
                    </a:lnTo>
                    <a:lnTo>
                      <a:pt x="105" y="753"/>
                    </a:lnTo>
                    <a:lnTo>
                      <a:pt x="105" y="858"/>
                    </a:lnTo>
                    <a:lnTo>
                      <a:pt x="0" y="983"/>
                    </a:lnTo>
                    <a:lnTo>
                      <a:pt x="84" y="1046"/>
                    </a:lnTo>
                    <a:lnTo>
                      <a:pt x="293" y="1046"/>
                    </a:lnTo>
                    <a:lnTo>
                      <a:pt x="419" y="963"/>
                    </a:lnTo>
                    <a:lnTo>
                      <a:pt x="565" y="942"/>
                    </a:lnTo>
                    <a:lnTo>
                      <a:pt x="670" y="983"/>
                    </a:lnTo>
                    <a:lnTo>
                      <a:pt x="670" y="963"/>
                    </a:lnTo>
                    <a:lnTo>
                      <a:pt x="837" y="732"/>
                    </a:lnTo>
                    <a:lnTo>
                      <a:pt x="816" y="670"/>
                    </a:lnTo>
                    <a:lnTo>
                      <a:pt x="649" y="670"/>
                    </a:lnTo>
                    <a:lnTo>
                      <a:pt x="565" y="732"/>
                    </a:lnTo>
                    <a:lnTo>
                      <a:pt x="523" y="691"/>
                    </a:lnTo>
                    <a:lnTo>
                      <a:pt x="460" y="628"/>
                    </a:lnTo>
                    <a:lnTo>
                      <a:pt x="565" y="628"/>
                    </a:lnTo>
                    <a:lnTo>
                      <a:pt x="649" y="544"/>
                    </a:lnTo>
                    <a:lnTo>
                      <a:pt x="732" y="544"/>
                    </a:lnTo>
                    <a:lnTo>
                      <a:pt x="837" y="419"/>
                    </a:lnTo>
                    <a:lnTo>
                      <a:pt x="879" y="377"/>
                    </a:lnTo>
                    <a:lnTo>
                      <a:pt x="858" y="230"/>
                    </a:lnTo>
                    <a:lnTo>
                      <a:pt x="879" y="147"/>
                    </a:lnTo>
                    <a:lnTo>
                      <a:pt x="858" y="147"/>
                    </a:lnTo>
                    <a:lnTo>
                      <a:pt x="732" y="21"/>
                    </a:lnTo>
                    <a:lnTo>
                      <a:pt x="73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" name="Google Shape;654;p23"/>
              <p:cNvSpPr/>
              <p:nvPr/>
            </p:nvSpPr>
            <p:spPr>
              <a:xfrm>
                <a:off x="4282600" y="3069600"/>
                <a:ext cx="148050" cy="196175"/>
              </a:xfrm>
              <a:custGeom>
                <a:rect b="b" l="l" r="r" t="t"/>
                <a:pathLst>
                  <a:path extrusionOk="0" h="7847" w="5922">
                    <a:moveTo>
                      <a:pt x="5587" y="1"/>
                    </a:moveTo>
                    <a:lnTo>
                      <a:pt x="5587" y="21"/>
                    </a:lnTo>
                    <a:lnTo>
                      <a:pt x="5545" y="21"/>
                    </a:lnTo>
                    <a:lnTo>
                      <a:pt x="5482" y="105"/>
                    </a:lnTo>
                    <a:lnTo>
                      <a:pt x="5441" y="210"/>
                    </a:lnTo>
                    <a:lnTo>
                      <a:pt x="5420" y="168"/>
                    </a:lnTo>
                    <a:lnTo>
                      <a:pt x="5315" y="273"/>
                    </a:lnTo>
                    <a:lnTo>
                      <a:pt x="5127" y="314"/>
                    </a:lnTo>
                    <a:lnTo>
                      <a:pt x="5127" y="335"/>
                    </a:lnTo>
                    <a:lnTo>
                      <a:pt x="5085" y="314"/>
                    </a:lnTo>
                    <a:lnTo>
                      <a:pt x="4897" y="335"/>
                    </a:lnTo>
                    <a:lnTo>
                      <a:pt x="4792" y="419"/>
                    </a:lnTo>
                    <a:lnTo>
                      <a:pt x="4499" y="461"/>
                    </a:lnTo>
                    <a:lnTo>
                      <a:pt x="4457" y="461"/>
                    </a:lnTo>
                    <a:lnTo>
                      <a:pt x="4394" y="440"/>
                    </a:lnTo>
                    <a:lnTo>
                      <a:pt x="4227" y="440"/>
                    </a:lnTo>
                    <a:lnTo>
                      <a:pt x="4060" y="524"/>
                    </a:lnTo>
                    <a:lnTo>
                      <a:pt x="3913" y="524"/>
                    </a:lnTo>
                    <a:lnTo>
                      <a:pt x="3830" y="545"/>
                    </a:lnTo>
                    <a:lnTo>
                      <a:pt x="3704" y="482"/>
                    </a:lnTo>
                    <a:lnTo>
                      <a:pt x="3599" y="524"/>
                    </a:lnTo>
                    <a:lnTo>
                      <a:pt x="3244" y="733"/>
                    </a:lnTo>
                    <a:lnTo>
                      <a:pt x="3076" y="754"/>
                    </a:lnTo>
                    <a:lnTo>
                      <a:pt x="2972" y="691"/>
                    </a:lnTo>
                    <a:lnTo>
                      <a:pt x="2909" y="733"/>
                    </a:lnTo>
                    <a:lnTo>
                      <a:pt x="2762" y="733"/>
                    </a:lnTo>
                    <a:lnTo>
                      <a:pt x="2700" y="691"/>
                    </a:lnTo>
                    <a:lnTo>
                      <a:pt x="2658" y="691"/>
                    </a:lnTo>
                    <a:lnTo>
                      <a:pt x="2469" y="858"/>
                    </a:lnTo>
                    <a:lnTo>
                      <a:pt x="2365" y="858"/>
                    </a:lnTo>
                    <a:lnTo>
                      <a:pt x="2239" y="942"/>
                    </a:lnTo>
                    <a:lnTo>
                      <a:pt x="2177" y="1005"/>
                    </a:lnTo>
                    <a:lnTo>
                      <a:pt x="1988" y="1047"/>
                    </a:lnTo>
                    <a:lnTo>
                      <a:pt x="1863" y="984"/>
                    </a:lnTo>
                    <a:lnTo>
                      <a:pt x="1716" y="858"/>
                    </a:lnTo>
                    <a:lnTo>
                      <a:pt x="1653" y="858"/>
                    </a:lnTo>
                    <a:lnTo>
                      <a:pt x="1633" y="754"/>
                    </a:lnTo>
                    <a:lnTo>
                      <a:pt x="1256" y="377"/>
                    </a:lnTo>
                    <a:lnTo>
                      <a:pt x="1235" y="356"/>
                    </a:lnTo>
                    <a:lnTo>
                      <a:pt x="1214" y="314"/>
                    </a:lnTo>
                    <a:lnTo>
                      <a:pt x="1047" y="545"/>
                    </a:lnTo>
                    <a:lnTo>
                      <a:pt x="1005" y="628"/>
                    </a:lnTo>
                    <a:lnTo>
                      <a:pt x="1047" y="858"/>
                    </a:lnTo>
                    <a:lnTo>
                      <a:pt x="1151" y="1172"/>
                    </a:lnTo>
                    <a:lnTo>
                      <a:pt x="1319" y="1256"/>
                    </a:lnTo>
                    <a:lnTo>
                      <a:pt x="1298" y="1402"/>
                    </a:lnTo>
                    <a:lnTo>
                      <a:pt x="1361" y="1591"/>
                    </a:lnTo>
                    <a:lnTo>
                      <a:pt x="1570" y="1612"/>
                    </a:lnTo>
                    <a:lnTo>
                      <a:pt x="1716" y="1737"/>
                    </a:lnTo>
                    <a:lnTo>
                      <a:pt x="3411" y="2260"/>
                    </a:lnTo>
                    <a:lnTo>
                      <a:pt x="4143" y="2260"/>
                    </a:lnTo>
                    <a:lnTo>
                      <a:pt x="2365" y="4039"/>
                    </a:lnTo>
                    <a:lnTo>
                      <a:pt x="1633" y="4039"/>
                    </a:lnTo>
                    <a:lnTo>
                      <a:pt x="1528" y="4122"/>
                    </a:lnTo>
                    <a:lnTo>
                      <a:pt x="1423" y="4122"/>
                    </a:lnTo>
                    <a:lnTo>
                      <a:pt x="1298" y="4206"/>
                    </a:lnTo>
                    <a:lnTo>
                      <a:pt x="1235" y="4311"/>
                    </a:lnTo>
                    <a:lnTo>
                      <a:pt x="1130" y="4394"/>
                    </a:lnTo>
                    <a:lnTo>
                      <a:pt x="984" y="4457"/>
                    </a:lnTo>
                    <a:lnTo>
                      <a:pt x="796" y="4499"/>
                    </a:lnTo>
                    <a:lnTo>
                      <a:pt x="607" y="4562"/>
                    </a:lnTo>
                    <a:lnTo>
                      <a:pt x="565" y="4666"/>
                    </a:lnTo>
                    <a:lnTo>
                      <a:pt x="0" y="5169"/>
                    </a:lnTo>
                    <a:lnTo>
                      <a:pt x="0" y="7449"/>
                    </a:lnTo>
                    <a:lnTo>
                      <a:pt x="419" y="7847"/>
                    </a:lnTo>
                    <a:lnTo>
                      <a:pt x="419" y="7805"/>
                    </a:lnTo>
                    <a:lnTo>
                      <a:pt x="900" y="7261"/>
                    </a:lnTo>
                    <a:lnTo>
                      <a:pt x="942" y="7156"/>
                    </a:lnTo>
                    <a:lnTo>
                      <a:pt x="1089" y="7031"/>
                    </a:lnTo>
                    <a:lnTo>
                      <a:pt x="1193" y="7010"/>
                    </a:lnTo>
                    <a:lnTo>
                      <a:pt x="1235" y="6926"/>
                    </a:lnTo>
                    <a:lnTo>
                      <a:pt x="1298" y="6905"/>
                    </a:lnTo>
                    <a:lnTo>
                      <a:pt x="1633" y="6529"/>
                    </a:lnTo>
                    <a:lnTo>
                      <a:pt x="1716" y="6508"/>
                    </a:lnTo>
                    <a:lnTo>
                      <a:pt x="2093" y="6089"/>
                    </a:lnTo>
                    <a:lnTo>
                      <a:pt x="2302" y="5922"/>
                    </a:lnTo>
                    <a:lnTo>
                      <a:pt x="2469" y="5817"/>
                    </a:lnTo>
                    <a:lnTo>
                      <a:pt x="2658" y="5796"/>
                    </a:lnTo>
                    <a:lnTo>
                      <a:pt x="2930" y="5566"/>
                    </a:lnTo>
                    <a:lnTo>
                      <a:pt x="3558" y="4980"/>
                    </a:lnTo>
                    <a:lnTo>
                      <a:pt x="3871" y="4625"/>
                    </a:lnTo>
                    <a:lnTo>
                      <a:pt x="4060" y="4436"/>
                    </a:lnTo>
                    <a:lnTo>
                      <a:pt x="4081" y="4311"/>
                    </a:lnTo>
                    <a:lnTo>
                      <a:pt x="4478" y="3788"/>
                    </a:lnTo>
                    <a:lnTo>
                      <a:pt x="4478" y="3683"/>
                    </a:lnTo>
                    <a:lnTo>
                      <a:pt x="4687" y="3390"/>
                    </a:lnTo>
                    <a:lnTo>
                      <a:pt x="4708" y="3202"/>
                    </a:lnTo>
                    <a:lnTo>
                      <a:pt x="5022" y="2574"/>
                    </a:lnTo>
                    <a:lnTo>
                      <a:pt x="5106" y="2532"/>
                    </a:lnTo>
                    <a:lnTo>
                      <a:pt x="5064" y="2449"/>
                    </a:lnTo>
                    <a:lnTo>
                      <a:pt x="5064" y="2365"/>
                    </a:lnTo>
                    <a:lnTo>
                      <a:pt x="5190" y="2239"/>
                    </a:lnTo>
                    <a:lnTo>
                      <a:pt x="5231" y="2239"/>
                    </a:lnTo>
                    <a:lnTo>
                      <a:pt x="5315" y="2135"/>
                    </a:lnTo>
                    <a:lnTo>
                      <a:pt x="5441" y="1842"/>
                    </a:lnTo>
                    <a:lnTo>
                      <a:pt x="5650" y="1591"/>
                    </a:lnTo>
                    <a:lnTo>
                      <a:pt x="5650" y="1423"/>
                    </a:lnTo>
                    <a:lnTo>
                      <a:pt x="5692" y="1381"/>
                    </a:lnTo>
                    <a:lnTo>
                      <a:pt x="5713" y="1214"/>
                    </a:lnTo>
                    <a:lnTo>
                      <a:pt x="5650" y="1151"/>
                    </a:lnTo>
                    <a:lnTo>
                      <a:pt x="5734" y="1005"/>
                    </a:lnTo>
                    <a:lnTo>
                      <a:pt x="5796" y="984"/>
                    </a:lnTo>
                    <a:lnTo>
                      <a:pt x="5859" y="984"/>
                    </a:lnTo>
                    <a:lnTo>
                      <a:pt x="5901" y="1005"/>
                    </a:lnTo>
                    <a:lnTo>
                      <a:pt x="5922" y="1005"/>
                    </a:lnTo>
                    <a:lnTo>
                      <a:pt x="5901" y="942"/>
                    </a:lnTo>
                    <a:lnTo>
                      <a:pt x="5838" y="942"/>
                    </a:lnTo>
                    <a:lnTo>
                      <a:pt x="5859" y="963"/>
                    </a:lnTo>
                    <a:lnTo>
                      <a:pt x="5796" y="963"/>
                    </a:lnTo>
                    <a:lnTo>
                      <a:pt x="5817" y="879"/>
                    </a:lnTo>
                    <a:lnTo>
                      <a:pt x="5817" y="775"/>
                    </a:lnTo>
                    <a:lnTo>
                      <a:pt x="5754" y="691"/>
                    </a:lnTo>
                    <a:lnTo>
                      <a:pt x="5817" y="586"/>
                    </a:lnTo>
                    <a:lnTo>
                      <a:pt x="5859" y="545"/>
                    </a:lnTo>
                    <a:lnTo>
                      <a:pt x="5859" y="482"/>
                    </a:lnTo>
                    <a:lnTo>
                      <a:pt x="5796" y="482"/>
                    </a:lnTo>
                    <a:lnTo>
                      <a:pt x="5754" y="440"/>
                    </a:lnTo>
                    <a:lnTo>
                      <a:pt x="5796" y="377"/>
                    </a:lnTo>
                    <a:lnTo>
                      <a:pt x="5796" y="314"/>
                    </a:lnTo>
                    <a:lnTo>
                      <a:pt x="5838" y="210"/>
                    </a:lnTo>
                    <a:lnTo>
                      <a:pt x="5901" y="126"/>
                    </a:lnTo>
                    <a:lnTo>
                      <a:pt x="5859" y="105"/>
                    </a:lnTo>
                    <a:lnTo>
                      <a:pt x="5796" y="105"/>
                    </a:lnTo>
                    <a:lnTo>
                      <a:pt x="5650" y="42"/>
                    </a:lnTo>
                    <a:lnTo>
                      <a:pt x="558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" name="Google Shape;655;p23"/>
              <p:cNvSpPr/>
              <p:nvPr/>
            </p:nvSpPr>
            <p:spPr>
              <a:xfrm>
                <a:off x="4175375" y="3163750"/>
                <a:ext cx="121375" cy="147025"/>
              </a:xfrm>
              <a:custGeom>
                <a:rect b="b" l="l" r="r" t="t"/>
                <a:pathLst>
                  <a:path extrusionOk="0" h="5881" w="4855">
                    <a:moveTo>
                      <a:pt x="984" y="1"/>
                    </a:moveTo>
                    <a:lnTo>
                      <a:pt x="942" y="43"/>
                    </a:lnTo>
                    <a:lnTo>
                      <a:pt x="732" y="252"/>
                    </a:lnTo>
                    <a:lnTo>
                      <a:pt x="607" y="461"/>
                    </a:lnTo>
                    <a:lnTo>
                      <a:pt x="565" y="461"/>
                    </a:lnTo>
                    <a:lnTo>
                      <a:pt x="460" y="566"/>
                    </a:lnTo>
                    <a:lnTo>
                      <a:pt x="398" y="628"/>
                    </a:lnTo>
                    <a:lnTo>
                      <a:pt x="356" y="649"/>
                    </a:lnTo>
                    <a:lnTo>
                      <a:pt x="272" y="754"/>
                    </a:lnTo>
                    <a:lnTo>
                      <a:pt x="293" y="733"/>
                    </a:lnTo>
                    <a:lnTo>
                      <a:pt x="356" y="796"/>
                    </a:lnTo>
                    <a:lnTo>
                      <a:pt x="377" y="963"/>
                    </a:lnTo>
                    <a:lnTo>
                      <a:pt x="419" y="984"/>
                    </a:lnTo>
                    <a:lnTo>
                      <a:pt x="419" y="1089"/>
                    </a:lnTo>
                    <a:lnTo>
                      <a:pt x="502" y="1089"/>
                    </a:lnTo>
                    <a:lnTo>
                      <a:pt x="523" y="1214"/>
                    </a:lnTo>
                    <a:lnTo>
                      <a:pt x="523" y="1361"/>
                    </a:lnTo>
                    <a:lnTo>
                      <a:pt x="670" y="1486"/>
                    </a:lnTo>
                    <a:lnTo>
                      <a:pt x="732" y="1633"/>
                    </a:lnTo>
                    <a:lnTo>
                      <a:pt x="816" y="1696"/>
                    </a:lnTo>
                    <a:lnTo>
                      <a:pt x="900" y="1737"/>
                    </a:lnTo>
                    <a:lnTo>
                      <a:pt x="837" y="1800"/>
                    </a:lnTo>
                    <a:lnTo>
                      <a:pt x="921" y="1884"/>
                    </a:lnTo>
                    <a:lnTo>
                      <a:pt x="942" y="2009"/>
                    </a:lnTo>
                    <a:lnTo>
                      <a:pt x="942" y="2114"/>
                    </a:lnTo>
                    <a:lnTo>
                      <a:pt x="816" y="2261"/>
                    </a:lnTo>
                    <a:lnTo>
                      <a:pt x="816" y="2365"/>
                    </a:lnTo>
                    <a:lnTo>
                      <a:pt x="774" y="2512"/>
                    </a:lnTo>
                    <a:lnTo>
                      <a:pt x="565" y="2512"/>
                    </a:lnTo>
                    <a:lnTo>
                      <a:pt x="565" y="2553"/>
                    </a:lnTo>
                    <a:lnTo>
                      <a:pt x="502" y="2616"/>
                    </a:lnTo>
                    <a:lnTo>
                      <a:pt x="460" y="2721"/>
                    </a:lnTo>
                    <a:lnTo>
                      <a:pt x="377" y="2784"/>
                    </a:lnTo>
                    <a:lnTo>
                      <a:pt x="293" y="2930"/>
                    </a:lnTo>
                    <a:lnTo>
                      <a:pt x="188" y="3056"/>
                    </a:lnTo>
                    <a:lnTo>
                      <a:pt x="168" y="3202"/>
                    </a:lnTo>
                    <a:lnTo>
                      <a:pt x="0" y="3767"/>
                    </a:lnTo>
                    <a:lnTo>
                      <a:pt x="188" y="3767"/>
                    </a:lnTo>
                    <a:lnTo>
                      <a:pt x="2281" y="4981"/>
                    </a:lnTo>
                    <a:lnTo>
                      <a:pt x="2406" y="5169"/>
                    </a:lnTo>
                    <a:lnTo>
                      <a:pt x="2385" y="5253"/>
                    </a:lnTo>
                    <a:lnTo>
                      <a:pt x="2406" y="5294"/>
                    </a:lnTo>
                    <a:lnTo>
                      <a:pt x="2469" y="5378"/>
                    </a:lnTo>
                    <a:lnTo>
                      <a:pt x="3181" y="5880"/>
                    </a:lnTo>
                    <a:lnTo>
                      <a:pt x="3222" y="5880"/>
                    </a:lnTo>
                    <a:lnTo>
                      <a:pt x="3327" y="5818"/>
                    </a:lnTo>
                    <a:lnTo>
                      <a:pt x="3536" y="5546"/>
                    </a:lnTo>
                    <a:lnTo>
                      <a:pt x="3641" y="5357"/>
                    </a:lnTo>
                    <a:lnTo>
                      <a:pt x="3641" y="5232"/>
                    </a:lnTo>
                    <a:lnTo>
                      <a:pt x="3725" y="5085"/>
                    </a:lnTo>
                    <a:lnTo>
                      <a:pt x="3829" y="4939"/>
                    </a:lnTo>
                    <a:lnTo>
                      <a:pt x="3808" y="4918"/>
                    </a:lnTo>
                    <a:lnTo>
                      <a:pt x="3808" y="4855"/>
                    </a:lnTo>
                    <a:lnTo>
                      <a:pt x="3871" y="4750"/>
                    </a:lnTo>
                    <a:lnTo>
                      <a:pt x="3871" y="4730"/>
                    </a:lnTo>
                    <a:lnTo>
                      <a:pt x="3955" y="4709"/>
                    </a:lnTo>
                    <a:lnTo>
                      <a:pt x="4122" y="4709"/>
                    </a:lnTo>
                    <a:lnTo>
                      <a:pt x="4227" y="4541"/>
                    </a:lnTo>
                    <a:lnTo>
                      <a:pt x="4436" y="4458"/>
                    </a:lnTo>
                    <a:lnTo>
                      <a:pt x="4394" y="4416"/>
                    </a:lnTo>
                    <a:lnTo>
                      <a:pt x="4457" y="4332"/>
                    </a:lnTo>
                    <a:lnTo>
                      <a:pt x="4499" y="4332"/>
                    </a:lnTo>
                    <a:lnTo>
                      <a:pt x="4687" y="4102"/>
                    </a:lnTo>
                    <a:lnTo>
                      <a:pt x="4708" y="4081"/>
                    </a:lnTo>
                    <a:lnTo>
                      <a:pt x="4289" y="3683"/>
                    </a:lnTo>
                    <a:lnTo>
                      <a:pt x="4289" y="1403"/>
                    </a:lnTo>
                    <a:lnTo>
                      <a:pt x="4854" y="900"/>
                    </a:lnTo>
                    <a:lnTo>
                      <a:pt x="4687" y="900"/>
                    </a:lnTo>
                    <a:lnTo>
                      <a:pt x="4478" y="942"/>
                    </a:lnTo>
                    <a:lnTo>
                      <a:pt x="4373" y="880"/>
                    </a:lnTo>
                    <a:lnTo>
                      <a:pt x="4289" y="754"/>
                    </a:lnTo>
                    <a:lnTo>
                      <a:pt x="4227" y="733"/>
                    </a:lnTo>
                    <a:lnTo>
                      <a:pt x="3955" y="754"/>
                    </a:lnTo>
                    <a:lnTo>
                      <a:pt x="3913" y="775"/>
                    </a:lnTo>
                    <a:lnTo>
                      <a:pt x="3808" y="775"/>
                    </a:lnTo>
                    <a:lnTo>
                      <a:pt x="3704" y="838"/>
                    </a:lnTo>
                    <a:lnTo>
                      <a:pt x="3641" y="900"/>
                    </a:lnTo>
                    <a:lnTo>
                      <a:pt x="3494" y="1152"/>
                    </a:lnTo>
                    <a:lnTo>
                      <a:pt x="3285" y="1152"/>
                    </a:lnTo>
                    <a:lnTo>
                      <a:pt x="3181" y="1110"/>
                    </a:lnTo>
                    <a:lnTo>
                      <a:pt x="3013" y="1152"/>
                    </a:lnTo>
                    <a:lnTo>
                      <a:pt x="2888" y="1089"/>
                    </a:lnTo>
                    <a:lnTo>
                      <a:pt x="2699" y="1089"/>
                    </a:lnTo>
                    <a:lnTo>
                      <a:pt x="2595" y="1047"/>
                    </a:lnTo>
                    <a:lnTo>
                      <a:pt x="2511" y="942"/>
                    </a:lnTo>
                    <a:lnTo>
                      <a:pt x="2365" y="859"/>
                    </a:lnTo>
                    <a:lnTo>
                      <a:pt x="2134" y="628"/>
                    </a:lnTo>
                    <a:lnTo>
                      <a:pt x="2030" y="545"/>
                    </a:lnTo>
                    <a:lnTo>
                      <a:pt x="1737" y="566"/>
                    </a:lnTo>
                    <a:lnTo>
                      <a:pt x="1611" y="524"/>
                    </a:lnTo>
                    <a:lnTo>
                      <a:pt x="1465" y="566"/>
                    </a:lnTo>
                    <a:lnTo>
                      <a:pt x="1339" y="545"/>
                    </a:lnTo>
                    <a:lnTo>
                      <a:pt x="1256" y="440"/>
                    </a:lnTo>
                    <a:lnTo>
                      <a:pt x="1256" y="105"/>
                    </a:lnTo>
                    <a:lnTo>
                      <a:pt x="1151" y="64"/>
                    </a:lnTo>
                    <a:lnTo>
                      <a:pt x="1046" y="105"/>
                    </a:lnTo>
                    <a:lnTo>
                      <a:pt x="984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" name="Google Shape;656;p23"/>
              <p:cNvSpPr/>
              <p:nvPr/>
            </p:nvSpPr>
            <p:spPr>
              <a:xfrm>
                <a:off x="4145025" y="3258950"/>
                <a:ext cx="11000" cy="25"/>
              </a:xfrm>
              <a:custGeom>
                <a:rect b="b" l="l" r="r" t="t"/>
                <a:pathLst>
                  <a:path extrusionOk="0" h="1" w="440">
                    <a:moveTo>
                      <a:pt x="1" y="1"/>
                    </a:moveTo>
                    <a:lnTo>
                      <a:pt x="210" y="1"/>
                    </a:lnTo>
                    <a:lnTo>
                      <a:pt x="440" y="1"/>
                    </a:lnTo>
                    <a:lnTo>
                      <a:pt x="2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" name="Google Shape;657;p23"/>
              <p:cNvSpPr/>
              <p:nvPr/>
            </p:nvSpPr>
            <p:spPr>
              <a:xfrm>
                <a:off x="4115200" y="3182075"/>
                <a:ext cx="83725" cy="82675"/>
              </a:xfrm>
              <a:custGeom>
                <a:rect b="b" l="l" r="r" t="t"/>
                <a:pathLst>
                  <a:path extrusionOk="0" h="3307" w="3349">
                    <a:moveTo>
                      <a:pt x="2700" y="0"/>
                    </a:moveTo>
                    <a:lnTo>
                      <a:pt x="2679" y="21"/>
                    </a:lnTo>
                    <a:lnTo>
                      <a:pt x="2554" y="105"/>
                    </a:lnTo>
                    <a:lnTo>
                      <a:pt x="2491" y="209"/>
                    </a:lnTo>
                    <a:lnTo>
                      <a:pt x="2365" y="251"/>
                    </a:lnTo>
                    <a:lnTo>
                      <a:pt x="2240" y="209"/>
                    </a:lnTo>
                    <a:lnTo>
                      <a:pt x="2031" y="230"/>
                    </a:lnTo>
                    <a:lnTo>
                      <a:pt x="1884" y="272"/>
                    </a:lnTo>
                    <a:lnTo>
                      <a:pt x="1779" y="272"/>
                    </a:lnTo>
                    <a:lnTo>
                      <a:pt x="1759" y="314"/>
                    </a:lnTo>
                    <a:lnTo>
                      <a:pt x="1675" y="272"/>
                    </a:lnTo>
                    <a:lnTo>
                      <a:pt x="1612" y="356"/>
                    </a:lnTo>
                    <a:lnTo>
                      <a:pt x="1612" y="440"/>
                    </a:lnTo>
                    <a:lnTo>
                      <a:pt x="1549" y="440"/>
                    </a:lnTo>
                    <a:lnTo>
                      <a:pt x="1403" y="419"/>
                    </a:lnTo>
                    <a:lnTo>
                      <a:pt x="1403" y="314"/>
                    </a:lnTo>
                    <a:lnTo>
                      <a:pt x="1298" y="272"/>
                    </a:lnTo>
                    <a:lnTo>
                      <a:pt x="1215" y="314"/>
                    </a:lnTo>
                    <a:lnTo>
                      <a:pt x="1047" y="251"/>
                    </a:lnTo>
                    <a:lnTo>
                      <a:pt x="942" y="209"/>
                    </a:lnTo>
                    <a:lnTo>
                      <a:pt x="880" y="272"/>
                    </a:lnTo>
                    <a:lnTo>
                      <a:pt x="880" y="356"/>
                    </a:lnTo>
                    <a:lnTo>
                      <a:pt x="901" y="419"/>
                    </a:lnTo>
                    <a:lnTo>
                      <a:pt x="880" y="440"/>
                    </a:lnTo>
                    <a:lnTo>
                      <a:pt x="838" y="544"/>
                    </a:lnTo>
                    <a:lnTo>
                      <a:pt x="796" y="628"/>
                    </a:lnTo>
                    <a:lnTo>
                      <a:pt x="796" y="774"/>
                    </a:lnTo>
                    <a:lnTo>
                      <a:pt x="775" y="984"/>
                    </a:lnTo>
                    <a:lnTo>
                      <a:pt x="733" y="1109"/>
                    </a:lnTo>
                    <a:lnTo>
                      <a:pt x="817" y="1172"/>
                    </a:lnTo>
                    <a:lnTo>
                      <a:pt x="880" y="1256"/>
                    </a:lnTo>
                    <a:lnTo>
                      <a:pt x="922" y="1318"/>
                    </a:lnTo>
                    <a:lnTo>
                      <a:pt x="901" y="1402"/>
                    </a:lnTo>
                    <a:lnTo>
                      <a:pt x="608" y="1800"/>
                    </a:lnTo>
                    <a:lnTo>
                      <a:pt x="419" y="2009"/>
                    </a:lnTo>
                    <a:lnTo>
                      <a:pt x="378" y="2092"/>
                    </a:lnTo>
                    <a:lnTo>
                      <a:pt x="147" y="2511"/>
                    </a:lnTo>
                    <a:lnTo>
                      <a:pt x="106" y="2553"/>
                    </a:lnTo>
                    <a:lnTo>
                      <a:pt x="106" y="2720"/>
                    </a:lnTo>
                    <a:lnTo>
                      <a:pt x="85" y="2929"/>
                    </a:lnTo>
                    <a:lnTo>
                      <a:pt x="1" y="3139"/>
                    </a:lnTo>
                    <a:lnTo>
                      <a:pt x="43" y="3264"/>
                    </a:lnTo>
                    <a:lnTo>
                      <a:pt x="1" y="3285"/>
                    </a:lnTo>
                    <a:lnTo>
                      <a:pt x="43" y="3306"/>
                    </a:lnTo>
                    <a:lnTo>
                      <a:pt x="106" y="3285"/>
                    </a:lnTo>
                    <a:lnTo>
                      <a:pt x="210" y="3201"/>
                    </a:lnTo>
                    <a:lnTo>
                      <a:pt x="273" y="3243"/>
                    </a:lnTo>
                    <a:lnTo>
                      <a:pt x="315" y="3285"/>
                    </a:lnTo>
                    <a:lnTo>
                      <a:pt x="398" y="3285"/>
                    </a:lnTo>
                    <a:lnTo>
                      <a:pt x="461" y="3243"/>
                    </a:lnTo>
                    <a:lnTo>
                      <a:pt x="461" y="3160"/>
                    </a:lnTo>
                    <a:lnTo>
                      <a:pt x="566" y="3160"/>
                    </a:lnTo>
                    <a:lnTo>
                      <a:pt x="566" y="3180"/>
                    </a:lnTo>
                    <a:lnTo>
                      <a:pt x="608" y="3139"/>
                    </a:lnTo>
                    <a:lnTo>
                      <a:pt x="670" y="3139"/>
                    </a:lnTo>
                    <a:lnTo>
                      <a:pt x="712" y="3076"/>
                    </a:lnTo>
                    <a:lnTo>
                      <a:pt x="1633" y="3076"/>
                    </a:lnTo>
                    <a:lnTo>
                      <a:pt x="2407" y="3034"/>
                    </a:lnTo>
                    <a:lnTo>
                      <a:pt x="2575" y="2469"/>
                    </a:lnTo>
                    <a:lnTo>
                      <a:pt x="2595" y="2323"/>
                    </a:lnTo>
                    <a:lnTo>
                      <a:pt x="2700" y="2197"/>
                    </a:lnTo>
                    <a:lnTo>
                      <a:pt x="2784" y="2051"/>
                    </a:lnTo>
                    <a:lnTo>
                      <a:pt x="2867" y="1988"/>
                    </a:lnTo>
                    <a:lnTo>
                      <a:pt x="2909" y="1883"/>
                    </a:lnTo>
                    <a:lnTo>
                      <a:pt x="2972" y="1820"/>
                    </a:lnTo>
                    <a:lnTo>
                      <a:pt x="2972" y="1779"/>
                    </a:lnTo>
                    <a:lnTo>
                      <a:pt x="3181" y="1779"/>
                    </a:lnTo>
                    <a:lnTo>
                      <a:pt x="3223" y="1632"/>
                    </a:lnTo>
                    <a:lnTo>
                      <a:pt x="3223" y="1528"/>
                    </a:lnTo>
                    <a:lnTo>
                      <a:pt x="3349" y="1381"/>
                    </a:lnTo>
                    <a:lnTo>
                      <a:pt x="3349" y="1276"/>
                    </a:lnTo>
                    <a:lnTo>
                      <a:pt x="3328" y="1151"/>
                    </a:lnTo>
                    <a:lnTo>
                      <a:pt x="3244" y="1067"/>
                    </a:lnTo>
                    <a:lnTo>
                      <a:pt x="3307" y="1004"/>
                    </a:lnTo>
                    <a:lnTo>
                      <a:pt x="3223" y="963"/>
                    </a:lnTo>
                    <a:lnTo>
                      <a:pt x="3139" y="900"/>
                    </a:lnTo>
                    <a:lnTo>
                      <a:pt x="3077" y="753"/>
                    </a:lnTo>
                    <a:lnTo>
                      <a:pt x="2930" y="628"/>
                    </a:lnTo>
                    <a:lnTo>
                      <a:pt x="2930" y="481"/>
                    </a:lnTo>
                    <a:lnTo>
                      <a:pt x="2909" y="356"/>
                    </a:lnTo>
                    <a:lnTo>
                      <a:pt x="2826" y="356"/>
                    </a:lnTo>
                    <a:lnTo>
                      <a:pt x="2826" y="251"/>
                    </a:lnTo>
                    <a:lnTo>
                      <a:pt x="2784" y="230"/>
                    </a:lnTo>
                    <a:lnTo>
                      <a:pt x="2763" y="63"/>
                    </a:lnTo>
                    <a:lnTo>
                      <a:pt x="270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" name="Google Shape;658;p23"/>
              <p:cNvSpPr/>
              <p:nvPr/>
            </p:nvSpPr>
            <p:spPr>
              <a:xfrm>
                <a:off x="3898125" y="3081625"/>
                <a:ext cx="188350" cy="127150"/>
              </a:xfrm>
              <a:custGeom>
                <a:rect b="b" l="l" r="r" t="t"/>
                <a:pathLst>
                  <a:path extrusionOk="0" h="5086" w="7534">
                    <a:moveTo>
                      <a:pt x="4750" y="1"/>
                    </a:moveTo>
                    <a:lnTo>
                      <a:pt x="4708" y="64"/>
                    </a:lnTo>
                    <a:lnTo>
                      <a:pt x="4583" y="147"/>
                    </a:lnTo>
                    <a:lnTo>
                      <a:pt x="4499" y="84"/>
                    </a:lnTo>
                    <a:lnTo>
                      <a:pt x="4374" y="84"/>
                    </a:lnTo>
                    <a:lnTo>
                      <a:pt x="4269" y="168"/>
                    </a:lnTo>
                    <a:lnTo>
                      <a:pt x="4123" y="252"/>
                    </a:lnTo>
                    <a:lnTo>
                      <a:pt x="4081" y="315"/>
                    </a:lnTo>
                    <a:lnTo>
                      <a:pt x="4123" y="398"/>
                    </a:lnTo>
                    <a:lnTo>
                      <a:pt x="4039" y="419"/>
                    </a:lnTo>
                    <a:lnTo>
                      <a:pt x="3934" y="587"/>
                    </a:lnTo>
                    <a:lnTo>
                      <a:pt x="3872" y="587"/>
                    </a:lnTo>
                    <a:lnTo>
                      <a:pt x="3830" y="566"/>
                    </a:lnTo>
                    <a:lnTo>
                      <a:pt x="3746" y="670"/>
                    </a:lnTo>
                    <a:lnTo>
                      <a:pt x="3746" y="733"/>
                    </a:lnTo>
                    <a:lnTo>
                      <a:pt x="3662" y="796"/>
                    </a:lnTo>
                    <a:lnTo>
                      <a:pt x="3641" y="900"/>
                    </a:lnTo>
                    <a:lnTo>
                      <a:pt x="3662" y="984"/>
                    </a:lnTo>
                    <a:lnTo>
                      <a:pt x="3641" y="1089"/>
                    </a:lnTo>
                    <a:lnTo>
                      <a:pt x="3537" y="1131"/>
                    </a:lnTo>
                    <a:lnTo>
                      <a:pt x="3432" y="1214"/>
                    </a:lnTo>
                    <a:lnTo>
                      <a:pt x="3202" y="1235"/>
                    </a:lnTo>
                    <a:lnTo>
                      <a:pt x="3035" y="1256"/>
                    </a:lnTo>
                    <a:lnTo>
                      <a:pt x="2909" y="1235"/>
                    </a:lnTo>
                    <a:lnTo>
                      <a:pt x="2804" y="1193"/>
                    </a:lnTo>
                    <a:lnTo>
                      <a:pt x="2679" y="1214"/>
                    </a:lnTo>
                    <a:lnTo>
                      <a:pt x="2595" y="1193"/>
                    </a:lnTo>
                    <a:lnTo>
                      <a:pt x="2511" y="1235"/>
                    </a:lnTo>
                    <a:lnTo>
                      <a:pt x="2491" y="1340"/>
                    </a:lnTo>
                    <a:lnTo>
                      <a:pt x="2595" y="1445"/>
                    </a:lnTo>
                    <a:lnTo>
                      <a:pt x="2658" y="1445"/>
                    </a:lnTo>
                    <a:lnTo>
                      <a:pt x="2679" y="1528"/>
                    </a:lnTo>
                    <a:lnTo>
                      <a:pt x="2511" y="1633"/>
                    </a:lnTo>
                    <a:lnTo>
                      <a:pt x="2449" y="1737"/>
                    </a:lnTo>
                    <a:lnTo>
                      <a:pt x="2281" y="1737"/>
                    </a:lnTo>
                    <a:lnTo>
                      <a:pt x="1947" y="1821"/>
                    </a:lnTo>
                    <a:lnTo>
                      <a:pt x="1821" y="1926"/>
                    </a:lnTo>
                    <a:lnTo>
                      <a:pt x="1633" y="1968"/>
                    </a:lnTo>
                    <a:lnTo>
                      <a:pt x="1507" y="2072"/>
                    </a:lnTo>
                    <a:lnTo>
                      <a:pt x="1403" y="2093"/>
                    </a:lnTo>
                    <a:lnTo>
                      <a:pt x="1340" y="2051"/>
                    </a:lnTo>
                    <a:lnTo>
                      <a:pt x="1298" y="1926"/>
                    </a:lnTo>
                    <a:lnTo>
                      <a:pt x="1235" y="1863"/>
                    </a:lnTo>
                    <a:lnTo>
                      <a:pt x="1151" y="1926"/>
                    </a:lnTo>
                    <a:lnTo>
                      <a:pt x="1151" y="2051"/>
                    </a:lnTo>
                    <a:lnTo>
                      <a:pt x="1110" y="2177"/>
                    </a:lnTo>
                    <a:lnTo>
                      <a:pt x="942" y="2177"/>
                    </a:lnTo>
                    <a:lnTo>
                      <a:pt x="838" y="2198"/>
                    </a:lnTo>
                    <a:lnTo>
                      <a:pt x="733" y="2198"/>
                    </a:lnTo>
                    <a:lnTo>
                      <a:pt x="712" y="2072"/>
                    </a:lnTo>
                    <a:lnTo>
                      <a:pt x="670" y="2030"/>
                    </a:lnTo>
                    <a:lnTo>
                      <a:pt x="670" y="2051"/>
                    </a:lnTo>
                    <a:lnTo>
                      <a:pt x="566" y="2198"/>
                    </a:lnTo>
                    <a:lnTo>
                      <a:pt x="461" y="2240"/>
                    </a:lnTo>
                    <a:lnTo>
                      <a:pt x="398" y="2365"/>
                    </a:lnTo>
                    <a:lnTo>
                      <a:pt x="294" y="2553"/>
                    </a:lnTo>
                    <a:lnTo>
                      <a:pt x="252" y="2679"/>
                    </a:lnTo>
                    <a:lnTo>
                      <a:pt x="147" y="2867"/>
                    </a:lnTo>
                    <a:lnTo>
                      <a:pt x="63" y="2867"/>
                    </a:lnTo>
                    <a:lnTo>
                      <a:pt x="1" y="2930"/>
                    </a:lnTo>
                    <a:lnTo>
                      <a:pt x="42" y="3077"/>
                    </a:lnTo>
                    <a:lnTo>
                      <a:pt x="84" y="3223"/>
                    </a:lnTo>
                    <a:lnTo>
                      <a:pt x="63" y="3349"/>
                    </a:lnTo>
                    <a:lnTo>
                      <a:pt x="84" y="3516"/>
                    </a:lnTo>
                    <a:lnTo>
                      <a:pt x="105" y="3641"/>
                    </a:lnTo>
                    <a:lnTo>
                      <a:pt x="105" y="3872"/>
                    </a:lnTo>
                    <a:lnTo>
                      <a:pt x="168" y="3934"/>
                    </a:lnTo>
                    <a:lnTo>
                      <a:pt x="314" y="4018"/>
                    </a:lnTo>
                    <a:lnTo>
                      <a:pt x="419" y="4123"/>
                    </a:lnTo>
                    <a:lnTo>
                      <a:pt x="461" y="4248"/>
                    </a:lnTo>
                    <a:lnTo>
                      <a:pt x="607" y="4458"/>
                    </a:lnTo>
                    <a:lnTo>
                      <a:pt x="691" y="4604"/>
                    </a:lnTo>
                    <a:lnTo>
                      <a:pt x="775" y="4688"/>
                    </a:lnTo>
                    <a:lnTo>
                      <a:pt x="942" y="4813"/>
                    </a:lnTo>
                    <a:lnTo>
                      <a:pt x="942" y="4960"/>
                    </a:lnTo>
                    <a:lnTo>
                      <a:pt x="942" y="5022"/>
                    </a:lnTo>
                    <a:lnTo>
                      <a:pt x="984" y="5085"/>
                    </a:lnTo>
                    <a:lnTo>
                      <a:pt x="1005" y="5085"/>
                    </a:lnTo>
                    <a:lnTo>
                      <a:pt x="1256" y="4667"/>
                    </a:lnTo>
                    <a:lnTo>
                      <a:pt x="1403" y="4499"/>
                    </a:lnTo>
                    <a:lnTo>
                      <a:pt x="1507" y="4478"/>
                    </a:lnTo>
                    <a:lnTo>
                      <a:pt x="1549" y="4437"/>
                    </a:lnTo>
                    <a:lnTo>
                      <a:pt x="1779" y="4332"/>
                    </a:lnTo>
                    <a:lnTo>
                      <a:pt x="1884" y="4353"/>
                    </a:lnTo>
                    <a:lnTo>
                      <a:pt x="1947" y="4290"/>
                    </a:lnTo>
                    <a:lnTo>
                      <a:pt x="2135" y="4290"/>
                    </a:lnTo>
                    <a:lnTo>
                      <a:pt x="2156" y="4353"/>
                    </a:lnTo>
                    <a:lnTo>
                      <a:pt x="2260" y="4395"/>
                    </a:lnTo>
                    <a:lnTo>
                      <a:pt x="2302" y="4374"/>
                    </a:lnTo>
                    <a:lnTo>
                      <a:pt x="2386" y="4353"/>
                    </a:lnTo>
                    <a:lnTo>
                      <a:pt x="2386" y="4269"/>
                    </a:lnTo>
                    <a:lnTo>
                      <a:pt x="2407" y="4185"/>
                    </a:lnTo>
                    <a:lnTo>
                      <a:pt x="2470" y="4144"/>
                    </a:lnTo>
                    <a:lnTo>
                      <a:pt x="2365" y="4018"/>
                    </a:lnTo>
                    <a:lnTo>
                      <a:pt x="2365" y="3955"/>
                    </a:lnTo>
                    <a:lnTo>
                      <a:pt x="2449" y="3955"/>
                    </a:lnTo>
                    <a:lnTo>
                      <a:pt x="2491" y="3913"/>
                    </a:lnTo>
                    <a:lnTo>
                      <a:pt x="2491" y="3851"/>
                    </a:lnTo>
                    <a:lnTo>
                      <a:pt x="2553" y="3767"/>
                    </a:lnTo>
                    <a:lnTo>
                      <a:pt x="2553" y="3704"/>
                    </a:lnTo>
                    <a:lnTo>
                      <a:pt x="2595" y="3662"/>
                    </a:lnTo>
                    <a:lnTo>
                      <a:pt x="2679" y="3662"/>
                    </a:lnTo>
                    <a:lnTo>
                      <a:pt x="2763" y="3558"/>
                    </a:lnTo>
                    <a:lnTo>
                      <a:pt x="2867" y="3600"/>
                    </a:lnTo>
                    <a:lnTo>
                      <a:pt x="2867" y="3537"/>
                    </a:lnTo>
                    <a:lnTo>
                      <a:pt x="2930" y="3537"/>
                    </a:lnTo>
                    <a:lnTo>
                      <a:pt x="3014" y="3600"/>
                    </a:lnTo>
                    <a:lnTo>
                      <a:pt x="3076" y="3621"/>
                    </a:lnTo>
                    <a:lnTo>
                      <a:pt x="3244" y="3746"/>
                    </a:lnTo>
                    <a:lnTo>
                      <a:pt x="3327" y="3767"/>
                    </a:lnTo>
                    <a:lnTo>
                      <a:pt x="3495" y="3913"/>
                    </a:lnTo>
                    <a:lnTo>
                      <a:pt x="3516" y="3955"/>
                    </a:lnTo>
                    <a:lnTo>
                      <a:pt x="3641" y="3934"/>
                    </a:lnTo>
                    <a:lnTo>
                      <a:pt x="3767" y="4018"/>
                    </a:lnTo>
                    <a:lnTo>
                      <a:pt x="3913" y="4018"/>
                    </a:lnTo>
                    <a:lnTo>
                      <a:pt x="3976" y="4039"/>
                    </a:lnTo>
                    <a:lnTo>
                      <a:pt x="4060" y="3976"/>
                    </a:lnTo>
                    <a:lnTo>
                      <a:pt x="4144" y="3976"/>
                    </a:lnTo>
                    <a:lnTo>
                      <a:pt x="4248" y="4039"/>
                    </a:lnTo>
                    <a:lnTo>
                      <a:pt x="4374" y="4060"/>
                    </a:lnTo>
                    <a:lnTo>
                      <a:pt x="4436" y="4081"/>
                    </a:lnTo>
                    <a:lnTo>
                      <a:pt x="4562" y="4060"/>
                    </a:lnTo>
                    <a:lnTo>
                      <a:pt x="4583" y="4018"/>
                    </a:lnTo>
                    <a:lnTo>
                      <a:pt x="4541" y="3955"/>
                    </a:lnTo>
                    <a:lnTo>
                      <a:pt x="4499" y="3913"/>
                    </a:lnTo>
                    <a:lnTo>
                      <a:pt x="4604" y="3809"/>
                    </a:lnTo>
                    <a:lnTo>
                      <a:pt x="4688" y="3704"/>
                    </a:lnTo>
                    <a:lnTo>
                      <a:pt x="4792" y="3704"/>
                    </a:lnTo>
                    <a:lnTo>
                      <a:pt x="4897" y="3725"/>
                    </a:lnTo>
                    <a:lnTo>
                      <a:pt x="4980" y="3809"/>
                    </a:lnTo>
                    <a:lnTo>
                      <a:pt x="5064" y="3767"/>
                    </a:lnTo>
                    <a:lnTo>
                      <a:pt x="5294" y="3746"/>
                    </a:lnTo>
                    <a:lnTo>
                      <a:pt x="5336" y="3704"/>
                    </a:lnTo>
                    <a:lnTo>
                      <a:pt x="5420" y="3641"/>
                    </a:lnTo>
                    <a:lnTo>
                      <a:pt x="5650" y="3537"/>
                    </a:lnTo>
                    <a:lnTo>
                      <a:pt x="5734" y="3558"/>
                    </a:lnTo>
                    <a:lnTo>
                      <a:pt x="5755" y="3600"/>
                    </a:lnTo>
                    <a:lnTo>
                      <a:pt x="5796" y="3600"/>
                    </a:lnTo>
                    <a:lnTo>
                      <a:pt x="5817" y="3662"/>
                    </a:lnTo>
                    <a:lnTo>
                      <a:pt x="5859" y="3662"/>
                    </a:lnTo>
                    <a:lnTo>
                      <a:pt x="5943" y="3621"/>
                    </a:lnTo>
                    <a:lnTo>
                      <a:pt x="6068" y="3621"/>
                    </a:lnTo>
                    <a:lnTo>
                      <a:pt x="6152" y="3600"/>
                    </a:lnTo>
                    <a:lnTo>
                      <a:pt x="6236" y="3600"/>
                    </a:lnTo>
                    <a:lnTo>
                      <a:pt x="6320" y="3495"/>
                    </a:lnTo>
                    <a:lnTo>
                      <a:pt x="6278" y="3453"/>
                    </a:lnTo>
                    <a:lnTo>
                      <a:pt x="6278" y="3411"/>
                    </a:lnTo>
                    <a:lnTo>
                      <a:pt x="6361" y="3411"/>
                    </a:lnTo>
                    <a:lnTo>
                      <a:pt x="6445" y="3453"/>
                    </a:lnTo>
                    <a:lnTo>
                      <a:pt x="6633" y="3453"/>
                    </a:lnTo>
                    <a:lnTo>
                      <a:pt x="6675" y="3495"/>
                    </a:lnTo>
                    <a:lnTo>
                      <a:pt x="6759" y="3516"/>
                    </a:lnTo>
                    <a:lnTo>
                      <a:pt x="6843" y="3558"/>
                    </a:lnTo>
                    <a:lnTo>
                      <a:pt x="7073" y="3558"/>
                    </a:lnTo>
                    <a:lnTo>
                      <a:pt x="7094" y="3600"/>
                    </a:lnTo>
                    <a:lnTo>
                      <a:pt x="7282" y="3516"/>
                    </a:lnTo>
                    <a:lnTo>
                      <a:pt x="7408" y="3516"/>
                    </a:lnTo>
                    <a:lnTo>
                      <a:pt x="7512" y="3558"/>
                    </a:lnTo>
                    <a:lnTo>
                      <a:pt x="7533" y="3600"/>
                    </a:lnTo>
                    <a:lnTo>
                      <a:pt x="7533" y="3558"/>
                    </a:lnTo>
                    <a:lnTo>
                      <a:pt x="7491" y="3495"/>
                    </a:lnTo>
                    <a:lnTo>
                      <a:pt x="7387" y="3432"/>
                    </a:lnTo>
                    <a:lnTo>
                      <a:pt x="7303" y="3390"/>
                    </a:lnTo>
                    <a:lnTo>
                      <a:pt x="7303" y="3202"/>
                    </a:lnTo>
                    <a:lnTo>
                      <a:pt x="7303" y="3139"/>
                    </a:lnTo>
                    <a:lnTo>
                      <a:pt x="7219" y="3077"/>
                    </a:lnTo>
                    <a:lnTo>
                      <a:pt x="7010" y="3035"/>
                    </a:lnTo>
                    <a:lnTo>
                      <a:pt x="6968" y="2972"/>
                    </a:lnTo>
                    <a:lnTo>
                      <a:pt x="6989" y="2867"/>
                    </a:lnTo>
                    <a:lnTo>
                      <a:pt x="6947" y="2805"/>
                    </a:lnTo>
                    <a:lnTo>
                      <a:pt x="6843" y="2784"/>
                    </a:lnTo>
                    <a:lnTo>
                      <a:pt x="6780" y="2721"/>
                    </a:lnTo>
                    <a:lnTo>
                      <a:pt x="6759" y="2553"/>
                    </a:lnTo>
                    <a:lnTo>
                      <a:pt x="6738" y="2491"/>
                    </a:lnTo>
                    <a:lnTo>
                      <a:pt x="6550" y="2365"/>
                    </a:lnTo>
                    <a:lnTo>
                      <a:pt x="6487" y="2386"/>
                    </a:lnTo>
                    <a:lnTo>
                      <a:pt x="6382" y="2344"/>
                    </a:lnTo>
                    <a:lnTo>
                      <a:pt x="6361" y="2365"/>
                    </a:lnTo>
                    <a:lnTo>
                      <a:pt x="6257" y="2344"/>
                    </a:lnTo>
                    <a:lnTo>
                      <a:pt x="6131" y="2240"/>
                    </a:lnTo>
                    <a:lnTo>
                      <a:pt x="6173" y="2177"/>
                    </a:lnTo>
                    <a:lnTo>
                      <a:pt x="6215" y="2135"/>
                    </a:lnTo>
                    <a:lnTo>
                      <a:pt x="6278" y="2072"/>
                    </a:lnTo>
                    <a:lnTo>
                      <a:pt x="6320" y="1989"/>
                    </a:lnTo>
                    <a:lnTo>
                      <a:pt x="6257" y="1926"/>
                    </a:lnTo>
                    <a:lnTo>
                      <a:pt x="6152" y="1926"/>
                    </a:lnTo>
                    <a:lnTo>
                      <a:pt x="6048" y="1863"/>
                    </a:lnTo>
                    <a:lnTo>
                      <a:pt x="6006" y="1779"/>
                    </a:lnTo>
                    <a:lnTo>
                      <a:pt x="5922" y="1737"/>
                    </a:lnTo>
                    <a:lnTo>
                      <a:pt x="5817" y="1737"/>
                    </a:lnTo>
                    <a:lnTo>
                      <a:pt x="5692" y="1654"/>
                    </a:lnTo>
                    <a:lnTo>
                      <a:pt x="5608" y="1612"/>
                    </a:lnTo>
                    <a:lnTo>
                      <a:pt x="5587" y="1465"/>
                    </a:lnTo>
                    <a:lnTo>
                      <a:pt x="5629" y="1403"/>
                    </a:lnTo>
                    <a:lnTo>
                      <a:pt x="5545" y="1361"/>
                    </a:lnTo>
                    <a:lnTo>
                      <a:pt x="5399" y="1361"/>
                    </a:lnTo>
                    <a:lnTo>
                      <a:pt x="5336" y="1424"/>
                    </a:lnTo>
                    <a:lnTo>
                      <a:pt x="5211" y="1424"/>
                    </a:lnTo>
                    <a:lnTo>
                      <a:pt x="5106" y="1340"/>
                    </a:lnTo>
                    <a:lnTo>
                      <a:pt x="5106" y="1152"/>
                    </a:lnTo>
                    <a:lnTo>
                      <a:pt x="5169" y="1047"/>
                    </a:lnTo>
                    <a:lnTo>
                      <a:pt x="5190" y="1005"/>
                    </a:lnTo>
                    <a:lnTo>
                      <a:pt x="5211" y="880"/>
                    </a:lnTo>
                    <a:lnTo>
                      <a:pt x="5190" y="796"/>
                    </a:lnTo>
                    <a:lnTo>
                      <a:pt x="5085" y="566"/>
                    </a:lnTo>
                    <a:lnTo>
                      <a:pt x="4918" y="377"/>
                    </a:lnTo>
                    <a:lnTo>
                      <a:pt x="4897" y="294"/>
                    </a:lnTo>
                    <a:lnTo>
                      <a:pt x="4771" y="189"/>
                    </a:lnTo>
                    <a:lnTo>
                      <a:pt x="4813" y="168"/>
                    </a:lnTo>
                    <a:lnTo>
                      <a:pt x="4813" y="84"/>
                    </a:lnTo>
                    <a:lnTo>
                      <a:pt x="475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" name="Google Shape;659;p23"/>
              <p:cNvSpPr/>
              <p:nvPr/>
            </p:nvSpPr>
            <p:spPr>
              <a:xfrm>
                <a:off x="3821225" y="2747900"/>
                <a:ext cx="223400" cy="207700"/>
              </a:xfrm>
              <a:custGeom>
                <a:rect b="b" l="l" r="r" t="t"/>
                <a:pathLst>
                  <a:path extrusionOk="0" h="8308" w="8936">
                    <a:moveTo>
                      <a:pt x="1068" y="1"/>
                    </a:moveTo>
                    <a:lnTo>
                      <a:pt x="1047" y="42"/>
                    </a:lnTo>
                    <a:lnTo>
                      <a:pt x="1089" y="252"/>
                    </a:lnTo>
                    <a:lnTo>
                      <a:pt x="1152" y="314"/>
                    </a:lnTo>
                    <a:lnTo>
                      <a:pt x="1026" y="482"/>
                    </a:lnTo>
                    <a:lnTo>
                      <a:pt x="670" y="691"/>
                    </a:lnTo>
                    <a:lnTo>
                      <a:pt x="670" y="775"/>
                    </a:lnTo>
                    <a:lnTo>
                      <a:pt x="566" y="900"/>
                    </a:lnTo>
                    <a:lnTo>
                      <a:pt x="440" y="900"/>
                    </a:lnTo>
                    <a:lnTo>
                      <a:pt x="357" y="963"/>
                    </a:lnTo>
                    <a:lnTo>
                      <a:pt x="357" y="1047"/>
                    </a:lnTo>
                    <a:lnTo>
                      <a:pt x="336" y="1109"/>
                    </a:lnTo>
                    <a:lnTo>
                      <a:pt x="398" y="1298"/>
                    </a:lnTo>
                    <a:lnTo>
                      <a:pt x="398" y="1423"/>
                    </a:lnTo>
                    <a:lnTo>
                      <a:pt x="357" y="1465"/>
                    </a:lnTo>
                    <a:lnTo>
                      <a:pt x="357" y="1507"/>
                    </a:lnTo>
                    <a:lnTo>
                      <a:pt x="336" y="1570"/>
                    </a:lnTo>
                    <a:lnTo>
                      <a:pt x="294" y="1674"/>
                    </a:lnTo>
                    <a:lnTo>
                      <a:pt x="189" y="1716"/>
                    </a:lnTo>
                    <a:lnTo>
                      <a:pt x="147" y="1737"/>
                    </a:lnTo>
                    <a:lnTo>
                      <a:pt x="85" y="1737"/>
                    </a:lnTo>
                    <a:lnTo>
                      <a:pt x="22" y="1800"/>
                    </a:lnTo>
                    <a:lnTo>
                      <a:pt x="22" y="2009"/>
                    </a:lnTo>
                    <a:lnTo>
                      <a:pt x="85" y="2030"/>
                    </a:lnTo>
                    <a:lnTo>
                      <a:pt x="147" y="2156"/>
                    </a:lnTo>
                    <a:lnTo>
                      <a:pt x="147" y="2553"/>
                    </a:lnTo>
                    <a:lnTo>
                      <a:pt x="189" y="2762"/>
                    </a:lnTo>
                    <a:lnTo>
                      <a:pt x="189" y="2825"/>
                    </a:lnTo>
                    <a:lnTo>
                      <a:pt x="189" y="3139"/>
                    </a:lnTo>
                    <a:lnTo>
                      <a:pt x="252" y="3286"/>
                    </a:lnTo>
                    <a:lnTo>
                      <a:pt x="210" y="3599"/>
                    </a:lnTo>
                    <a:lnTo>
                      <a:pt x="189" y="3662"/>
                    </a:lnTo>
                    <a:lnTo>
                      <a:pt x="231" y="3788"/>
                    </a:lnTo>
                    <a:lnTo>
                      <a:pt x="252" y="3997"/>
                    </a:lnTo>
                    <a:lnTo>
                      <a:pt x="210" y="4081"/>
                    </a:lnTo>
                    <a:lnTo>
                      <a:pt x="85" y="4185"/>
                    </a:lnTo>
                    <a:lnTo>
                      <a:pt x="43" y="4227"/>
                    </a:lnTo>
                    <a:lnTo>
                      <a:pt x="1" y="4290"/>
                    </a:lnTo>
                    <a:lnTo>
                      <a:pt x="85" y="4353"/>
                    </a:lnTo>
                    <a:lnTo>
                      <a:pt x="210" y="4541"/>
                    </a:lnTo>
                    <a:lnTo>
                      <a:pt x="315" y="4771"/>
                    </a:lnTo>
                    <a:lnTo>
                      <a:pt x="357" y="4813"/>
                    </a:lnTo>
                    <a:lnTo>
                      <a:pt x="398" y="4938"/>
                    </a:lnTo>
                    <a:lnTo>
                      <a:pt x="357" y="5022"/>
                    </a:lnTo>
                    <a:lnTo>
                      <a:pt x="398" y="5169"/>
                    </a:lnTo>
                    <a:lnTo>
                      <a:pt x="440" y="5252"/>
                    </a:lnTo>
                    <a:lnTo>
                      <a:pt x="461" y="5357"/>
                    </a:lnTo>
                    <a:lnTo>
                      <a:pt x="545" y="5441"/>
                    </a:lnTo>
                    <a:lnTo>
                      <a:pt x="984" y="5441"/>
                    </a:lnTo>
                    <a:lnTo>
                      <a:pt x="1089" y="5503"/>
                    </a:lnTo>
                    <a:lnTo>
                      <a:pt x="1173" y="5650"/>
                    </a:lnTo>
                    <a:lnTo>
                      <a:pt x="1277" y="5880"/>
                    </a:lnTo>
                    <a:lnTo>
                      <a:pt x="1340" y="5922"/>
                    </a:lnTo>
                    <a:lnTo>
                      <a:pt x="1403" y="6006"/>
                    </a:lnTo>
                    <a:lnTo>
                      <a:pt x="1486" y="6089"/>
                    </a:lnTo>
                    <a:lnTo>
                      <a:pt x="2491" y="6319"/>
                    </a:lnTo>
                    <a:lnTo>
                      <a:pt x="2595" y="6424"/>
                    </a:lnTo>
                    <a:lnTo>
                      <a:pt x="3118" y="6215"/>
                    </a:lnTo>
                    <a:lnTo>
                      <a:pt x="3746" y="5964"/>
                    </a:lnTo>
                    <a:lnTo>
                      <a:pt x="8391" y="8307"/>
                    </a:lnTo>
                    <a:lnTo>
                      <a:pt x="8391" y="8098"/>
                    </a:lnTo>
                    <a:lnTo>
                      <a:pt x="8935" y="8056"/>
                    </a:lnTo>
                    <a:lnTo>
                      <a:pt x="8705" y="2344"/>
                    </a:lnTo>
                    <a:lnTo>
                      <a:pt x="8621" y="2051"/>
                    </a:lnTo>
                    <a:lnTo>
                      <a:pt x="8580" y="1905"/>
                    </a:lnTo>
                    <a:lnTo>
                      <a:pt x="8621" y="1716"/>
                    </a:lnTo>
                    <a:lnTo>
                      <a:pt x="8705" y="1507"/>
                    </a:lnTo>
                    <a:lnTo>
                      <a:pt x="8705" y="1381"/>
                    </a:lnTo>
                    <a:lnTo>
                      <a:pt x="8663" y="1214"/>
                    </a:lnTo>
                    <a:lnTo>
                      <a:pt x="8705" y="984"/>
                    </a:lnTo>
                    <a:lnTo>
                      <a:pt x="8726" y="879"/>
                    </a:lnTo>
                    <a:lnTo>
                      <a:pt x="8684" y="733"/>
                    </a:lnTo>
                    <a:lnTo>
                      <a:pt x="8600" y="649"/>
                    </a:lnTo>
                    <a:lnTo>
                      <a:pt x="8496" y="628"/>
                    </a:lnTo>
                    <a:lnTo>
                      <a:pt x="8391" y="649"/>
                    </a:lnTo>
                    <a:lnTo>
                      <a:pt x="7994" y="586"/>
                    </a:lnTo>
                    <a:lnTo>
                      <a:pt x="7931" y="524"/>
                    </a:lnTo>
                    <a:lnTo>
                      <a:pt x="7764" y="524"/>
                    </a:lnTo>
                    <a:lnTo>
                      <a:pt x="7575" y="461"/>
                    </a:lnTo>
                    <a:lnTo>
                      <a:pt x="7533" y="377"/>
                    </a:lnTo>
                    <a:lnTo>
                      <a:pt x="7575" y="356"/>
                    </a:lnTo>
                    <a:lnTo>
                      <a:pt x="7554" y="314"/>
                    </a:lnTo>
                    <a:lnTo>
                      <a:pt x="7324" y="168"/>
                    </a:lnTo>
                    <a:lnTo>
                      <a:pt x="7199" y="168"/>
                    </a:lnTo>
                    <a:lnTo>
                      <a:pt x="7010" y="126"/>
                    </a:lnTo>
                    <a:lnTo>
                      <a:pt x="6948" y="105"/>
                    </a:lnTo>
                    <a:lnTo>
                      <a:pt x="6885" y="147"/>
                    </a:lnTo>
                    <a:lnTo>
                      <a:pt x="6780" y="63"/>
                    </a:lnTo>
                    <a:lnTo>
                      <a:pt x="6717" y="63"/>
                    </a:lnTo>
                    <a:lnTo>
                      <a:pt x="6529" y="168"/>
                    </a:lnTo>
                    <a:lnTo>
                      <a:pt x="6257" y="210"/>
                    </a:lnTo>
                    <a:lnTo>
                      <a:pt x="6006" y="314"/>
                    </a:lnTo>
                    <a:lnTo>
                      <a:pt x="5880" y="440"/>
                    </a:lnTo>
                    <a:lnTo>
                      <a:pt x="5839" y="586"/>
                    </a:lnTo>
                    <a:lnTo>
                      <a:pt x="5776" y="670"/>
                    </a:lnTo>
                    <a:lnTo>
                      <a:pt x="5755" y="963"/>
                    </a:lnTo>
                    <a:lnTo>
                      <a:pt x="5859" y="1109"/>
                    </a:lnTo>
                    <a:lnTo>
                      <a:pt x="5943" y="1361"/>
                    </a:lnTo>
                    <a:lnTo>
                      <a:pt x="5880" y="1486"/>
                    </a:lnTo>
                    <a:lnTo>
                      <a:pt x="5734" y="1633"/>
                    </a:lnTo>
                    <a:lnTo>
                      <a:pt x="5692" y="1695"/>
                    </a:lnTo>
                    <a:lnTo>
                      <a:pt x="5525" y="1842"/>
                    </a:lnTo>
                    <a:lnTo>
                      <a:pt x="5378" y="1905"/>
                    </a:lnTo>
                    <a:lnTo>
                      <a:pt x="5148" y="1800"/>
                    </a:lnTo>
                    <a:lnTo>
                      <a:pt x="4918" y="1612"/>
                    </a:lnTo>
                    <a:lnTo>
                      <a:pt x="4730" y="1486"/>
                    </a:lnTo>
                    <a:lnTo>
                      <a:pt x="4479" y="1319"/>
                    </a:lnTo>
                    <a:lnTo>
                      <a:pt x="4060" y="1172"/>
                    </a:lnTo>
                    <a:lnTo>
                      <a:pt x="3872" y="1151"/>
                    </a:lnTo>
                    <a:lnTo>
                      <a:pt x="3788" y="1172"/>
                    </a:lnTo>
                    <a:lnTo>
                      <a:pt x="3579" y="1172"/>
                    </a:lnTo>
                    <a:lnTo>
                      <a:pt x="3390" y="1068"/>
                    </a:lnTo>
                    <a:lnTo>
                      <a:pt x="3223" y="733"/>
                    </a:lnTo>
                    <a:lnTo>
                      <a:pt x="3223" y="545"/>
                    </a:lnTo>
                    <a:lnTo>
                      <a:pt x="3056" y="356"/>
                    </a:lnTo>
                    <a:lnTo>
                      <a:pt x="2700" y="314"/>
                    </a:lnTo>
                    <a:lnTo>
                      <a:pt x="2512" y="168"/>
                    </a:lnTo>
                    <a:lnTo>
                      <a:pt x="2198" y="168"/>
                    </a:lnTo>
                    <a:lnTo>
                      <a:pt x="2010" y="105"/>
                    </a:lnTo>
                    <a:lnTo>
                      <a:pt x="1591" y="168"/>
                    </a:lnTo>
                    <a:lnTo>
                      <a:pt x="1298" y="126"/>
                    </a:lnTo>
                    <a:lnTo>
                      <a:pt x="1194" y="21"/>
                    </a:lnTo>
                    <a:lnTo>
                      <a:pt x="1068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" name="Google Shape;660;p23"/>
              <p:cNvSpPr/>
              <p:nvPr/>
            </p:nvSpPr>
            <p:spPr>
              <a:xfrm>
                <a:off x="3792975" y="2679900"/>
                <a:ext cx="57050" cy="111450"/>
              </a:xfrm>
              <a:custGeom>
                <a:rect b="b" l="l" r="r" t="t"/>
                <a:pathLst>
                  <a:path extrusionOk="0" h="4458" w="2282">
                    <a:moveTo>
                      <a:pt x="1235" y="0"/>
                    </a:moveTo>
                    <a:lnTo>
                      <a:pt x="1110" y="21"/>
                    </a:lnTo>
                    <a:lnTo>
                      <a:pt x="1110" y="105"/>
                    </a:lnTo>
                    <a:lnTo>
                      <a:pt x="1026" y="21"/>
                    </a:lnTo>
                    <a:lnTo>
                      <a:pt x="859" y="42"/>
                    </a:lnTo>
                    <a:lnTo>
                      <a:pt x="650" y="147"/>
                    </a:lnTo>
                    <a:lnTo>
                      <a:pt x="524" y="272"/>
                    </a:lnTo>
                    <a:lnTo>
                      <a:pt x="503" y="356"/>
                    </a:lnTo>
                    <a:lnTo>
                      <a:pt x="524" y="440"/>
                    </a:lnTo>
                    <a:lnTo>
                      <a:pt x="503" y="586"/>
                    </a:lnTo>
                    <a:lnTo>
                      <a:pt x="503" y="775"/>
                    </a:lnTo>
                    <a:lnTo>
                      <a:pt x="399" y="1047"/>
                    </a:lnTo>
                    <a:lnTo>
                      <a:pt x="440" y="1193"/>
                    </a:lnTo>
                    <a:lnTo>
                      <a:pt x="503" y="1298"/>
                    </a:lnTo>
                    <a:lnTo>
                      <a:pt x="524" y="1319"/>
                    </a:lnTo>
                    <a:lnTo>
                      <a:pt x="482" y="1381"/>
                    </a:lnTo>
                    <a:lnTo>
                      <a:pt x="419" y="1465"/>
                    </a:lnTo>
                    <a:lnTo>
                      <a:pt x="503" y="1528"/>
                    </a:lnTo>
                    <a:lnTo>
                      <a:pt x="440" y="1591"/>
                    </a:lnTo>
                    <a:lnTo>
                      <a:pt x="419" y="1800"/>
                    </a:lnTo>
                    <a:lnTo>
                      <a:pt x="336" y="1842"/>
                    </a:lnTo>
                    <a:lnTo>
                      <a:pt x="294" y="1925"/>
                    </a:lnTo>
                    <a:lnTo>
                      <a:pt x="210" y="1946"/>
                    </a:lnTo>
                    <a:lnTo>
                      <a:pt x="85" y="2114"/>
                    </a:lnTo>
                    <a:lnTo>
                      <a:pt x="1" y="2365"/>
                    </a:lnTo>
                    <a:lnTo>
                      <a:pt x="64" y="2407"/>
                    </a:lnTo>
                    <a:lnTo>
                      <a:pt x="106" y="2553"/>
                    </a:lnTo>
                    <a:lnTo>
                      <a:pt x="85" y="2616"/>
                    </a:lnTo>
                    <a:lnTo>
                      <a:pt x="168" y="2741"/>
                    </a:lnTo>
                    <a:lnTo>
                      <a:pt x="210" y="2741"/>
                    </a:lnTo>
                    <a:lnTo>
                      <a:pt x="399" y="2888"/>
                    </a:lnTo>
                    <a:lnTo>
                      <a:pt x="419" y="3034"/>
                    </a:lnTo>
                    <a:lnTo>
                      <a:pt x="545" y="3076"/>
                    </a:lnTo>
                    <a:lnTo>
                      <a:pt x="608" y="3139"/>
                    </a:lnTo>
                    <a:lnTo>
                      <a:pt x="712" y="3160"/>
                    </a:lnTo>
                    <a:lnTo>
                      <a:pt x="838" y="3306"/>
                    </a:lnTo>
                    <a:lnTo>
                      <a:pt x="1215" y="4457"/>
                    </a:lnTo>
                    <a:lnTo>
                      <a:pt x="1277" y="4457"/>
                    </a:lnTo>
                    <a:lnTo>
                      <a:pt x="1319" y="4436"/>
                    </a:lnTo>
                    <a:lnTo>
                      <a:pt x="1424" y="4394"/>
                    </a:lnTo>
                    <a:lnTo>
                      <a:pt x="1466" y="4290"/>
                    </a:lnTo>
                    <a:lnTo>
                      <a:pt x="1487" y="4227"/>
                    </a:lnTo>
                    <a:lnTo>
                      <a:pt x="1487" y="4185"/>
                    </a:lnTo>
                    <a:lnTo>
                      <a:pt x="1528" y="4143"/>
                    </a:lnTo>
                    <a:lnTo>
                      <a:pt x="1528" y="4018"/>
                    </a:lnTo>
                    <a:lnTo>
                      <a:pt x="1466" y="3829"/>
                    </a:lnTo>
                    <a:lnTo>
                      <a:pt x="1487" y="3767"/>
                    </a:lnTo>
                    <a:lnTo>
                      <a:pt x="1487" y="3683"/>
                    </a:lnTo>
                    <a:lnTo>
                      <a:pt x="1570" y="3620"/>
                    </a:lnTo>
                    <a:lnTo>
                      <a:pt x="1696" y="3620"/>
                    </a:lnTo>
                    <a:lnTo>
                      <a:pt x="1800" y="3495"/>
                    </a:lnTo>
                    <a:lnTo>
                      <a:pt x="1800" y="3411"/>
                    </a:lnTo>
                    <a:lnTo>
                      <a:pt x="2156" y="3202"/>
                    </a:lnTo>
                    <a:lnTo>
                      <a:pt x="2282" y="3034"/>
                    </a:lnTo>
                    <a:lnTo>
                      <a:pt x="2219" y="2972"/>
                    </a:lnTo>
                    <a:lnTo>
                      <a:pt x="2177" y="2762"/>
                    </a:lnTo>
                    <a:lnTo>
                      <a:pt x="2198" y="2721"/>
                    </a:lnTo>
                    <a:lnTo>
                      <a:pt x="2156" y="2679"/>
                    </a:lnTo>
                    <a:lnTo>
                      <a:pt x="1968" y="2574"/>
                    </a:lnTo>
                    <a:lnTo>
                      <a:pt x="1947" y="2532"/>
                    </a:lnTo>
                    <a:lnTo>
                      <a:pt x="1947" y="2448"/>
                    </a:lnTo>
                    <a:lnTo>
                      <a:pt x="1863" y="2407"/>
                    </a:lnTo>
                    <a:lnTo>
                      <a:pt x="1842" y="2428"/>
                    </a:lnTo>
                    <a:lnTo>
                      <a:pt x="1842" y="2469"/>
                    </a:lnTo>
                    <a:lnTo>
                      <a:pt x="1779" y="2511"/>
                    </a:lnTo>
                    <a:lnTo>
                      <a:pt x="1696" y="2469"/>
                    </a:lnTo>
                    <a:lnTo>
                      <a:pt x="1675" y="2365"/>
                    </a:lnTo>
                    <a:lnTo>
                      <a:pt x="1591" y="2407"/>
                    </a:lnTo>
                    <a:lnTo>
                      <a:pt x="1424" y="2260"/>
                    </a:lnTo>
                    <a:lnTo>
                      <a:pt x="1340" y="2114"/>
                    </a:lnTo>
                    <a:lnTo>
                      <a:pt x="1382" y="1925"/>
                    </a:lnTo>
                    <a:lnTo>
                      <a:pt x="1675" y="1737"/>
                    </a:lnTo>
                    <a:lnTo>
                      <a:pt x="1842" y="1570"/>
                    </a:lnTo>
                    <a:lnTo>
                      <a:pt x="1884" y="1507"/>
                    </a:lnTo>
                    <a:lnTo>
                      <a:pt x="1842" y="1465"/>
                    </a:lnTo>
                    <a:lnTo>
                      <a:pt x="1884" y="1381"/>
                    </a:lnTo>
                    <a:lnTo>
                      <a:pt x="1863" y="1298"/>
                    </a:lnTo>
                    <a:lnTo>
                      <a:pt x="1842" y="1277"/>
                    </a:lnTo>
                    <a:lnTo>
                      <a:pt x="1842" y="1088"/>
                    </a:lnTo>
                    <a:lnTo>
                      <a:pt x="1654" y="1005"/>
                    </a:lnTo>
                    <a:lnTo>
                      <a:pt x="1528" y="837"/>
                    </a:lnTo>
                    <a:lnTo>
                      <a:pt x="1549" y="670"/>
                    </a:lnTo>
                    <a:lnTo>
                      <a:pt x="1675" y="586"/>
                    </a:lnTo>
                    <a:lnTo>
                      <a:pt x="1696" y="482"/>
                    </a:lnTo>
                    <a:lnTo>
                      <a:pt x="1800" y="314"/>
                    </a:lnTo>
                    <a:lnTo>
                      <a:pt x="1800" y="210"/>
                    </a:lnTo>
                    <a:lnTo>
                      <a:pt x="1759" y="147"/>
                    </a:lnTo>
                    <a:lnTo>
                      <a:pt x="1549" y="335"/>
                    </a:lnTo>
                    <a:lnTo>
                      <a:pt x="1487" y="419"/>
                    </a:lnTo>
                    <a:lnTo>
                      <a:pt x="1424" y="377"/>
                    </a:lnTo>
                    <a:lnTo>
                      <a:pt x="1340" y="168"/>
                    </a:lnTo>
                    <a:lnTo>
                      <a:pt x="1277" y="168"/>
                    </a:lnTo>
                    <a:lnTo>
                      <a:pt x="1277" y="63"/>
                    </a:lnTo>
                    <a:lnTo>
                      <a:pt x="123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" name="Google Shape;661;p23"/>
              <p:cNvSpPr/>
              <p:nvPr/>
            </p:nvSpPr>
            <p:spPr>
              <a:xfrm>
                <a:off x="3568575" y="2683550"/>
                <a:ext cx="289825" cy="280400"/>
              </a:xfrm>
              <a:custGeom>
                <a:rect b="b" l="l" r="r" t="t"/>
                <a:pathLst>
                  <a:path extrusionOk="0" h="11216" w="11593">
                    <a:moveTo>
                      <a:pt x="8307" y="1"/>
                    </a:moveTo>
                    <a:lnTo>
                      <a:pt x="8161" y="22"/>
                    </a:lnTo>
                    <a:lnTo>
                      <a:pt x="8140" y="106"/>
                    </a:lnTo>
                    <a:lnTo>
                      <a:pt x="8035" y="126"/>
                    </a:lnTo>
                    <a:lnTo>
                      <a:pt x="7994" y="210"/>
                    </a:lnTo>
                    <a:lnTo>
                      <a:pt x="7910" y="189"/>
                    </a:lnTo>
                    <a:lnTo>
                      <a:pt x="7805" y="189"/>
                    </a:lnTo>
                    <a:lnTo>
                      <a:pt x="7701" y="294"/>
                    </a:lnTo>
                    <a:lnTo>
                      <a:pt x="7575" y="294"/>
                    </a:lnTo>
                    <a:lnTo>
                      <a:pt x="7491" y="168"/>
                    </a:lnTo>
                    <a:lnTo>
                      <a:pt x="7324" y="168"/>
                    </a:lnTo>
                    <a:lnTo>
                      <a:pt x="7261" y="126"/>
                    </a:lnTo>
                    <a:lnTo>
                      <a:pt x="7115" y="168"/>
                    </a:lnTo>
                    <a:lnTo>
                      <a:pt x="6989" y="126"/>
                    </a:lnTo>
                    <a:lnTo>
                      <a:pt x="6947" y="168"/>
                    </a:lnTo>
                    <a:lnTo>
                      <a:pt x="6843" y="106"/>
                    </a:lnTo>
                    <a:lnTo>
                      <a:pt x="6759" y="126"/>
                    </a:lnTo>
                    <a:lnTo>
                      <a:pt x="6696" y="273"/>
                    </a:lnTo>
                    <a:lnTo>
                      <a:pt x="6571" y="273"/>
                    </a:lnTo>
                    <a:lnTo>
                      <a:pt x="6466" y="210"/>
                    </a:lnTo>
                    <a:lnTo>
                      <a:pt x="6320" y="336"/>
                    </a:lnTo>
                    <a:lnTo>
                      <a:pt x="6236" y="336"/>
                    </a:lnTo>
                    <a:lnTo>
                      <a:pt x="6110" y="273"/>
                    </a:lnTo>
                    <a:lnTo>
                      <a:pt x="5964" y="315"/>
                    </a:lnTo>
                    <a:lnTo>
                      <a:pt x="5629" y="315"/>
                    </a:lnTo>
                    <a:lnTo>
                      <a:pt x="5336" y="524"/>
                    </a:lnTo>
                    <a:lnTo>
                      <a:pt x="5190" y="545"/>
                    </a:lnTo>
                    <a:lnTo>
                      <a:pt x="5106" y="545"/>
                    </a:lnTo>
                    <a:lnTo>
                      <a:pt x="4981" y="629"/>
                    </a:lnTo>
                    <a:lnTo>
                      <a:pt x="4960" y="712"/>
                    </a:lnTo>
                    <a:lnTo>
                      <a:pt x="4897" y="817"/>
                    </a:lnTo>
                    <a:lnTo>
                      <a:pt x="4813" y="817"/>
                    </a:lnTo>
                    <a:lnTo>
                      <a:pt x="4792" y="796"/>
                    </a:lnTo>
                    <a:lnTo>
                      <a:pt x="4709" y="796"/>
                    </a:lnTo>
                    <a:lnTo>
                      <a:pt x="4646" y="817"/>
                    </a:lnTo>
                    <a:lnTo>
                      <a:pt x="4604" y="859"/>
                    </a:lnTo>
                    <a:lnTo>
                      <a:pt x="4457" y="901"/>
                    </a:lnTo>
                    <a:lnTo>
                      <a:pt x="4332" y="942"/>
                    </a:lnTo>
                    <a:lnTo>
                      <a:pt x="4248" y="1026"/>
                    </a:lnTo>
                    <a:lnTo>
                      <a:pt x="4227" y="1068"/>
                    </a:lnTo>
                    <a:lnTo>
                      <a:pt x="4123" y="1214"/>
                    </a:lnTo>
                    <a:lnTo>
                      <a:pt x="3934" y="1256"/>
                    </a:lnTo>
                    <a:lnTo>
                      <a:pt x="3767" y="1256"/>
                    </a:lnTo>
                    <a:lnTo>
                      <a:pt x="3830" y="1340"/>
                    </a:lnTo>
                    <a:lnTo>
                      <a:pt x="3851" y="1382"/>
                    </a:lnTo>
                    <a:lnTo>
                      <a:pt x="3913" y="1486"/>
                    </a:lnTo>
                    <a:lnTo>
                      <a:pt x="3934" y="1591"/>
                    </a:lnTo>
                    <a:lnTo>
                      <a:pt x="3955" y="1633"/>
                    </a:lnTo>
                    <a:lnTo>
                      <a:pt x="3955" y="1800"/>
                    </a:lnTo>
                    <a:lnTo>
                      <a:pt x="3955" y="2051"/>
                    </a:lnTo>
                    <a:lnTo>
                      <a:pt x="3976" y="2114"/>
                    </a:lnTo>
                    <a:lnTo>
                      <a:pt x="4039" y="2575"/>
                    </a:lnTo>
                    <a:lnTo>
                      <a:pt x="4123" y="2721"/>
                    </a:lnTo>
                    <a:lnTo>
                      <a:pt x="4144" y="2847"/>
                    </a:lnTo>
                    <a:lnTo>
                      <a:pt x="4227" y="2847"/>
                    </a:lnTo>
                    <a:lnTo>
                      <a:pt x="4269" y="2909"/>
                    </a:lnTo>
                    <a:lnTo>
                      <a:pt x="4353" y="2930"/>
                    </a:lnTo>
                    <a:lnTo>
                      <a:pt x="4395" y="2951"/>
                    </a:lnTo>
                    <a:lnTo>
                      <a:pt x="4332" y="3119"/>
                    </a:lnTo>
                    <a:lnTo>
                      <a:pt x="4353" y="3160"/>
                    </a:lnTo>
                    <a:lnTo>
                      <a:pt x="4269" y="3265"/>
                    </a:lnTo>
                    <a:lnTo>
                      <a:pt x="3600" y="3265"/>
                    </a:lnTo>
                    <a:lnTo>
                      <a:pt x="3453" y="3307"/>
                    </a:lnTo>
                    <a:lnTo>
                      <a:pt x="3307" y="3516"/>
                    </a:lnTo>
                    <a:lnTo>
                      <a:pt x="3202" y="3621"/>
                    </a:lnTo>
                    <a:lnTo>
                      <a:pt x="3118" y="3746"/>
                    </a:lnTo>
                    <a:lnTo>
                      <a:pt x="3139" y="3935"/>
                    </a:lnTo>
                    <a:lnTo>
                      <a:pt x="3097" y="4060"/>
                    </a:lnTo>
                    <a:lnTo>
                      <a:pt x="2700" y="4311"/>
                    </a:lnTo>
                    <a:lnTo>
                      <a:pt x="2072" y="4688"/>
                    </a:lnTo>
                    <a:lnTo>
                      <a:pt x="1612" y="4939"/>
                    </a:lnTo>
                    <a:lnTo>
                      <a:pt x="1361" y="5002"/>
                    </a:lnTo>
                    <a:lnTo>
                      <a:pt x="1152" y="5002"/>
                    </a:lnTo>
                    <a:lnTo>
                      <a:pt x="1047" y="5043"/>
                    </a:lnTo>
                    <a:lnTo>
                      <a:pt x="880" y="5043"/>
                    </a:lnTo>
                    <a:lnTo>
                      <a:pt x="587" y="5106"/>
                    </a:lnTo>
                    <a:lnTo>
                      <a:pt x="398" y="5211"/>
                    </a:lnTo>
                    <a:lnTo>
                      <a:pt x="294" y="5357"/>
                    </a:lnTo>
                    <a:lnTo>
                      <a:pt x="43" y="5546"/>
                    </a:lnTo>
                    <a:lnTo>
                      <a:pt x="43" y="6048"/>
                    </a:lnTo>
                    <a:lnTo>
                      <a:pt x="1" y="6194"/>
                    </a:lnTo>
                    <a:lnTo>
                      <a:pt x="2093" y="7617"/>
                    </a:lnTo>
                    <a:lnTo>
                      <a:pt x="5901" y="10128"/>
                    </a:lnTo>
                    <a:lnTo>
                      <a:pt x="5943" y="10379"/>
                    </a:lnTo>
                    <a:lnTo>
                      <a:pt x="6069" y="10484"/>
                    </a:lnTo>
                    <a:lnTo>
                      <a:pt x="6278" y="10484"/>
                    </a:lnTo>
                    <a:lnTo>
                      <a:pt x="6445" y="10546"/>
                    </a:lnTo>
                    <a:lnTo>
                      <a:pt x="6550" y="10672"/>
                    </a:lnTo>
                    <a:lnTo>
                      <a:pt x="6696" y="10735"/>
                    </a:lnTo>
                    <a:lnTo>
                      <a:pt x="6801" y="10797"/>
                    </a:lnTo>
                    <a:lnTo>
                      <a:pt x="6801" y="10902"/>
                    </a:lnTo>
                    <a:lnTo>
                      <a:pt x="6738" y="11090"/>
                    </a:lnTo>
                    <a:lnTo>
                      <a:pt x="6780" y="11174"/>
                    </a:lnTo>
                    <a:lnTo>
                      <a:pt x="6906" y="11216"/>
                    </a:lnTo>
                    <a:lnTo>
                      <a:pt x="7178" y="11195"/>
                    </a:lnTo>
                    <a:lnTo>
                      <a:pt x="7408" y="11111"/>
                    </a:lnTo>
                    <a:lnTo>
                      <a:pt x="8266" y="10902"/>
                    </a:lnTo>
                    <a:lnTo>
                      <a:pt x="8998" y="10253"/>
                    </a:lnTo>
                    <a:lnTo>
                      <a:pt x="11592" y="8663"/>
                    </a:lnTo>
                    <a:lnTo>
                      <a:pt x="11509" y="8580"/>
                    </a:lnTo>
                    <a:lnTo>
                      <a:pt x="11446" y="8496"/>
                    </a:lnTo>
                    <a:lnTo>
                      <a:pt x="11383" y="8454"/>
                    </a:lnTo>
                    <a:lnTo>
                      <a:pt x="11279" y="8224"/>
                    </a:lnTo>
                    <a:lnTo>
                      <a:pt x="11195" y="8077"/>
                    </a:lnTo>
                    <a:lnTo>
                      <a:pt x="11090" y="8015"/>
                    </a:lnTo>
                    <a:lnTo>
                      <a:pt x="10651" y="8015"/>
                    </a:lnTo>
                    <a:lnTo>
                      <a:pt x="10567" y="7931"/>
                    </a:lnTo>
                    <a:lnTo>
                      <a:pt x="10546" y="7826"/>
                    </a:lnTo>
                    <a:lnTo>
                      <a:pt x="10504" y="7743"/>
                    </a:lnTo>
                    <a:lnTo>
                      <a:pt x="10463" y="7596"/>
                    </a:lnTo>
                    <a:lnTo>
                      <a:pt x="10504" y="7512"/>
                    </a:lnTo>
                    <a:lnTo>
                      <a:pt x="10463" y="7387"/>
                    </a:lnTo>
                    <a:lnTo>
                      <a:pt x="10421" y="7345"/>
                    </a:lnTo>
                    <a:lnTo>
                      <a:pt x="10316" y="7115"/>
                    </a:lnTo>
                    <a:lnTo>
                      <a:pt x="10191" y="6927"/>
                    </a:lnTo>
                    <a:lnTo>
                      <a:pt x="10107" y="6864"/>
                    </a:lnTo>
                    <a:lnTo>
                      <a:pt x="10149" y="6801"/>
                    </a:lnTo>
                    <a:lnTo>
                      <a:pt x="10191" y="6759"/>
                    </a:lnTo>
                    <a:lnTo>
                      <a:pt x="10316" y="6655"/>
                    </a:lnTo>
                    <a:lnTo>
                      <a:pt x="10358" y="6571"/>
                    </a:lnTo>
                    <a:lnTo>
                      <a:pt x="10337" y="6362"/>
                    </a:lnTo>
                    <a:lnTo>
                      <a:pt x="10295" y="6236"/>
                    </a:lnTo>
                    <a:lnTo>
                      <a:pt x="10316" y="6173"/>
                    </a:lnTo>
                    <a:lnTo>
                      <a:pt x="10358" y="5860"/>
                    </a:lnTo>
                    <a:lnTo>
                      <a:pt x="10295" y="5713"/>
                    </a:lnTo>
                    <a:lnTo>
                      <a:pt x="10295" y="5399"/>
                    </a:lnTo>
                    <a:lnTo>
                      <a:pt x="10295" y="5336"/>
                    </a:lnTo>
                    <a:lnTo>
                      <a:pt x="10253" y="5127"/>
                    </a:lnTo>
                    <a:lnTo>
                      <a:pt x="10253" y="4730"/>
                    </a:lnTo>
                    <a:lnTo>
                      <a:pt x="10191" y="4604"/>
                    </a:lnTo>
                    <a:lnTo>
                      <a:pt x="10128" y="4583"/>
                    </a:lnTo>
                    <a:lnTo>
                      <a:pt x="10128" y="4374"/>
                    </a:lnTo>
                    <a:lnTo>
                      <a:pt x="10191" y="4311"/>
                    </a:lnTo>
                    <a:lnTo>
                      <a:pt x="9814" y="3160"/>
                    </a:lnTo>
                    <a:lnTo>
                      <a:pt x="9688" y="3014"/>
                    </a:lnTo>
                    <a:lnTo>
                      <a:pt x="9584" y="2993"/>
                    </a:lnTo>
                    <a:lnTo>
                      <a:pt x="9521" y="2930"/>
                    </a:lnTo>
                    <a:lnTo>
                      <a:pt x="9395" y="2888"/>
                    </a:lnTo>
                    <a:lnTo>
                      <a:pt x="9375" y="2742"/>
                    </a:lnTo>
                    <a:lnTo>
                      <a:pt x="9186" y="2595"/>
                    </a:lnTo>
                    <a:lnTo>
                      <a:pt x="9144" y="2595"/>
                    </a:lnTo>
                    <a:lnTo>
                      <a:pt x="9061" y="2470"/>
                    </a:lnTo>
                    <a:lnTo>
                      <a:pt x="9082" y="2407"/>
                    </a:lnTo>
                    <a:lnTo>
                      <a:pt x="9040" y="2261"/>
                    </a:lnTo>
                    <a:lnTo>
                      <a:pt x="8977" y="2219"/>
                    </a:lnTo>
                    <a:lnTo>
                      <a:pt x="9061" y="1968"/>
                    </a:lnTo>
                    <a:lnTo>
                      <a:pt x="9186" y="1800"/>
                    </a:lnTo>
                    <a:lnTo>
                      <a:pt x="9270" y="1779"/>
                    </a:lnTo>
                    <a:lnTo>
                      <a:pt x="9312" y="1696"/>
                    </a:lnTo>
                    <a:lnTo>
                      <a:pt x="9395" y="1654"/>
                    </a:lnTo>
                    <a:lnTo>
                      <a:pt x="9416" y="1445"/>
                    </a:lnTo>
                    <a:lnTo>
                      <a:pt x="9479" y="1382"/>
                    </a:lnTo>
                    <a:lnTo>
                      <a:pt x="9395" y="1319"/>
                    </a:lnTo>
                    <a:lnTo>
                      <a:pt x="9458" y="1235"/>
                    </a:lnTo>
                    <a:lnTo>
                      <a:pt x="9500" y="1173"/>
                    </a:lnTo>
                    <a:lnTo>
                      <a:pt x="9479" y="1152"/>
                    </a:lnTo>
                    <a:lnTo>
                      <a:pt x="9416" y="1047"/>
                    </a:lnTo>
                    <a:lnTo>
                      <a:pt x="9375" y="901"/>
                    </a:lnTo>
                    <a:lnTo>
                      <a:pt x="9479" y="629"/>
                    </a:lnTo>
                    <a:lnTo>
                      <a:pt x="9479" y="440"/>
                    </a:lnTo>
                    <a:lnTo>
                      <a:pt x="9500" y="294"/>
                    </a:lnTo>
                    <a:lnTo>
                      <a:pt x="9479" y="210"/>
                    </a:lnTo>
                    <a:lnTo>
                      <a:pt x="9500" y="126"/>
                    </a:lnTo>
                    <a:lnTo>
                      <a:pt x="9479" y="106"/>
                    </a:lnTo>
                    <a:lnTo>
                      <a:pt x="9291" y="126"/>
                    </a:lnTo>
                    <a:lnTo>
                      <a:pt x="9207" y="106"/>
                    </a:lnTo>
                    <a:lnTo>
                      <a:pt x="8977" y="189"/>
                    </a:lnTo>
                    <a:lnTo>
                      <a:pt x="8851" y="85"/>
                    </a:lnTo>
                    <a:lnTo>
                      <a:pt x="8684" y="22"/>
                    </a:lnTo>
                    <a:lnTo>
                      <a:pt x="8684" y="85"/>
                    </a:lnTo>
                    <a:lnTo>
                      <a:pt x="8579" y="189"/>
                    </a:lnTo>
                    <a:lnTo>
                      <a:pt x="8370" y="168"/>
                    </a:lnTo>
                    <a:lnTo>
                      <a:pt x="8370" y="64"/>
                    </a:lnTo>
                    <a:lnTo>
                      <a:pt x="830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" name="Google Shape;662;p23"/>
              <p:cNvSpPr/>
              <p:nvPr/>
            </p:nvSpPr>
            <p:spPr>
              <a:xfrm>
                <a:off x="3511050" y="2702400"/>
                <a:ext cx="167400" cy="132350"/>
              </a:xfrm>
              <a:custGeom>
                <a:rect b="b" l="l" r="r" t="t"/>
                <a:pathLst>
                  <a:path extrusionOk="0" h="5294" w="6696">
                    <a:moveTo>
                      <a:pt x="4269" y="0"/>
                    </a:moveTo>
                    <a:lnTo>
                      <a:pt x="4164" y="42"/>
                    </a:lnTo>
                    <a:lnTo>
                      <a:pt x="4122" y="84"/>
                    </a:lnTo>
                    <a:lnTo>
                      <a:pt x="4038" y="84"/>
                    </a:lnTo>
                    <a:lnTo>
                      <a:pt x="3913" y="188"/>
                    </a:lnTo>
                    <a:lnTo>
                      <a:pt x="3871" y="502"/>
                    </a:lnTo>
                    <a:lnTo>
                      <a:pt x="3766" y="691"/>
                    </a:lnTo>
                    <a:lnTo>
                      <a:pt x="3745" y="921"/>
                    </a:lnTo>
                    <a:lnTo>
                      <a:pt x="3662" y="1046"/>
                    </a:lnTo>
                    <a:lnTo>
                      <a:pt x="3411" y="1318"/>
                    </a:lnTo>
                    <a:lnTo>
                      <a:pt x="3327" y="1318"/>
                    </a:lnTo>
                    <a:lnTo>
                      <a:pt x="3222" y="1402"/>
                    </a:lnTo>
                    <a:lnTo>
                      <a:pt x="2992" y="1465"/>
                    </a:lnTo>
                    <a:lnTo>
                      <a:pt x="2825" y="1632"/>
                    </a:lnTo>
                    <a:lnTo>
                      <a:pt x="2783" y="1632"/>
                    </a:lnTo>
                    <a:lnTo>
                      <a:pt x="2553" y="1779"/>
                    </a:lnTo>
                    <a:lnTo>
                      <a:pt x="2406" y="1841"/>
                    </a:lnTo>
                    <a:lnTo>
                      <a:pt x="2344" y="1967"/>
                    </a:lnTo>
                    <a:lnTo>
                      <a:pt x="2072" y="2155"/>
                    </a:lnTo>
                    <a:lnTo>
                      <a:pt x="2155" y="2365"/>
                    </a:lnTo>
                    <a:lnTo>
                      <a:pt x="2155" y="2490"/>
                    </a:lnTo>
                    <a:lnTo>
                      <a:pt x="1925" y="2699"/>
                    </a:lnTo>
                    <a:lnTo>
                      <a:pt x="1758" y="3013"/>
                    </a:lnTo>
                    <a:lnTo>
                      <a:pt x="1758" y="3118"/>
                    </a:lnTo>
                    <a:lnTo>
                      <a:pt x="1862" y="3327"/>
                    </a:lnTo>
                    <a:lnTo>
                      <a:pt x="1779" y="3536"/>
                    </a:lnTo>
                    <a:lnTo>
                      <a:pt x="1841" y="3599"/>
                    </a:lnTo>
                    <a:lnTo>
                      <a:pt x="1883" y="3662"/>
                    </a:lnTo>
                    <a:lnTo>
                      <a:pt x="1862" y="3829"/>
                    </a:lnTo>
                    <a:lnTo>
                      <a:pt x="1507" y="4248"/>
                    </a:lnTo>
                    <a:lnTo>
                      <a:pt x="1444" y="4394"/>
                    </a:lnTo>
                    <a:lnTo>
                      <a:pt x="1297" y="4582"/>
                    </a:lnTo>
                    <a:lnTo>
                      <a:pt x="1109" y="4603"/>
                    </a:lnTo>
                    <a:lnTo>
                      <a:pt x="712" y="4959"/>
                    </a:lnTo>
                    <a:lnTo>
                      <a:pt x="147" y="5064"/>
                    </a:lnTo>
                    <a:lnTo>
                      <a:pt x="0" y="5273"/>
                    </a:lnTo>
                    <a:lnTo>
                      <a:pt x="2344" y="5294"/>
                    </a:lnTo>
                    <a:lnTo>
                      <a:pt x="2344" y="4792"/>
                    </a:lnTo>
                    <a:lnTo>
                      <a:pt x="2595" y="4603"/>
                    </a:lnTo>
                    <a:lnTo>
                      <a:pt x="2699" y="4457"/>
                    </a:lnTo>
                    <a:lnTo>
                      <a:pt x="2888" y="4352"/>
                    </a:lnTo>
                    <a:lnTo>
                      <a:pt x="3181" y="4289"/>
                    </a:lnTo>
                    <a:lnTo>
                      <a:pt x="3348" y="4289"/>
                    </a:lnTo>
                    <a:lnTo>
                      <a:pt x="3453" y="4248"/>
                    </a:lnTo>
                    <a:lnTo>
                      <a:pt x="3662" y="4248"/>
                    </a:lnTo>
                    <a:lnTo>
                      <a:pt x="3913" y="4185"/>
                    </a:lnTo>
                    <a:lnTo>
                      <a:pt x="4373" y="3934"/>
                    </a:lnTo>
                    <a:lnTo>
                      <a:pt x="5001" y="3557"/>
                    </a:lnTo>
                    <a:lnTo>
                      <a:pt x="5398" y="3306"/>
                    </a:lnTo>
                    <a:lnTo>
                      <a:pt x="5440" y="3181"/>
                    </a:lnTo>
                    <a:lnTo>
                      <a:pt x="5419" y="2992"/>
                    </a:lnTo>
                    <a:lnTo>
                      <a:pt x="5503" y="2867"/>
                    </a:lnTo>
                    <a:lnTo>
                      <a:pt x="5608" y="2762"/>
                    </a:lnTo>
                    <a:lnTo>
                      <a:pt x="5754" y="2553"/>
                    </a:lnTo>
                    <a:lnTo>
                      <a:pt x="5901" y="2511"/>
                    </a:lnTo>
                    <a:lnTo>
                      <a:pt x="6570" y="2511"/>
                    </a:lnTo>
                    <a:lnTo>
                      <a:pt x="6654" y="2406"/>
                    </a:lnTo>
                    <a:lnTo>
                      <a:pt x="6633" y="2365"/>
                    </a:lnTo>
                    <a:lnTo>
                      <a:pt x="6696" y="2197"/>
                    </a:lnTo>
                    <a:lnTo>
                      <a:pt x="6654" y="2176"/>
                    </a:lnTo>
                    <a:lnTo>
                      <a:pt x="6570" y="2155"/>
                    </a:lnTo>
                    <a:lnTo>
                      <a:pt x="6528" y="2093"/>
                    </a:lnTo>
                    <a:lnTo>
                      <a:pt x="6445" y="2093"/>
                    </a:lnTo>
                    <a:lnTo>
                      <a:pt x="6424" y="1967"/>
                    </a:lnTo>
                    <a:lnTo>
                      <a:pt x="6340" y="1821"/>
                    </a:lnTo>
                    <a:lnTo>
                      <a:pt x="6277" y="1360"/>
                    </a:lnTo>
                    <a:lnTo>
                      <a:pt x="6256" y="1297"/>
                    </a:lnTo>
                    <a:lnTo>
                      <a:pt x="6256" y="1046"/>
                    </a:lnTo>
                    <a:lnTo>
                      <a:pt x="6256" y="879"/>
                    </a:lnTo>
                    <a:lnTo>
                      <a:pt x="6235" y="837"/>
                    </a:lnTo>
                    <a:lnTo>
                      <a:pt x="6214" y="732"/>
                    </a:lnTo>
                    <a:lnTo>
                      <a:pt x="6152" y="628"/>
                    </a:lnTo>
                    <a:lnTo>
                      <a:pt x="6131" y="586"/>
                    </a:lnTo>
                    <a:lnTo>
                      <a:pt x="6068" y="502"/>
                    </a:lnTo>
                    <a:lnTo>
                      <a:pt x="6005" y="523"/>
                    </a:lnTo>
                    <a:lnTo>
                      <a:pt x="5691" y="502"/>
                    </a:lnTo>
                    <a:lnTo>
                      <a:pt x="5608" y="419"/>
                    </a:lnTo>
                    <a:lnTo>
                      <a:pt x="5587" y="314"/>
                    </a:lnTo>
                    <a:lnTo>
                      <a:pt x="5524" y="293"/>
                    </a:lnTo>
                    <a:lnTo>
                      <a:pt x="5419" y="398"/>
                    </a:lnTo>
                    <a:lnTo>
                      <a:pt x="5231" y="460"/>
                    </a:lnTo>
                    <a:lnTo>
                      <a:pt x="5064" y="398"/>
                    </a:lnTo>
                    <a:lnTo>
                      <a:pt x="4959" y="398"/>
                    </a:lnTo>
                    <a:lnTo>
                      <a:pt x="4854" y="460"/>
                    </a:lnTo>
                    <a:lnTo>
                      <a:pt x="4666" y="481"/>
                    </a:lnTo>
                    <a:lnTo>
                      <a:pt x="4541" y="460"/>
                    </a:lnTo>
                    <a:lnTo>
                      <a:pt x="4373" y="293"/>
                    </a:lnTo>
                    <a:lnTo>
                      <a:pt x="4331" y="251"/>
                    </a:lnTo>
                    <a:lnTo>
                      <a:pt x="4290" y="147"/>
                    </a:lnTo>
                    <a:lnTo>
                      <a:pt x="4290" y="84"/>
                    </a:lnTo>
                    <a:lnTo>
                      <a:pt x="4290" y="42"/>
                    </a:lnTo>
                    <a:lnTo>
                      <a:pt x="426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" name="Google Shape;663;p23"/>
              <p:cNvSpPr/>
              <p:nvPr/>
            </p:nvSpPr>
            <p:spPr>
              <a:xfrm>
                <a:off x="3450875" y="2834200"/>
                <a:ext cx="118775" cy="95225"/>
              </a:xfrm>
              <a:custGeom>
                <a:rect b="b" l="l" r="r" t="t"/>
                <a:pathLst>
                  <a:path extrusionOk="0" h="3809" w="4751">
                    <a:moveTo>
                      <a:pt x="2407" y="1"/>
                    </a:moveTo>
                    <a:lnTo>
                      <a:pt x="2177" y="315"/>
                    </a:lnTo>
                    <a:lnTo>
                      <a:pt x="2177" y="524"/>
                    </a:lnTo>
                    <a:lnTo>
                      <a:pt x="2072" y="545"/>
                    </a:lnTo>
                    <a:lnTo>
                      <a:pt x="1675" y="754"/>
                    </a:lnTo>
                    <a:lnTo>
                      <a:pt x="1633" y="859"/>
                    </a:lnTo>
                    <a:lnTo>
                      <a:pt x="1466" y="942"/>
                    </a:lnTo>
                    <a:lnTo>
                      <a:pt x="1528" y="1089"/>
                    </a:lnTo>
                    <a:lnTo>
                      <a:pt x="1194" y="1612"/>
                    </a:lnTo>
                    <a:lnTo>
                      <a:pt x="1152" y="1779"/>
                    </a:lnTo>
                    <a:lnTo>
                      <a:pt x="901" y="2030"/>
                    </a:lnTo>
                    <a:lnTo>
                      <a:pt x="796" y="2093"/>
                    </a:lnTo>
                    <a:lnTo>
                      <a:pt x="671" y="2365"/>
                    </a:lnTo>
                    <a:lnTo>
                      <a:pt x="671" y="2470"/>
                    </a:lnTo>
                    <a:lnTo>
                      <a:pt x="461" y="2763"/>
                    </a:lnTo>
                    <a:lnTo>
                      <a:pt x="419" y="2847"/>
                    </a:lnTo>
                    <a:lnTo>
                      <a:pt x="503" y="2888"/>
                    </a:lnTo>
                    <a:lnTo>
                      <a:pt x="398" y="2930"/>
                    </a:lnTo>
                    <a:lnTo>
                      <a:pt x="210" y="3265"/>
                    </a:lnTo>
                    <a:lnTo>
                      <a:pt x="147" y="3286"/>
                    </a:lnTo>
                    <a:lnTo>
                      <a:pt x="64" y="3370"/>
                    </a:lnTo>
                    <a:lnTo>
                      <a:pt x="85" y="3495"/>
                    </a:lnTo>
                    <a:lnTo>
                      <a:pt x="1" y="3621"/>
                    </a:lnTo>
                    <a:lnTo>
                      <a:pt x="43" y="3809"/>
                    </a:lnTo>
                    <a:lnTo>
                      <a:pt x="2344" y="3809"/>
                    </a:lnTo>
                    <a:lnTo>
                      <a:pt x="2303" y="2742"/>
                    </a:lnTo>
                    <a:lnTo>
                      <a:pt x="2386" y="2575"/>
                    </a:lnTo>
                    <a:lnTo>
                      <a:pt x="2512" y="2512"/>
                    </a:lnTo>
                    <a:lnTo>
                      <a:pt x="2658" y="2470"/>
                    </a:lnTo>
                    <a:lnTo>
                      <a:pt x="2867" y="2470"/>
                    </a:lnTo>
                    <a:lnTo>
                      <a:pt x="2888" y="963"/>
                    </a:lnTo>
                    <a:lnTo>
                      <a:pt x="4709" y="984"/>
                    </a:lnTo>
                    <a:lnTo>
                      <a:pt x="4709" y="168"/>
                    </a:lnTo>
                    <a:lnTo>
                      <a:pt x="4751" y="22"/>
                    </a:lnTo>
                    <a:lnTo>
                      <a:pt x="240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" name="Google Shape;664;p23"/>
              <p:cNvSpPr/>
              <p:nvPr/>
            </p:nvSpPr>
            <p:spPr>
              <a:xfrm>
                <a:off x="3450375" y="2838400"/>
                <a:ext cx="170550" cy="187800"/>
              </a:xfrm>
              <a:custGeom>
                <a:rect b="b" l="l" r="r" t="t"/>
                <a:pathLst>
                  <a:path extrusionOk="0" h="7512" w="6822">
                    <a:moveTo>
                      <a:pt x="4729" y="0"/>
                    </a:moveTo>
                    <a:lnTo>
                      <a:pt x="4729" y="816"/>
                    </a:lnTo>
                    <a:lnTo>
                      <a:pt x="2908" y="795"/>
                    </a:lnTo>
                    <a:lnTo>
                      <a:pt x="2887" y="2302"/>
                    </a:lnTo>
                    <a:lnTo>
                      <a:pt x="2678" y="2302"/>
                    </a:lnTo>
                    <a:lnTo>
                      <a:pt x="2532" y="2344"/>
                    </a:lnTo>
                    <a:lnTo>
                      <a:pt x="2406" y="2407"/>
                    </a:lnTo>
                    <a:lnTo>
                      <a:pt x="2323" y="2574"/>
                    </a:lnTo>
                    <a:lnTo>
                      <a:pt x="2364" y="3641"/>
                    </a:lnTo>
                    <a:lnTo>
                      <a:pt x="63" y="3641"/>
                    </a:lnTo>
                    <a:lnTo>
                      <a:pt x="63" y="3662"/>
                    </a:lnTo>
                    <a:lnTo>
                      <a:pt x="0" y="3808"/>
                    </a:lnTo>
                    <a:lnTo>
                      <a:pt x="0" y="4039"/>
                    </a:lnTo>
                    <a:lnTo>
                      <a:pt x="126" y="3871"/>
                    </a:lnTo>
                    <a:lnTo>
                      <a:pt x="188" y="4018"/>
                    </a:lnTo>
                    <a:lnTo>
                      <a:pt x="209" y="4039"/>
                    </a:lnTo>
                    <a:lnTo>
                      <a:pt x="293" y="3976"/>
                    </a:lnTo>
                    <a:lnTo>
                      <a:pt x="439" y="4248"/>
                    </a:lnTo>
                    <a:lnTo>
                      <a:pt x="398" y="4331"/>
                    </a:lnTo>
                    <a:lnTo>
                      <a:pt x="418" y="4436"/>
                    </a:lnTo>
                    <a:lnTo>
                      <a:pt x="398" y="4645"/>
                    </a:lnTo>
                    <a:lnTo>
                      <a:pt x="314" y="4645"/>
                    </a:lnTo>
                    <a:lnTo>
                      <a:pt x="230" y="4687"/>
                    </a:lnTo>
                    <a:lnTo>
                      <a:pt x="418" y="4917"/>
                    </a:lnTo>
                    <a:lnTo>
                      <a:pt x="523" y="5524"/>
                    </a:lnTo>
                    <a:lnTo>
                      <a:pt x="481" y="5943"/>
                    </a:lnTo>
                    <a:lnTo>
                      <a:pt x="335" y="6131"/>
                    </a:lnTo>
                    <a:lnTo>
                      <a:pt x="272" y="6487"/>
                    </a:lnTo>
                    <a:lnTo>
                      <a:pt x="209" y="6738"/>
                    </a:lnTo>
                    <a:lnTo>
                      <a:pt x="314" y="6654"/>
                    </a:lnTo>
                    <a:lnTo>
                      <a:pt x="398" y="6654"/>
                    </a:lnTo>
                    <a:lnTo>
                      <a:pt x="523" y="6549"/>
                    </a:lnTo>
                    <a:lnTo>
                      <a:pt x="837" y="6487"/>
                    </a:lnTo>
                    <a:lnTo>
                      <a:pt x="1130" y="6382"/>
                    </a:lnTo>
                    <a:lnTo>
                      <a:pt x="1235" y="6382"/>
                    </a:lnTo>
                    <a:lnTo>
                      <a:pt x="1486" y="6466"/>
                    </a:lnTo>
                    <a:lnTo>
                      <a:pt x="1653" y="6487"/>
                    </a:lnTo>
                    <a:lnTo>
                      <a:pt x="1779" y="6654"/>
                    </a:lnTo>
                    <a:lnTo>
                      <a:pt x="1779" y="6738"/>
                    </a:lnTo>
                    <a:lnTo>
                      <a:pt x="1862" y="6759"/>
                    </a:lnTo>
                    <a:lnTo>
                      <a:pt x="1946" y="6696"/>
                    </a:lnTo>
                    <a:lnTo>
                      <a:pt x="1988" y="6738"/>
                    </a:lnTo>
                    <a:lnTo>
                      <a:pt x="2071" y="6738"/>
                    </a:lnTo>
                    <a:lnTo>
                      <a:pt x="2113" y="6780"/>
                    </a:lnTo>
                    <a:lnTo>
                      <a:pt x="2155" y="6905"/>
                    </a:lnTo>
                    <a:lnTo>
                      <a:pt x="2281" y="7010"/>
                    </a:lnTo>
                    <a:lnTo>
                      <a:pt x="2281" y="7156"/>
                    </a:lnTo>
                    <a:lnTo>
                      <a:pt x="2406" y="7177"/>
                    </a:lnTo>
                    <a:lnTo>
                      <a:pt x="2427" y="7303"/>
                    </a:lnTo>
                    <a:lnTo>
                      <a:pt x="2532" y="7324"/>
                    </a:lnTo>
                    <a:lnTo>
                      <a:pt x="2699" y="7428"/>
                    </a:lnTo>
                    <a:lnTo>
                      <a:pt x="2720" y="7512"/>
                    </a:lnTo>
                    <a:lnTo>
                      <a:pt x="2846" y="7407"/>
                    </a:lnTo>
                    <a:lnTo>
                      <a:pt x="3034" y="7407"/>
                    </a:lnTo>
                    <a:lnTo>
                      <a:pt x="3097" y="7261"/>
                    </a:lnTo>
                    <a:lnTo>
                      <a:pt x="3097" y="7177"/>
                    </a:lnTo>
                    <a:lnTo>
                      <a:pt x="3097" y="6947"/>
                    </a:lnTo>
                    <a:lnTo>
                      <a:pt x="3264" y="6884"/>
                    </a:lnTo>
                    <a:lnTo>
                      <a:pt x="3411" y="6884"/>
                    </a:lnTo>
                    <a:lnTo>
                      <a:pt x="3431" y="7052"/>
                    </a:lnTo>
                    <a:lnTo>
                      <a:pt x="3515" y="7219"/>
                    </a:lnTo>
                    <a:lnTo>
                      <a:pt x="3578" y="7282"/>
                    </a:lnTo>
                    <a:lnTo>
                      <a:pt x="3724" y="6989"/>
                    </a:lnTo>
                    <a:lnTo>
                      <a:pt x="3996" y="6863"/>
                    </a:lnTo>
                    <a:lnTo>
                      <a:pt x="4143" y="6905"/>
                    </a:lnTo>
                    <a:lnTo>
                      <a:pt x="4164" y="7093"/>
                    </a:lnTo>
                    <a:lnTo>
                      <a:pt x="4206" y="7156"/>
                    </a:lnTo>
                    <a:lnTo>
                      <a:pt x="4310" y="7052"/>
                    </a:lnTo>
                    <a:lnTo>
                      <a:pt x="4394" y="7052"/>
                    </a:lnTo>
                    <a:lnTo>
                      <a:pt x="4457" y="7114"/>
                    </a:lnTo>
                    <a:lnTo>
                      <a:pt x="4520" y="7156"/>
                    </a:lnTo>
                    <a:lnTo>
                      <a:pt x="6570" y="7156"/>
                    </a:lnTo>
                    <a:lnTo>
                      <a:pt x="6758" y="6633"/>
                    </a:lnTo>
                    <a:lnTo>
                      <a:pt x="6570" y="6528"/>
                    </a:lnTo>
                    <a:lnTo>
                      <a:pt x="6131" y="1423"/>
                    </a:lnTo>
                    <a:lnTo>
                      <a:pt x="6821" y="1423"/>
                    </a:lnTo>
                    <a:lnTo>
                      <a:pt x="472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5" name="Google Shape;665;p23"/>
              <p:cNvSpPr/>
              <p:nvPr/>
            </p:nvSpPr>
            <p:spPr>
              <a:xfrm>
                <a:off x="3518375" y="2873975"/>
                <a:ext cx="235400" cy="218150"/>
              </a:xfrm>
              <a:custGeom>
                <a:rect b="b" l="l" r="r" t="t"/>
                <a:pathLst>
                  <a:path extrusionOk="0" h="8726" w="9416">
                    <a:moveTo>
                      <a:pt x="3411" y="0"/>
                    </a:moveTo>
                    <a:lnTo>
                      <a:pt x="3850" y="5105"/>
                    </a:lnTo>
                    <a:lnTo>
                      <a:pt x="4038" y="5210"/>
                    </a:lnTo>
                    <a:lnTo>
                      <a:pt x="3850" y="5733"/>
                    </a:lnTo>
                    <a:lnTo>
                      <a:pt x="1800" y="5733"/>
                    </a:lnTo>
                    <a:lnTo>
                      <a:pt x="1737" y="5691"/>
                    </a:lnTo>
                    <a:lnTo>
                      <a:pt x="1674" y="5629"/>
                    </a:lnTo>
                    <a:lnTo>
                      <a:pt x="1590" y="5629"/>
                    </a:lnTo>
                    <a:lnTo>
                      <a:pt x="1486" y="5733"/>
                    </a:lnTo>
                    <a:lnTo>
                      <a:pt x="1444" y="5670"/>
                    </a:lnTo>
                    <a:lnTo>
                      <a:pt x="1423" y="5482"/>
                    </a:lnTo>
                    <a:lnTo>
                      <a:pt x="1276" y="5440"/>
                    </a:lnTo>
                    <a:lnTo>
                      <a:pt x="1004" y="5566"/>
                    </a:lnTo>
                    <a:lnTo>
                      <a:pt x="858" y="5859"/>
                    </a:lnTo>
                    <a:lnTo>
                      <a:pt x="795" y="5796"/>
                    </a:lnTo>
                    <a:lnTo>
                      <a:pt x="711" y="5629"/>
                    </a:lnTo>
                    <a:lnTo>
                      <a:pt x="691" y="5461"/>
                    </a:lnTo>
                    <a:lnTo>
                      <a:pt x="544" y="5461"/>
                    </a:lnTo>
                    <a:lnTo>
                      <a:pt x="377" y="5524"/>
                    </a:lnTo>
                    <a:lnTo>
                      <a:pt x="377" y="5754"/>
                    </a:lnTo>
                    <a:lnTo>
                      <a:pt x="377" y="5838"/>
                    </a:lnTo>
                    <a:lnTo>
                      <a:pt x="314" y="5984"/>
                    </a:lnTo>
                    <a:lnTo>
                      <a:pt x="126" y="5984"/>
                    </a:lnTo>
                    <a:lnTo>
                      <a:pt x="0" y="6089"/>
                    </a:lnTo>
                    <a:lnTo>
                      <a:pt x="84" y="6173"/>
                    </a:lnTo>
                    <a:lnTo>
                      <a:pt x="84" y="6277"/>
                    </a:lnTo>
                    <a:lnTo>
                      <a:pt x="105" y="6361"/>
                    </a:lnTo>
                    <a:lnTo>
                      <a:pt x="63" y="6591"/>
                    </a:lnTo>
                    <a:lnTo>
                      <a:pt x="84" y="6675"/>
                    </a:lnTo>
                    <a:lnTo>
                      <a:pt x="209" y="6800"/>
                    </a:lnTo>
                    <a:lnTo>
                      <a:pt x="272" y="6926"/>
                    </a:lnTo>
                    <a:lnTo>
                      <a:pt x="335" y="7010"/>
                    </a:lnTo>
                    <a:lnTo>
                      <a:pt x="398" y="6989"/>
                    </a:lnTo>
                    <a:lnTo>
                      <a:pt x="481" y="7030"/>
                    </a:lnTo>
                    <a:lnTo>
                      <a:pt x="502" y="7114"/>
                    </a:lnTo>
                    <a:lnTo>
                      <a:pt x="586" y="7219"/>
                    </a:lnTo>
                    <a:lnTo>
                      <a:pt x="586" y="7261"/>
                    </a:lnTo>
                    <a:lnTo>
                      <a:pt x="523" y="7344"/>
                    </a:lnTo>
                    <a:lnTo>
                      <a:pt x="544" y="7428"/>
                    </a:lnTo>
                    <a:lnTo>
                      <a:pt x="691" y="7512"/>
                    </a:lnTo>
                    <a:lnTo>
                      <a:pt x="691" y="7616"/>
                    </a:lnTo>
                    <a:lnTo>
                      <a:pt x="649" y="7679"/>
                    </a:lnTo>
                    <a:lnTo>
                      <a:pt x="732" y="7721"/>
                    </a:lnTo>
                    <a:lnTo>
                      <a:pt x="837" y="7658"/>
                    </a:lnTo>
                    <a:lnTo>
                      <a:pt x="921" y="7679"/>
                    </a:lnTo>
                    <a:lnTo>
                      <a:pt x="1046" y="7784"/>
                    </a:lnTo>
                    <a:lnTo>
                      <a:pt x="1214" y="7784"/>
                    </a:lnTo>
                    <a:lnTo>
                      <a:pt x="1318" y="7721"/>
                    </a:lnTo>
                    <a:lnTo>
                      <a:pt x="1381" y="7679"/>
                    </a:lnTo>
                    <a:lnTo>
                      <a:pt x="1486" y="7533"/>
                    </a:lnTo>
                    <a:lnTo>
                      <a:pt x="1632" y="7533"/>
                    </a:lnTo>
                    <a:lnTo>
                      <a:pt x="1779" y="7616"/>
                    </a:lnTo>
                    <a:lnTo>
                      <a:pt x="1800" y="7554"/>
                    </a:lnTo>
                    <a:lnTo>
                      <a:pt x="1904" y="7533"/>
                    </a:lnTo>
                    <a:lnTo>
                      <a:pt x="1946" y="7574"/>
                    </a:lnTo>
                    <a:lnTo>
                      <a:pt x="2072" y="7679"/>
                    </a:lnTo>
                    <a:lnTo>
                      <a:pt x="2113" y="7826"/>
                    </a:lnTo>
                    <a:lnTo>
                      <a:pt x="2092" y="7972"/>
                    </a:lnTo>
                    <a:lnTo>
                      <a:pt x="2155" y="8035"/>
                    </a:lnTo>
                    <a:lnTo>
                      <a:pt x="2281" y="8056"/>
                    </a:lnTo>
                    <a:lnTo>
                      <a:pt x="2281" y="8098"/>
                    </a:lnTo>
                    <a:lnTo>
                      <a:pt x="2176" y="8265"/>
                    </a:lnTo>
                    <a:lnTo>
                      <a:pt x="2113" y="8411"/>
                    </a:lnTo>
                    <a:lnTo>
                      <a:pt x="2113" y="8411"/>
                    </a:lnTo>
                    <a:lnTo>
                      <a:pt x="2218" y="8390"/>
                    </a:lnTo>
                    <a:lnTo>
                      <a:pt x="2281" y="8307"/>
                    </a:lnTo>
                    <a:lnTo>
                      <a:pt x="2364" y="8307"/>
                    </a:lnTo>
                    <a:lnTo>
                      <a:pt x="2364" y="8411"/>
                    </a:lnTo>
                    <a:lnTo>
                      <a:pt x="2385" y="8495"/>
                    </a:lnTo>
                    <a:lnTo>
                      <a:pt x="2385" y="8558"/>
                    </a:lnTo>
                    <a:lnTo>
                      <a:pt x="2532" y="8579"/>
                    </a:lnTo>
                    <a:lnTo>
                      <a:pt x="2595" y="8621"/>
                    </a:lnTo>
                    <a:lnTo>
                      <a:pt x="2595" y="8704"/>
                    </a:lnTo>
                    <a:lnTo>
                      <a:pt x="2783" y="8600"/>
                    </a:lnTo>
                    <a:lnTo>
                      <a:pt x="2846" y="8600"/>
                    </a:lnTo>
                    <a:lnTo>
                      <a:pt x="2992" y="8683"/>
                    </a:lnTo>
                    <a:lnTo>
                      <a:pt x="3222" y="8683"/>
                    </a:lnTo>
                    <a:lnTo>
                      <a:pt x="3264" y="8662"/>
                    </a:lnTo>
                    <a:lnTo>
                      <a:pt x="3264" y="8600"/>
                    </a:lnTo>
                    <a:lnTo>
                      <a:pt x="3452" y="8558"/>
                    </a:lnTo>
                    <a:lnTo>
                      <a:pt x="3620" y="8579"/>
                    </a:lnTo>
                    <a:lnTo>
                      <a:pt x="3578" y="8621"/>
                    </a:lnTo>
                    <a:lnTo>
                      <a:pt x="3620" y="8683"/>
                    </a:lnTo>
                    <a:lnTo>
                      <a:pt x="3787" y="8725"/>
                    </a:lnTo>
                    <a:lnTo>
                      <a:pt x="3892" y="8579"/>
                    </a:lnTo>
                    <a:lnTo>
                      <a:pt x="3976" y="8516"/>
                    </a:lnTo>
                    <a:lnTo>
                      <a:pt x="3997" y="8390"/>
                    </a:lnTo>
                    <a:lnTo>
                      <a:pt x="3976" y="8307"/>
                    </a:lnTo>
                    <a:lnTo>
                      <a:pt x="3976" y="8181"/>
                    </a:lnTo>
                    <a:lnTo>
                      <a:pt x="4080" y="8160"/>
                    </a:lnTo>
                    <a:lnTo>
                      <a:pt x="4059" y="7993"/>
                    </a:lnTo>
                    <a:lnTo>
                      <a:pt x="4038" y="7888"/>
                    </a:lnTo>
                    <a:lnTo>
                      <a:pt x="4143" y="7826"/>
                    </a:lnTo>
                    <a:lnTo>
                      <a:pt x="4269" y="7679"/>
                    </a:lnTo>
                    <a:lnTo>
                      <a:pt x="4457" y="7407"/>
                    </a:lnTo>
                    <a:lnTo>
                      <a:pt x="4561" y="7219"/>
                    </a:lnTo>
                    <a:lnTo>
                      <a:pt x="4582" y="7135"/>
                    </a:lnTo>
                    <a:lnTo>
                      <a:pt x="4708" y="6926"/>
                    </a:lnTo>
                    <a:lnTo>
                      <a:pt x="4792" y="6905"/>
                    </a:lnTo>
                    <a:lnTo>
                      <a:pt x="4813" y="6821"/>
                    </a:lnTo>
                    <a:lnTo>
                      <a:pt x="4980" y="6800"/>
                    </a:lnTo>
                    <a:lnTo>
                      <a:pt x="5043" y="6821"/>
                    </a:lnTo>
                    <a:lnTo>
                      <a:pt x="5336" y="6738"/>
                    </a:lnTo>
                    <a:lnTo>
                      <a:pt x="5398" y="6612"/>
                    </a:lnTo>
                    <a:lnTo>
                      <a:pt x="5712" y="6403"/>
                    </a:lnTo>
                    <a:lnTo>
                      <a:pt x="6152" y="6173"/>
                    </a:lnTo>
                    <a:lnTo>
                      <a:pt x="6277" y="6047"/>
                    </a:lnTo>
                    <a:lnTo>
                      <a:pt x="6465" y="5942"/>
                    </a:lnTo>
                    <a:lnTo>
                      <a:pt x="6758" y="5901"/>
                    </a:lnTo>
                    <a:lnTo>
                      <a:pt x="6884" y="5880"/>
                    </a:lnTo>
                    <a:lnTo>
                      <a:pt x="7072" y="5942"/>
                    </a:lnTo>
                    <a:lnTo>
                      <a:pt x="7177" y="5942"/>
                    </a:lnTo>
                    <a:lnTo>
                      <a:pt x="7198" y="5984"/>
                    </a:lnTo>
                    <a:lnTo>
                      <a:pt x="7219" y="5963"/>
                    </a:lnTo>
                    <a:lnTo>
                      <a:pt x="7344" y="5984"/>
                    </a:lnTo>
                    <a:lnTo>
                      <a:pt x="7742" y="5963"/>
                    </a:lnTo>
                    <a:lnTo>
                      <a:pt x="7867" y="5963"/>
                    </a:lnTo>
                    <a:lnTo>
                      <a:pt x="8035" y="5880"/>
                    </a:lnTo>
                    <a:lnTo>
                      <a:pt x="8390" y="5880"/>
                    </a:lnTo>
                    <a:lnTo>
                      <a:pt x="8558" y="5775"/>
                    </a:lnTo>
                    <a:lnTo>
                      <a:pt x="8746" y="5775"/>
                    </a:lnTo>
                    <a:lnTo>
                      <a:pt x="8893" y="5670"/>
                    </a:lnTo>
                    <a:lnTo>
                      <a:pt x="9186" y="5524"/>
                    </a:lnTo>
                    <a:lnTo>
                      <a:pt x="9227" y="5377"/>
                    </a:lnTo>
                    <a:lnTo>
                      <a:pt x="9269" y="5210"/>
                    </a:lnTo>
                    <a:lnTo>
                      <a:pt x="9332" y="5126"/>
                    </a:lnTo>
                    <a:lnTo>
                      <a:pt x="9395" y="4624"/>
                    </a:lnTo>
                    <a:lnTo>
                      <a:pt x="9416" y="3494"/>
                    </a:lnTo>
                    <a:lnTo>
                      <a:pt x="9186" y="3578"/>
                    </a:lnTo>
                    <a:lnTo>
                      <a:pt x="8914" y="3599"/>
                    </a:lnTo>
                    <a:lnTo>
                      <a:pt x="8788" y="3557"/>
                    </a:lnTo>
                    <a:lnTo>
                      <a:pt x="8746" y="3473"/>
                    </a:lnTo>
                    <a:lnTo>
                      <a:pt x="8809" y="3285"/>
                    </a:lnTo>
                    <a:lnTo>
                      <a:pt x="8809" y="3180"/>
                    </a:lnTo>
                    <a:lnTo>
                      <a:pt x="8704" y="3118"/>
                    </a:lnTo>
                    <a:lnTo>
                      <a:pt x="8558" y="3055"/>
                    </a:lnTo>
                    <a:lnTo>
                      <a:pt x="8453" y="2929"/>
                    </a:lnTo>
                    <a:lnTo>
                      <a:pt x="8286" y="2867"/>
                    </a:lnTo>
                    <a:lnTo>
                      <a:pt x="8077" y="2867"/>
                    </a:lnTo>
                    <a:lnTo>
                      <a:pt x="7951" y="2762"/>
                    </a:lnTo>
                    <a:lnTo>
                      <a:pt x="7909" y="2511"/>
                    </a:lnTo>
                    <a:lnTo>
                      <a:pt x="410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6" name="Google Shape;666;p23"/>
              <p:cNvSpPr/>
              <p:nvPr/>
            </p:nvSpPr>
            <p:spPr>
              <a:xfrm>
                <a:off x="3617750" y="3020950"/>
                <a:ext cx="108825" cy="79025"/>
              </a:xfrm>
              <a:custGeom>
                <a:rect b="b" l="l" r="r" t="t"/>
                <a:pathLst>
                  <a:path extrusionOk="0" h="3161" w="4353">
                    <a:moveTo>
                      <a:pt x="2909" y="1"/>
                    </a:moveTo>
                    <a:lnTo>
                      <a:pt x="2783" y="22"/>
                    </a:lnTo>
                    <a:lnTo>
                      <a:pt x="2490" y="63"/>
                    </a:lnTo>
                    <a:lnTo>
                      <a:pt x="2302" y="168"/>
                    </a:lnTo>
                    <a:lnTo>
                      <a:pt x="2177" y="294"/>
                    </a:lnTo>
                    <a:lnTo>
                      <a:pt x="1737" y="524"/>
                    </a:lnTo>
                    <a:lnTo>
                      <a:pt x="1423" y="733"/>
                    </a:lnTo>
                    <a:lnTo>
                      <a:pt x="1361" y="859"/>
                    </a:lnTo>
                    <a:lnTo>
                      <a:pt x="1068" y="942"/>
                    </a:lnTo>
                    <a:lnTo>
                      <a:pt x="1005" y="921"/>
                    </a:lnTo>
                    <a:lnTo>
                      <a:pt x="838" y="942"/>
                    </a:lnTo>
                    <a:lnTo>
                      <a:pt x="817" y="1026"/>
                    </a:lnTo>
                    <a:lnTo>
                      <a:pt x="733" y="1047"/>
                    </a:lnTo>
                    <a:lnTo>
                      <a:pt x="607" y="1256"/>
                    </a:lnTo>
                    <a:lnTo>
                      <a:pt x="586" y="1340"/>
                    </a:lnTo>
                    <a:lnTo>
                      <a:pt x="482" y="1528"/>
                    </a:lnTo>
                    <a:lnTo>
                      <a:pt x="294" y="1800"/>
                    </a:lnTo>
                    <a:lnTo>
                      <a:pt x="168" y="1947"/>
                    </a:lnTo>
                    <a:lnTo>
                      <a:pt x="63" y="2009"/>
                    </a:lnTo>
                    <a:lnTo>
                      <a:pt x="84" y="2114"/>
                    </a:lnTo>
                    <a:lnTo>
                      <a:pt x="105" y="2281"/>
                    </a:lnTo>
                    <a:lnTo>
                      <a:pt x="1" y="2302"/>
                    </a:lnTo>
                    <a:lnTo>
                      <a:pt x="1" y="2428"/>
                    </a:lnTo>
                    <a:lnTo>
                      <a:pt x="22" y="2511"/>
                    </a:lnTo>
                    <a:lnTo>
                      <a:pt x="1" y="2637"/>
                    </a:lnTo>
                    <a:lnTo>
                      <a:pt x="22" y="2637"/>
                    </a:lnTo>
                    <a:lnTo>
                      <a:pt x="189" y="2783"/>
                    </a:lnTo>
                    <a:lnTo>
                      <a:pt x="398" y="2888"/>
                    </a:lnTo>
                    <a:lnTo>
                      <a:pt x="503" y="2888"/>
                    </a:lnTo>
                    <a:lnTo>
                      <a:pt x="545" y="2930"/>
                    </a:lnTo>
                    <a:lnTo>
                      <a:pt x="649" y="2930"/>
                    </a:lnTo>
                    <a:lnTo>
                      <a:pt x="754" y="2993"/>
                    </a:lnTo>
                    <a:lnTo>
                      <a:pt x="838" y="3097"/>
                    </a:lnTo>
                    <a:lnTo>
                      <a:pt x="1026" y="3160"/>
                    </a:lnTo>
                    <a:lnTo>
                      <a:pt x="1151" y="3139"/>
                    </a:lnTo>
                    <a:lnTo>
                      <a:pt x="1256" y="3055"/>
                    </a:lnTo>
                    <a:lnTo>
                      <a:pt x="1340" y="3055"/>
                    </a:lnTo>
                    <a:lnTo>
                      <a:pt x="1423" y="3139"/>
                    </a:lnTo>
                    <a:lnTo>
                      <a:pt x="1549" y="3139"/>
                    </a:lnTo>
                    <a:lnTo>
                      <a:pt x="1549" y="2993"/>
                    </a:lnTo>
                    <a:lnTo>
                      <a:pt x="1465" y="2825"/>
                    </a:lnTo>
                    <a:lnTo>
                      <a:pt x="1423" y="2783"/>
                    </a:lnTo>
                    <a:lnTo>
                      <a:pt x="1361" y="2595"/>
                    </a:lnTo>
                    <a:lnTo>
                      <a:pt x="1382" y="2470"/>
                    </a:lnTo>
                    <a:lnTo>
                      <a:pt x="1591" y="2428"/>
                    </a:lnTo>
                    <a:lnTo>
                      <a:pt x="2365" y="2428"/>
                    </a:lnTo>
                    <a:lnTo>
                      <a:pt x="2574" y="2386"/>
                    </a:lnTo>
                    <a:lnTo>
                      <a:pt x="2721" y="2386"/>
                    </a:lnTo>
                    <a:lnTo>
                      <a:pt x="2846" y="2323"/>
                    </a:lnTo>
                    <a:lnTo>
                      <a:pt x="2930" y="2323"/>
                    </a:lnTo>
                    <a:lnTo>
                      <a:pt x="3537" y="2491"/>
                    </a:lnTo>
                    <a:lnTo>
                      <a:pt x="3558" y="2428"/>
                    </a:lnTo>
                    <a:lnTo>
                      <a:pt x="3683" y="2386"/>
                    </a:lnTo>
                    <a:lnTo>
                      <a:pt x="3683" y="2281"/>
                    </a:lnTo>
                    <a:lnTo>
                      <a:pt x="3767" y="2198"/>
                    </a:lnTo>
                    <a:lnTo>
                      <a:pt x="3767" y="2093"/>
                    </a:lnTo>
                    <a:lnTo>
                      <a:pt x="3871" y="2051"/>
                    </a:lnTo>
                    <a:lnTo>
                      <a:pt x="3955" y="2072"/>
                    </a:lnTo>
                    <a:lnTo>
                      <a:pt x="4143" y="1967"/>
                    </a:lnTo>
                    <a:lnTo>
                      <a:pt x="4206" y="1967"/>
                    </a:lnTo>
                    <a:lnTo>
                      <a:pt x="4353" y="1800"/>
                    </a:lnTo>
                    <a:lnTo>
                      <a:pt x="4353" y="1737"/>
                    </a:lnTo>
                    <a:lnTo>
                      <a:pt x="4311" y="1737"/>
                    </a:lnTo>
                    <a:lnTo>
                      <a:pt x="4185" y="1570"/>
                    </a:lnTo>
                    <a:lnTo>
                      <a:pt x="4248" y="1465"/>
                    </a:lnTo>
                    <a:lnTo>
                      <a:pt x="4248" y="1361"/>
                    </a:lnTo>
                    <a:lnTo>
                      <a:pt x="4185" y="1319"/>
                    </a:lnTo>
                    <a:lnTo>
                      <a:pt x="4185" y="1256"/>
                    </a:lnTo>
                    <a:lnTo>
                      <a:pt x="4102" y="1214"/>
                    </a:lnTo>
                    <a:lnTo>
                      <a:pt x="3871" y="1340"/>
                    </a:lnTo>
                    <a:lnTo>
                      <a:pt x="3662" y="1214"/>
                    </a:lnTo>
                    <a:lnTo>
                      <a:pt x="3662" y="963"/>
                    </a:lnTo>
                    <a:lnTo>
                      <a:pt x="3118" y="607"/>
                    </a:lnTo>
                    <a:lnTo>
                      <a:pt x="3118" y="419"/>
                    </a:lnTo>
                    <a:lnTo>
                      <a:pt x="3202" y="314"/>
                    </a:lnTo>
                    <a:lnTo>
                      <a:pt x="3202" y="168"/>
                    </a:lnTo>
                    <a:lnTo>
                      <a:pt x="3223" y="105"/>
                    </a:lnTo>
                    <a:lnTo>
                      <a:pt x="3202" y="63"/>
                    </a:lnTo>
                    <a:lnTo>
                      <a:pt x="3097" y="63"/>
                    </a:lnTo>
                    <a:lnTo>
                      <a:pt x="290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7" name="Google Shape;667;p23"/>
              <p:cNvSpPr/>
              <p:nvPr/>
            </p:nvSpPr>
            <p:spPr>
              <a:xfrm>
                <a:off x="3442525" y="2997925"/>
                <a:ext cx="93125" cy="68050"/>
              </a:xfrm>
              <a:custGeom>
                <a:rect b="b" l="l" r="r" t="t"/>
                <a:pathLst>
                  <a:path extrusionOk="0" h="2722" w="3725">
                    <a:moveTo>
                      <a:pt x="1444" y="1"/>
                    </a:moveTo>
                    <a:lnTo>
                      <a:pt x="1151" y="106"/>
                    </a:lnTo>
                    <a:lnTo>
                      <a:pt x="837" y="168"/>
                    </a:lnTo>
                    <a:lnTo>
                      <a:pt x="712" y="273"/>
                    </a:lnTo>
                    <a:lnTo>
                      <a:pt x="628" y="273"/>
                    </a:lnTo>
                    <a:lnTo>
                      <a:pt x="523" y="357"/>
                    </a:lnTo>
                    <a:lnTo>
                      <a:pt x="502" y="524"/>
                    </a:lnTo>
                    <a:lnTo>
                      <a:pt x="377" y="817"/>
                    </a:lnTo>
                    <a:lnTo>
                      <a:pt x="0" y="1131"/>
                    </a:lnTo>
                    <a:lnTo>
                      <a:pt x="188" y="1298"/>
                    </a:lnTo>
                    <a:lnTo>
                      <a:pt x="314" y="1528"/>
                    </a:lnTo>
                    <a:lnTo>
                      <a:pt x="419" y="1528"/>
                    </a:lnTo>
                    <a:lnTo>
                      <a:pt x="419" y="1654"/>
                    </a:lnTo>
                    <a:lnTo>
                      <a:pt x="398" y="1654"/>
                    </a:lnTo>
                    <a:lnTo>
                      <a:pt x="523" y="1759"/>
                    </a:lnTo>
                    <a:lnTo>
                      <a:pt x="440" y="1821"/>
                    </a:lnTo>
                    <a:lnTo>
                      <a:pt x="481" y="1863"/>
                    </a:lnTo>
                    <a:lnTo>
                      <a:pt x="732" y="1863"/>
                    </a:lnTo>
                    <a:lnTo>
                      <a:pt x="795" y="1842"/>
                    </a:lnTo>
                    <a:lnTo>
                      <a:pt x="900" y="1842"/>
                    </a:lnTo>
                    <a:lnTo>
                      <a:pt x="1109" y="1675"/>
                    </a:lnTo>
                    <a:lnTo>
                      <a:pt x="1256" y="1612"/>
                    </a:lnTo>
                    <a:lnTo>
                      <a:pt x="1360" y="1633"/>
                    </a:lnTo>
                    <a:lnTo>
                      <a:pt x="1486" y="1633"/>
                    </a:lnTo>
                    <a:lnTo>
                      <a:pt x="1674" y="1759"/>
                    </a:lnTo>
                    <a:lnTo>
                      <a:pt x="1779" y="1759"/>
                    </a:lnTo>
                    <a:lnTo>
                      <a:pt x="2051" y="1926"/>
                    </a:lnTo>
                    <a:lnTo>
                      <a:pt x="2093" y="1884"/>
                    </a:lnTo>
                    <a:lnTo>
                      <a:pt x="2155" y="1968"/>
                    </a:lnTo>
                    <a:lnTo>
                      <a:pt x="2093" y="2052"/>
                    </a:lnTo>
                    <a:lnTo>
                      <a:pt x="1967" y="2052"/>
                    </a:lnTo>
                    <a:lnTo>
                      <a:pt x="1779" y="1968"/>
                    </a:lnTo>
                    <a:lnTo>
                      <a:pt x="1632" y="1926"/>
                    </a:lnTo>
                    <a:lnTo>
                      <a:pt x="1528" y="1926"/>
                    </a:lnTo>
                    <a:lnTo>
                      <a:pt x="1381" y="1821"/>
                    </a:lnTo>
                    <a:lnTo>
                      <a:pt x="1318" y="1842"/>
                    </a:lnTo>
                    <a:lnTo>
                      <a:pt x="1235" y="1926"/>
                    </a:lnTo>
                    <a:lnTo>
                      <a:pt x="1214" y="1884"/>
                    </a:lnTo>
                    <a:lnTo>
                      <a:pt x="1130" y="1863"/>
                    </a:lnTo>
                    <a:lnTo>
                      <a:pt x="1005" y="1947"/>
                    </a:lnTo>
                    <a:lnTo>
                      <a:pt x="900" y="1968"/>
                    </a:lnTo>
                    <a:lnTo>
                      <a:pt x="795" y="2093"/>
                    </a:lnTo>
                    <a:lnTo>
                      <a:pt x="419" y="2093"/>
                    </a:lnTo>
                    <a:lnTo>
                      <a:pt x="377" y="2156"/>
                    </a:lnTo>
                    <a:lnTo>
                      <a:pt x="377" y="2282"/>
                    </a:lnTo>
                    <a:lnTo>
                      <a:pt x="314" y="2344"/>
                    </a:lnTo>
                    <a:lnTo>
                      <a:pt x="335" y="2386"/>
                    </a:lnTo>
                    <a:lnTo>
                      <a:pt x="481" y="2303"/>
                    </a:lnTo>
                    <a:lnTo>
                      <a:pt x="691" y="2386"/>
                    </a:lnTo>
                    <a:lnTo>
                      <a:pt x="544" y="2470"/>
                    </a:lnTo>
                    <a:lnTo>
                      <a:pt x="502" y="2449"/>
                    </a:lnTo>
                    <a:lnTo>
                      <a:pt x="398" y="2407"/>
                    </a:lnTo>
                    <a:lnTo>
                      <a:pt x="398" y="2407"/>
                    </a:lnTo>
                    <a:lnTo>
                      <a:pt x="440" y="2470"/>
                    </a:lnTo>
                    <a:lnTo>
                      <a:pt x="419" y="2575"/>
                    </a:lnTo>
                    <a:lnTo>
                      <a:pt x="586" y="2616"/>
                    </a:lnTo>
                    <a:lnTo>
                      <a:pt x="753" y="2512"/>
                    </a:lnTo>
                    <a:lnTo>
                      <a:pt x="1151" y="2554"/>
                    </a:lnTo>
                    <a:lnTo>
                      <a:pt x="1256" y="2407"/>
                    </a:lnTo>
                    <a:lnTo>
                      <a:pt x="1465" y="2344"/>
                    </a:lnTo>
                    <a:lnTo>
                      <a:pt x="1988" y="2344"/>
                    </a:lnTo>
                    <a:lnTo>
                      <a:pt x="2113" y="2386"/>
                    </a:lnTo>
                    <a:lnTo>
                      <a:pt x="2113" y="2365"/>
                    </a:lnTo>
                    <a:lnTo>
                      <a:pt x="2260" y="2344"/>
                    </a:lnTo>
                    <a:lnTo>
                      <a:pt x="2595" y="2365"/>
                    </a:lnTo>
                    <a:lnTo>
                      <a:pt x="2825" y="2470"/>
                    </a:lnTo>
                    <a:lnTo>
                      <a:pt x="2929" y="2554"/>
                    </a:lnTo>
                    <a:lnTo>
                      <a:pt x="3118" y="2554"/>
                    </a:lnTo>
                    <a:lnTo>
                      <a:pt x="3306" y="2616"/>
                    </a:lnTo>
                    <a:lnTo>
                      <a:pt x="3411" y="2554"/>
                    </a:lnTo>
                    <a:lnTo>
                      <a:pt x="3515" y="2575"/>
                    </a:lnTo>
                    <a:lnTo>
                      <a:pt x="3557" y="2616"/>
                    </a:lnTo>
                    <a:lnTo>
                      <a:pt x="3683" y="2616"/>
                    </a:lnTo>
                    <a:lnTo>
                      <a:pt x="3683" y="2721"/>
                    </a:lnTo>
                    <a:lnTo>
                      <a:pt x="3725" y="2658"/>
                    </a:lnTo>
                    <a:lnTo>
                      <a:pt x="3725" y="2554"/>
                    </a:lnTo>
                    <a:lnTo>
                      <a:pt x="3578" y="2470"/>
                    </a:lnTo>
                    <a:lnTo>
                      <a:pt x="3557" y="2386"/>
                    </a:lnTo>
                    <a:lnTo>
                      <a:pt x="3620" y="2303"/>
                    </a:lnTo>
                    <a:lnTo>
                      <a:pt x="3620" y="2261"/>
                    </a:lnTo>
                    <a:lnTo>
                      <a:pt x="3536" y="2156"/>
                    </a:lnTo>
                    <a:lnTo>
                      <a:pt x="3515" y="2072"/>
                    </a:lnTo>
                    <a:lnTo>
                      <a:pt x="3432" y="2031"/>
                    </a:lnTo>
                    <a:lnTo>
                      <a:pt x="3369" y="2052"/>
                    </a:lnTo>
                    <a:lnTo>
                      <a:pt x="3306" y="1968"/>
                    </a:lnTo>
                    <a:lnTo>
                      <a:pt x="3243" y="1842"/>
                    </a:lnTo>
                    <a:lnTo>
                      <a:pt x="3118" y="1717"/>
                    </a:lnTo>
                    <a:lnTo>
                      <a:pt x="3097" y="1633"/>
                    </a:lnTo>
                    <a:lnTo>
                      <a:pt x="3139" y="1403"/>
                    </a:lnTo>
                    <a:lnTo>
                      <a:pt x="3118" y="1319"/>
                    </a:lnTo>
                    <a:lnTo>
                      <a:pt x="3118" y="1215"/>
                    </a:lnTo>
                    <a:lnTo>
                      <a:pt x="3034" y="1131"/>
                    </a:lnTo>
                    <a:lnTo>
                      <a:pt x="3013" y="1047"/>
                    </a:lnTo>
                    <a:lnTo>
                      <a:pt x="2846" y="943"/>
                    </a:lnTo>
                    <a:lnTo>
                      <a:pt x="2741" y="922"/>
                    </a:lnTo>
                    <a:lnTo>
                      <a:pt x="2720" y="796"/>
                    </a:lnTo>
                    <a:lnTo>
                      <a:pt x="2595" y="775"/>
                    </a:lnTo>
                    <a:lnTo>
                      <a:pt x="2595" y="629"/>
                    </a:lnTo>
                    <a:lnTo>
                      <a:pt x="2469" y="524"/>
                    </a:lnTo>
                    <a:lnTo>
                      <a:pt x="2427" y="399"/>
                    </a:lnTo>
                    <a:lnTo>
                      <a:pt x="2385" y="357"/>
                    </a:lnTo>
                    <a:lnTo>
                      <a:pt x="2302" y="357"/>
                    </a:lnTo>
                    <a:lnTo>
                      <a:pt x="2260" y="315"/>
                    </a:lnTo>
                    <a:lnTo>
                      <a:pt x="2176" y="378"/>
                    </a:lnTo>
                    <a:lnTo>
                      <a:pt x="2093" y="357"/>
                    </a:lnTo>
                    <a:lnTo>
                      <a:pt x="2093" y="273"/>
                    </a:lnTo>
                    <a:lnTo>
                      <a:pt x="1967" y="106"/>
                    </a:lnTo>
                    <a:lnTo>
                      <a:pt x="1800" y="85"/>
                    </a:lnTo>
                    <a:lnTo>
                      <a:pt x="154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" name="Google Shape;668;p23"/>
              <p:cNvSpPr/>
              <p:nvPr/>
            </p:nvSpPr>
            <p:spPr>
              <a:xfrm>
                <a:off x="3452975" y="3056525"/>
                <a:ext cx="44500" cy="26700"/>
              </a:xfrm>
              <a:custGeom>
                <a:rect b="b" l="l" r="r" t="t"/>
                <a:pathLst>
                  <a:path extrusionOk="0" h="1068" w="1780">
                    <a:moveTo>
                      <a:pt x="1047" y="0"/>
                    </a:moveTo>
                    <a:lnTo>
                      <a:pt x="838" y="63"/>
                    </a:lnTo>
                    <a:lnTo>
                      <a:pt x="733" y="210"/>
                    </a:lnTo>
                    <a:lnTo>
                      <a:pt x="335" y="168"/>
                    </a:lnTo>
                    <a:lnTo>
                      <a:pt x="168" y="272"/>
                    </a:lnTo>
                    <a:lnTo>
                      <a:pt x="1" y="231"/>
                    </a:lnTo>
                    <a:lnTo>
                      <a:pt x="1" y="231"/>
                    </a:lnTo>
                    <a:lnTo>
                      <a:pt x="63" y="314"/>
                    </a:lnTo>
                    <a:lnTo>
                      <a:pt x="273" y="335"/>
                    </a:lnTo>
                    <a:lnTo>
                      <a:pt x="335" y="335"/>
                    </a:lnTo>
                    <a:lnTo>
                      <a:pt x="231" y="419"/>
                    </a:lnTo>
                    <a:lnTo>
                      <a:pt x="335" y="524"/>
                    </a:lnTo>
                    <a:lnTo>
                      <a:pt x="440" y="524"/>
                    </a:lnTo>
                    <a:lnTo>
                      <a:pt x="482" y="586"/>
                    </a:lnTo>
                    <a:lnTo>
                      <a:pt x="545" y="586"/>
                    </a:lnTo>
                    <a:lnTo>
                      <a:pt x="691" y="544"/>
                    </a:lnTo>
                    <a:lnTo>
                      <a:pt x="838" y="524"/>
                    </a:lnTo>
                    <a:lnTo>
                      <a:pt x="1005" y="586"/>
                    </a:lnTo>
                    <a:lnTo>
                      <a:pt x="942" y="649"/>
                    </a:lnTo>
                    <a:lnTo>
                      <a:pt x="649" y="649"/>
                    </a:lnTo>
                    <a:lnTo>
                      <a:pt x="691" y="691"/>
                    </a:lnTo>
                    <a:lnTo>
                      <a:pt x="796" y="691"/>
                    </a:lnTo>
                    <a:lnTo>
                      <a:pt x="838" y="754"/>
                    </a:lnTo>
                    <a:lnTo>
                      <a:pt x="817" y="796"/>
                    </a:lnTo>
                    <a:lnTo>
                      <a:pt x="859" y="796"/>
                    </a:lnTo>
                    <a:lnTo>
                      <a:pt x="733" y="963"/>
                    </a:lnTo>
                    <a:lnTo>
                      <a:pt x="963" y="942"/>
                    </a:lnTo>
                    <a:lnTo>
                      <a:pt x="963" y="1047"/>
                    </a:lnTo>
                    <a:lnTo>
                      <a:pt x="1005" y="1068"/>
                    </a:lnTo>
                    <a:lnTo>
                      <a:pt x="1131" y="1047"/>
                    </a:lnTo>
                    <a:lnTo>
                      <a:pt x="1214" y="879"/>
                    </a:lnTo>
                    <a:lnTo>
                      <a:pt x="1319" y="858"/>
                    </a:lnTo>
                    <a:lnTo>
                      <a:pt x="1465" y="775"/>
                    </a:lnTo>
                    <a:lnTo>
                      <a:pt x="1675" y="733"/>
                    </a:lnTo>
                    <a:lnTo>
                      <a:pt x="1758" y="670"/>
                    </a:lnTo>
                    <a:lnTo>
                      <a:pt x="1779" y="565"/>
                    </a:lnTo>
                    <a:lnTo>
                      <a:pt x="1695" y="482"/>
                    </a:lnTo>
                    <a:lnTo>
                      <a:pt x="1695" y="314"/>
                    </a:lnTo>
                    <a:lnTo>
                      <a:pt x="1737" y="210"/>
                    </a:lnTo>
                    <a:lnTo>
                      <a:pt x="1695" y="42"/>
                    </a:lnTo>
                    <a:lnTo>
                      <a:pt x="15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69" name="Google Shape;669;p23"/>
              <p:cNvGrpSpPr/>
              <p:nvPr/>
            </p:nvGrpSpPr>
            <p:grpSpPr>
              <a:xfrm>
                <a:off x="3450375" y="3038225"/>
                <a:ext cx="132875" cy="99400"/>
                <a:chOff x="3450375" y="3038225"/>
                <a:chExt cx="132875" cy="99400"/>
              </a:xfrm>
            </p:grpSpPr>
            <p:sp>
              <p:nvSpPr>
                <p:cNvPr id="670" name="Google Shape;670;p23"/>
                <p:cNvSpPr/>
                <p:nvPr/>
              </p:nvSpPr>
              <p:spPr>
                <a:xfrm>
                  <a:off x="3450375" y="3038225"/>
                  <a:ext cx="46050" cy="13625"/>
                </a:xfrm>
                <a:custGeom>
                  <a:rect b="b" l="l" r="r" t="t"/>
                  <a:pathLst>
                    <a:path extrusionOk="0" h="545" w="1842">
                      <a:moveTo>
                        <a:pt x="942" y="0"/>
                      </a:moveTo>
                      <a:lnTo>
                        <a:pt x="795" y="63"/>
                      </a:lnTo>
                      <a:lnTo>
                        <a:pt x="586" y="230"/>
                      </a:lnTo>
                      <a:lnTo>
                        <a:pt x="481" y="230"/>
                      </a:lnTo>
                      <a:lnTo>
                        <a:pt x="418" y="251"/>
                      </a:lnTo>
                      <a:lnTo>
                        <a:pt x="167" y="251"/>
                      </a:lnTo>
                      <a:lnTo>
                        <a:pt x="188" y="335"/>
                      </a:lnTo>
                      <a:lnTo>
                        <a:pt x="314" y="419"/>
                      </a:lnTo>
                      <a:lnTo>
                        <a:pt x="439" y="377"/>
                      </a:lnTo>
                      <a:lnTo>
                        <a:pt x="439" y="377"/>
                      </a:lnTo>
                      <a:lnTo>
                        <a:pt x="377" y="460"/>
                      </a:lnTo>
                      <a:lnTo>
                        <a:pt x="209" y="460"/>
                      </a:lnTo>
                      <a:lnTo>
                        <a:pt x="105" y="314"/>
                      </a:lnTo>
                      <a:lnTo>
                        <a:pt x="0" y="419"/>
                      </a:lnTo>
                      <a:lnTo>
                        <a:pt x="63" y="481"/>
                      </a:lnTo>
                      <a:lnTo>
                        <a:pt x="63" y="544"/>
                      </a:lnTo>
                      <a:lnTo>
                        <a:pt x="105" y="481"/>
                      </a:lnTo>
                      <a:lnTo>
                        <a:pt x="481" y="481"/>
                      </a:lnTo>
                      <a:lnTo>
                        <a:pt x="586" y="356"/>
                      </a:lnTo>
                      <a:lnTo>
                        <a:pt x="691" y="335"/>
                      </a:lnTo>
                      <a:lnTo>
                        <a:pt x="816" y="251"/>
                      </a:lnTo>
                      <a:lnTo>
                        <a:pt x="900" y="272"/>
                      </a:lnTo>
                      <a:lnTo>
                        <a:pt x="921" y="314"/>
                      </a:lnTo>
                      <a:lnTo>
                        <a:pt x="1004" y="230"/>
                      </a:lnTo>
                      <a:lnTo>
                        <a:pt x="1067" y="209"/>
                      </a:lnTo>
                      <a:lnTo>
                        <a:pt x="1214" y="314"/>
                      </a:lnTo>
                      <a:lnTo>
                        <a:pt x="1318" y="314"/>
                      </a:lnTo>
                      <a:lnTo>
                        <a:pt x="1465" y="356"/>
                      </a:lnTo>
                      <a:lnTo>
                        <a:pt x="1653" y="440"/>
                      </a:lnTo>
                      <a:lnTo>
                        <a:pt x="1779" y="440"/>
                      </a:lnTo>
                      <a:lnTo>
                        <a:pt x="1841" y="356"/>
                      </a:lnTo>
                      <a:lnTo>
                        <a:pt x="1779" y="272"/>
                      </a:lnTo>
                      <a:lnTo>
                        <a:pt x="1737" y="314"/>
                      </a:lnTo>
                      <a:lnTo>
                        <a:pt x="1465" y="147"/>
                      </a:lnTo>
                      <a:lnTo>
                        <a:pt x="1360" y="147"/>
                      </a:lnTo>
                      <a:lnTo>
                        <a:pt x="1172" y="21"/>
                      </a:lnTo>
                      <a:lnTo>
                        <a:pt x="1046" y="21"/>
                      </a:lnTo>
                      <a:lnTo>
                        <a:pt x="94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1" name="Google Shape;671;p23"/>
                <p:cNvSpPr/>
                <p:nvPr/>
              </p:nvSpPr>
              <p:spPr>
                <a:xfrm>
                  <a:off x="3481225" y="3056525"/>
                  <a:ext cx="102025" cy="81100"/>
                </a:xfrm>
                <a:custGeom>
                  <a:rect b="b" l="l" r="r" t="t"/>
                  <a:pathLst>
                    <a:path extrusionOk="0" h="3244" w="4081">
                      <a:moveTo>
                        <a:pt x="712" y="0"/>
                      </a:moveTo>
                      <a:lnTo>
                        <a:pt x="565" y="21"/>
                      </a:lnTo>
                      <a:lnTo>
                        <a:pt x="565" y="42"/>
                      </a:lnTo>
                      <a:lnTo>
                        <a:pt x="607" y="210"/>
                      </a:lnTo>
                      <a:lnTo>
                        <a:pt x="565" y="314"/>
                      </a:lnTo>
                      <a:lnTo>
                        <a:pt x="565" y="482"/>
                      </a:lnTo>
                      <a:lnTo>
                        <a:pt x="649" y="565"/>
                      </a:lnTo>
                      <a:lnTo>
                        <a:pt x="628" y="670"/>
                      </a:lnTo>
                      <a:lnTo>
                        <a:pt x="545" y="733"/>
                      </a:lnTo>
                      <a:lnTo>
                        <a:pt x="335" y="775"/>
                      </a:lnTo>
                      <a:lnTo>
                        <a:pt x="189" y="858"/>
                      </a:lnTo>
                      <a:lnTo>
                        <a:pt x="84" y="879"/>
                      </a:lnTo>
                      <a:lnTo>
                        <a:pt x="1" y="1046"/>
                      </a:lnTo>
                      <a:lnTo>
                        <a:pt x="21" y="1005"/>
                      </a:lnTo>
                      <a:lnTo>
                        <a:pt x="105" y="1109"/>
                      </a:lnTo>
                      <a:lnTo>
                        <a:pt x="42" y="1319"/>
                      </a:lnTo>
                      <a:lnTo>
                        <a:pt x="189" y="1507"/>
                      </a:lnTo>
                      <a:lnTo>
                        <a:pt x="314" y="1528"/>
                      </a:lnTo>
                      <a:lnTo>
                        <a:pt x="398" y="1570"/>
                      </a:lnTo>
                      <a:lnTo>
                        <a:pt x="440" y="1486"/>
                      </a:lnTo>
                      <a:lnTo>
                        <a:pt x="545" y="1528"/>
                      </a:lnTo>
                      <a:lnTo>
                        <a:pt x="503" y="1570"/>
                      </a:lnTo>
                      <a:lnTo>
                        <a:pt x="503" y="1674"/>
                      </a:lnTo>
                      <a:lnTo>
                        <a:pt x="545" y="1716"/>
                      </a:lnTo>
                      <a:lnTo>
                        <a:pt x="670" y="1716"/>
                      </a:lnTo>
                      <a:lnTo>
                        <a:pt x="733" y="1904"/>
                      </a:lnTo>
                      <a:lnTo>
                        <a:pt x="879" y="1988"/>
                      </a:lnTo>
                      <a:lnTo>
                        <a:pt x="963" y="2051"/>
                      </a:lnTo>
                      <a:lnTo>
                        <a:pt x="1047" y="2030"/>
                      </a:lnTo>
                      <a:lnTo>
                        <a:pt x="1235" y="1946"/>
                      </a:lnTo>
                      <a:lnTo>
                        <a:pt x="1235" y="1884"/>
                      </a:lnTo>
                      <a:lnTo>
                        <a:pt x="1381" y="1716"/>
                      </a:lnTo>
                      <a:lnTo>
                        <a:pt x="1486" y="1632"/>
                      </a:lnTo>
                      <a:lnTo>
                        <a:pt x="1612" y="1570"/>
                      </a:lnTo>
                      <a:lnTo>
                        <a:pt x="2114" y="1570"/>
                      </a:lnTo>
                      <a:lnTo>
                        <a:pt x="2197" y="1716"/>
                      </a:lnTo>
                      <a:lnTo>
                        <a:pt x="2239" y="1821"/>
                      </a:lnTo>
                      <a:lnTo>
                        <a:pt x="2407" y="2093"/>
                      </a:lnTo>
                      <a:lnTo>
                        <a:pt x="2386" y="2156"/>
                      </a:lnTo>
                      <a:lnTo>
                        <a:pt x="2490" y="2260"/>
                      </a:lnTo>
                      <a:lnTo>
                        <a:pt x="2490" y="2365"/>
                      </a:lnTo>
                      <a:lnTo>
                        <a:pt x="2407" y="2407"/>
                      </a:lnTo>
                      <a:lnTo>
                        <a:pt x="2407" y="2511"/>
                      </a:lnTo>
                      <a:lnTo>
                        <a:pt x="2449" y="2532"/>
                      </a:lnTo>
                      <a:lnTo>
                        <a:pt x="2449" y="2574"/>
                      </a:lnTo>
                      <a:lnTo>
                        <a:pt x="2595" y="2532"/>
                      </a:lnTo>
                      <a:lnTo>
                        <a:pt x="2637" y="2532"/>
                      </a:lnTo>
                      <a:lnTo>
                        <a:pt x="2867" y="2449"/>
                      </a:lnTo>
                      <a:lnTo>
                        <a:pt x="3014" y="2511"/>
                      </a:lnTo>
                      <a:lnTo>
                        <a:pt x="3055" y="2637"/>
                      </a:lnTo>
                      <a:lnTo>
                        <a:pt x="3181" y="2721"/>
                      </a:lnTo>
                      <a:lnTo>
                        <a:pt x="3160" y="2930"/>
                      </a:lnTo>
                      <a:lnTo>
                        <a:pt x="3139" y="3055"/>
                      </a:lnTo>
                      <a:lnTo>
                        <a:pt x="3286" y="3202"/>
                      </a:lnTo>
                      <a:lnTo>
                        <a:pt x="3369" y="3202"/>
                      </a:lnTo>
                      <a:lnTo>
                        <a:pt x="3537" y="3076"/>
                      </a:lnTo>
                      <a:lnTo>
                        <a:pt x="3578" y="3076"/>
                      </a:lnTo>
                      <a:lnTo>
                        <a:pt x="3683" y="3181"/>
                      </a:lnTo>
                      <a:lnTo>
                        <a:pt x="3704" y="3244"/>
                      </a:lnTo>
                      <a:lnTo>
                        <a:pt x="3704" y="3202"/>
                      </a:lnTo>
                      <a:lnTo>
                        <a:pt x="3809" y="3181"/>
                      </a:lnTo>
                      <a:lnTo>
                        <a:pt x="3976" y="2846"/>
                      </a:lnTo>
                      <a:lnTo>
                        <a:pt x="3976" y="2721"/>
                      </a:lnTo>
                      <a:lnTo>
                        <a:pt x="3955" y="2658"/>
                      </a:lnTo>
                      <a:lnTo>
                        <a:pt x="3850" y="2553"/>
                      </a:lnTo>
                      <a:lnTo>
                        <a:pt x="3850" y="2469"/>
                      </a:lnTo>
                      <a:lnTo>
                        <a:pt x="3913" y="2428"/>
                      </a:lnTo>
                      <a:lnTo>
                        <a:pt x="3997" y="2449"/>
                      </a:lnTo>
                      <a:lnTo>
                        <a:pt x="4018" y="2365"/>
                      </a:lnTo>
                      <a:lnTo>
                        <a:pt x="3955" y="2239"/>
                      </a:lnTo>
                      <a:lnTo>
                        <a:pt x="3871" y="2218"/>
                      </a:lnTo>
                      <a:lnTo>
                        <a:pt x="3871" y="2009"/>
                      </a:lnTo>
                      <a:lnTo>
                        <a:pt x="3892" y="1925"/>
                      </a:lnTo>
                      <a:lnTo>
                        <a:pt x="3871" y="1674"/>
                      </a:lnTo>
                      <a:lnTo>
                        <a:pt x="3809" y="1612"/>
                      </a:lnTo>
                      <a:lnTo>
                        <a:pt x="3809" y="1507"/>
                      </a:lnTo>
                      <a:lnTo>
                        <a:pt x="4060" y="1423"/>
                      </a:lnTo>
                      <a:lnTo>
                        <a:pt x="4081" y="1402"/>
                      </a:lnTo>
                      <a:lnTo>
                        <a:pt x="4081" y="1319"/>
                      </a:lnTo>
                      <a:lnTo>
                        <a:pt x="4018" y="1277"/>
                      </a:lnTo>
                      <a:lnTo>
                        <a:pt x="3871" y="1256"/>
                      </a:lnTo>
                      <a:lnTo>
                        <a:pt x="3871" y="1193"/>
                      </a:lnTo>
                      <a:lnTo>
                        <a:pt x="3850" y="1109"/>
                      </a:lnTo>
                      <a:lnTo>
                        <a:pt x="3850" y="1005"/>
                      </a:lnTo>
                      <a:lnTo>
                        <a:pt x="3767" y="1005"/>
                      </a:lnTo>
                      <a:lnTo>
                        <a:pt x="3704" y="1088"/>
                      </a:lnTo>
                      <a:lnTo>
                        <a:pt x="3599" y="1109"/>
                      </a:lnTo>
                      <a:lnTo>
                        <a:pt x="3599" y="1109"/>
                      </a:lnTo>
                      <a:lnTo>
                        <a:pt x="3662" y="963"/>
                      </a:lnTo>
                      <a:lnTo>
                        <a:pt x="3767" y="796"/>
                      </a:lnTo>
                      <a:lnTo>
                        <a:pt x="3767" y="754"/>
                      </a:lnTo>
                      <a:lnTo>
                        <a:pt x="3641" y="733"/>
                      </a:lnTo>
                      <a:lnTo>
                        <a:pt x="3578" y="670"/>
                      </a:lnTo>
                      <a:lnTo>
                        <a:pt x="3599" y="524"/>
                      </a:lnTo>
                      <a:lnTo>
                        <a:pt x="3558" y="377"/>
                      </a:lnTo>
                      <a:lnTo>
                        <a:pt x="3432" y="272"/>
                      </a:lnTo>
                      <a:lnTo>
                        <a:pt x="3390" y="231"/>
                      </a:lnTo>
                      <a:lnTo>
                        <a:pt x="3286" y="252"/>
                      </a:lnTo>
                      <a:lnTo>
                        <a:pt x="3265" y="314"/>
                      </a:lnTo>
                      <a:lnTo>
                        <a:pt x="3118" y="231"/>
                      </a:lnTo>
                      <a:lnTo>
                        <a:pt x="2972" y="231"/>
                      </a:lnTo>
                      <a:lnTo>
                        <a:pt x="2867" y="377"/>
                      </a:lnTo>
                      <a:lnTo>
                        <a:pt x="2804" y="419"/>
                      </a:lnTo>
                      <a:lnTo>
                        <a:pt x="2700" y="482"/>
                      </a:lnTo>
                      <a:lnTo>
                        <a:pt x="2532" y="482"/>
                      </a:lnTo>
                      <a:lnTo>
                        <a:pt x="2407" y="377"/>
                      </a:lnTo>
                      <a:lnTo>
                        <a:pt x="2323" y="356"/>
                      </a:lnTo>
                      <a:lnTo>
                        <a:pt x="2218" y="419"/>
                      </a:lnTo>
                      <a:lnTo>
                        <a:pt x="2135" y="377"/>
                      </a:lnTo>
                      <a:lnTo>
                        <a:pt x="2135" y="272"/>
                      </a:lnTo>
                      <a:lnTo>
                        <a:pt x="2009" y="272"/>
                      </a:lnTo>
                      <a:lnTo>
                        <a:pt x="1967" y="231"/>
                      </a:lnTo>
                      <a:lnTo>
                        <a:pt x="1863" y="210"/>
                      </a:lnTo>
                      <a:lnTo>
                        <a:pt x="1758" y="272"/>
                      </a:lnTo>
                      <a:lnTo>
                        <a:pt x="1570" y="210"/>
                      </a:lnTo>
                      <a:lnTo>
                        <a:pt x="1381" y="210"/>
                      </a:lnTo>
                      <a:lnTo>
                        <a:pt x="1277" y="126"/>
                      </a:lnTo>
                      <a:lnTo>
                        <a:pt x="1047" y="21"/>
                      </a:lnTo>
                      <a:lnTo>
                        <a:pt x="71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672" name="Google Shape;672;p23"/>
              <p:cNvSpPr/>
              <p:nvPr/>
            </p:nvSpPr>
            <p:spPr>
              <a:xfrm>
                <a:off x="3503200" y="3095750"/>
                <a:ext cx="40300" cy="48150"/>
              </a:xfrm>
              <a:custGeom>
                <a:rect b="b" l="l" r="r" t="t"/>
                <a:pathLst>
                  <a:path extrusionOk="0" h="1926" w="1612">
                    <a:moveTo>
                      <a:pt x="733" y="1"/>
                    </a:moveTo>
                    <a:lnTo>
                      <a:pt x="607" y="63"/>
                    </a:lnTo>
                    <a:lnTo>
                      <a:pt x="502" y="147"/>
                    </a:lnTo>
                    <a:lnTo>
                      <a:pt x="356" y="315"/>
                    </a:lnTo>
                    <a:lnTo>
                      <a:pt x="356" y="377"/>
                    </a:lnTo>
                    <a:lnTo>
                      <a:pt x="168" y="461"/>
                    </a:lnTo>
                    <a:lnTo>
                      <a:pt x="84" y="482"/>
                    </a:lnTo>
                    <a:lnTo>
                      <a:pt x="42" y="587"/>
                    </a:lnTo>
                    <a:lnTo>
                      <a:pt x="0" y="670"/>
                    </a:lnTo>
                    <a:lnTo>
                      <a:pt x="105" y="733"/>
                    </a:lnTo>
                    <a:lnTo>
                      <a:pt x="42" y="880"/>
                    </a:lnTo>
                    <a:lnTo>
                      <a:pt x="63" y="963"/>
                    </a:lnTo>
                    <a:lnTo>
                      <a:pt x="168" y="984"/>
                    </a:lnTo>
                    <a:lnTo>
                      <a:pt x="251" y="1172"/>
                    </a:lnTo>
                    <a:lnTo>
                      <a:pt x="251" y="1298"/>
                    </a:lnTo>
                    <a:lnTo>
                      <a:pt x="377" y="1424"/>
                    </a:lnTo>
                    <a:lnTo>
                      <a:pt x="482" y="1382"/>
                    </a:lnTo>
                    <a:lnTo>
                      <a:pt x="482" y="1403"/>
                    </a:lnTo>
                    <a:lnTo>
                      <a:pt x="419" y="1507"/>
                    </a:lnTo>
                    <a:lnTo>
                      <a:pt x="502" y="1591"/>
                    </a:lnTo>
                    <a:lnTo>
                      <a:pt x="586" y="1675"/>
                    </a:lnTo>
                    <a:lnTo>
                      <a:pt x="565" y="1737"/>
                    </a:lnTo>
                    <a:lnTo>
                      <a:pt x="691" y="1779"/>
                    </a:lnTo>
                    <a:lnTo>
                      <a:pt x="1005" y="1926"/>
                    </a:lnTo>
                    <a:lnTo>
                      <a:pt x="1046" y="1926"/>
                    </a:lnTo>
                    <a:lnTo>
                      <a:pt x="1088" y="1842"/>
                    </a:lnTo>
                    <a:lnTo>
                      <a:pt x="1151" y="1696"/>
                    </a:lnTo>
                    <a:lnTo>
                      <a:pt x="1298" y="1633"/>
                    </a:lnTo>
                    <a:lnTo>
                      <a:pt x="1402" y="1507"/>
                    </a:lnTo>
                    <a:lnTo>
                      <a:pt x="1402" y="1403"/>
                    </a:lnTo>
                    <a:lnTo>
                      <a:pt x="1444" y="1256"/>
                    </a:lnTo>
                    <a:lnTo>
                      <a:pt x="1528" y="1214"/>
                    </a:lnTo>
                    <a:lnTo>
                      <a:pt x="1528" y="1152"/>
                    </a:lnTo>
                    <a:lnTo>
                      <a:pt x="1549" y="1005"/>
                    </a:lnTo>
                    <a:lnTo>
                      <a:pt x="1570" y="1005"/>
                    </a:lnTo>
                    <a:lnTo>
                      <a:pt x="1570" y="963"/>
                    </a:lnTo>
                    <a:lnTo>
                      <a:pt x="1528" y="942"/>
                    </a:lnTo>
                    <a:lnTo>
                      <a:pt x="1528" y="838"/>
                    </a:lnTo>
                    <a:lnTo>
                      <a:pt x="1611" y="796"/>
                    </a:lnTo>
                    <a:lnTo>
                      <a:pt x="1611" y="691"/>
                    </a:lnTo>
                    <a:lnTo>
                      <a:pt x="1507" y="587"/>
                    </a:lnTo>
                    <a:lnTo>
                      <a:pt x="1528" y="524"/>
                    </a:lnTo>
                    <a:lnTo>
                      <a:pt x="1360" y="252"/>
                    </a:lnTo>
                    <a:lnTo>
                      <a:pt x="1318" y="147"/>
                    </a:lnTo>
                    <a:lnTo>
                      <a:pt x="123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3" name="Google Shape;673;p23"/>
              <p:cNvSpPr/>
              <p:nvPr/>
            </p:nvSpPr>
            <p:spPr>
              <a:xfrm>
                <a:off x="3529350" y="3117725"/>
                <a:ext cx="58600" cy="62800"/>
              </a:xfrm>
              <a:custGeom>
                <a:rect b="b" l="l" r="r" t="t"/>
                <a:pathLst>
                  <a:path extrusionOk="0" h="2512" w="2344">
                    <a:moveTo>
                      <a:pt x="942" y="1"/>
                    </a:moveTo>
                    <a:lnTo>
                      <a:pt x="712" y="84"/>
                    </a:lnTo>
                    <a:lnTo>
                      <a:pt x="670" y="84"/>
                    </a:lnTo>
                    <a:lnTo>
                      <a:pt x="524" y="126"/>
                    </a:lnTo>
                    <a:lnTo>
                      <a:pt x="503" y="126"/>
                    </a:lnTo>
                    <a:lnTo>
                      <a:pt x="482" y="273"/>
                    </a:lnTo>
                    <a:lnTo>
                      <a:pt x="482" y="335"/>
                    </a:lnTo>
                    <a:lnTo>
                      <a:pt x="398" y="377"/>
                    </a:lnTo>
                    <a:lnTo>
                      <a:pt x="356" y="524"/>
                    </a:lnTo>
                    <a:lnTo>
                      <a:pt x="356" y="628"/>
                    </a:lnTo>
                    <a:lnTo>
                      <a:pt x="252" y="754"/>
                    </a:lnTo>
                    <a:lnTo>
                      <a:pt x="105" y="817"/>
                    </a:lnTo>
                    <a:lnTo>
                      <a:pt x="42" y="963"/>
                    </a:lnTo>
                    <a:lnTo>
                      <a:pt x="0" y="1047"/>
                    </a:lnTo>
                    <a:lnTo>
                      <a:pt x="168" y="1047"/>
                    </a:lnTo>
                    <a:lnTo>
                      <a:pt x="252" y="1109"/>
                    </a:lnTo>
                    <a:lnTo>
                      <a:pt x="210" y="1172"/>
                    </a:lnTo>
                    <a:lnTo>
                      <a:pt x="293" y="1235"/>
                    </a:lnTo>
                    <a:lnTo>
                      <a:pt x="461" y="1444"/>
                    </a:lnTo>
                    <a:lnTo>
                      <a:pt x="524" y="1444"/>
                    </a:lnTo>
                    <a:lnTo>
                      <a:pt x="775" y="1591"/>
                    </a:lnTo>
                    <a:lnTo>
                      <a:pt x="796" y="1591"/>
                    </a:lnTo>
                    <a:lnTo>
                      <a:pt x="1130" y="1967"/>
                    </a:lnTo>
                    <a:lnTo>
                      <a:pt x="1256" y="1988"/>
                    </a:lnTo>
                    <a:lnTo>
                      <a:pt x="1716" y="2302"/>
                    </a:lnTo>
                    <a:lnTo>
                      <a:pt x="2260" y="2511"/>
                    </a:lnTo>
                    <a:lnTo>
                      <a:pt x="2260" y="2386"/>
                    </a:lnTo>
                    <a:lnTo>
                      <a:pt x="2197" y="2281"/>
                    </a:lnTo>
                    <a:lnTo>
                      <a:pt x="2260" y="2156"/>
                    </a:lnTo>
                    <a:lnTo>
                      <a:pt x="2239" y="2072"/>
                    </a:lnTo>
                    <a:lnTo>
                      <a:pt x="2260" y="1967"/>
                    </a:lnTo>
                    <a:lnTo>
                      <a:pt x="2302" y="1884"/>
                    </a:lnTo>
                    <a:lnTo>
                      <a:pt x="2260" y="1800"/>
                    </a:lnTo>
                    <a:lnTo>
                      <a:pt x="2344" y="1758"/>
                    </a:lnTo>
                    <a:lnTo>
                      <a:pt x="2302" y="1653"/>
                    </a:lnTo>
                    <a:lnTo>
                      <a:pt x="2239" y="1633"/>
                    </a:lnTo>
                    <a:lnTo>
                      <a:pt x="2156" y="1570"/>
                    </a:lnTo>
                    <a:lnTo>
                      <a:pt x="2093" y="1465"/>
                    </a:lnTo>
                    <a:lnTo>
                      <a:pt x="2030" y="1444"/>
                    </a:lnTo>
                    <a:lnTo>
                      <a:pt x="1967" y="1444"/>
                    </a:lnTo>
                    <a:lnTo>
                      <a:pt x="1884" y="1361"/>
                    </a:lnTo>
                    <a:lnTo>
                      <a:pt x="1779" y="1361"/>
                    </a:lnTo>
                    <a:lnTo>
                      <a:pt x="1758" y="1381"/>
                    </a:lnTo>
                    <a:lnTo>
                      <a:pt x="1653" y="1361"/>
                    </a:lnTo>
                    <a:lnTo>
                      <a:pt x="1633" y="1256"/>
                    </a:lnTo>
                    <a:lnTo>
                      <a:pt x="1716" y="1151"/>
                    </a:lnTo>
                    <a:lnTo>
                      <a:pt x="1821" y="942"/>
                    </a:lnTo>
                    <a:lnTo>
                      <a:pt x="1758" y="837"/>
                    </a:lnTo>
                    <a:lnTo>
                      <a:pt x="1779" y="796"/>
                    </a:lnTo>
                    <a:lnTo>
                      <a:pt x="1758" y="733"/>
                    </a:lnTo>
                    <a:lnTo>
                      <a:pt x="1653" y="628"/>
                    </a:lnTo>
                    <a:lnTo>
                      <a:pt x="1612" y="628"/>
                    </a:lnTo>
                    <a:lnTo>
                      <a:pt x="1444" y="754"/>
                    </a:lnTo>
                    <a:lnTo>
                      <a:pt x="1361" y="754"/>
                    </a:lnTo>
                    <a:lnTo>
                      <a:pt x="1214" y="607"/>
                    </a:lnTo>
                    <a:lnTo>
                      <a:pt x="1235" y="482"/>
                    </a:lnTo>
                    <a:lnTo>
                      <a:pt x="1256" y="273"/>
                    </a:lnTo>
                    <a:lnTo>
                      <a:pt x="1130" y="189"/>
                    </a:lnTo>
                    <a:lnTo>
                      <a:pt x="1089" y="63"/>
                    </a:lnTo>
                    <a:lnTo>
                      <a:pt x="94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" name="Google Shape;674;p23"/>
              <p:cNvSpPr/>
              <p:nvPr/>
            </p:nvSpPr>
            <p:spPr>
              <a:xfrm>
                <a:off x="3570150" y="3086875"/>
                <a:ext cx="89475" cy="94175"/>
              </a:xfrm>
              <a:custGeom>
                <a:rect b="b" l="l" r="r" t="t"/>
                <a:pathLst>
                  <a:path extrusionOk="0" h="3767" w="3579">
                    <a:moveTo>
                      <a:pt x="1905" y="0"/>
                    </a:moveTo>
                    <a:lnTo>
                      <a:pt x="1821" y="63"/>
                    </a:lnTo>
                    <a:lnTo>
                      <a:pt x="1716" y="209"/>
                    </a:lnTo>
                    <a:lnTo>
                      <a:pt x="1549" y="167"/>
                    </a:lnTo>
                    <a:lnTo>
                      <a:pt x="1507" y="105"/>
                    </a:lnTo>
                    <a:lnTo>
                      <a:pt x="1549" y="63"/>
                    </a:lnTo>
                    <a:lnTo>
                      <a:pt x="1381" y="42"/>
                    </a:lnTo>
                    <a:lnTo>
                      <a:pt x="1193" y="84"/>
                    </a:lnTo>
                    <a:lnTo>
                      <a:pt x="1193" y="146"/>
                    </a:lnTo>
                    <a:lnTo>
                      <a:pt x="1151" y="167"/>
                    </a:lnTo>
                    <a:lnTo>
                      <a:pt x="921" y="167"/>
                    </a:lnTo>
                    <a:lnTo>
                      <a:pt x="775" y="84"/>
                    </a:lnTo>
                    <a:lnTo>
                      <a:pt x="712" y="84"/>
                    </a:lnTo>
                    <a:lnTo>
                      <a:pt x="503" y="209"/>
                    </a:lnTo>
                    <a:lnTo>
                      <a:pt x="252" y="293"/>
                    </a:lnTo>
                    <a:lnTo>
                      <a:pt x="252" y="398"/>
                    </a:lnTo>
                    <a:lnTo>
                      <a:pt x="314" y="460"/>
                    </a:lnTo>
                    <a:lnTo>
                      <a:pt x="335" y="711"/>
                    </a:lnTo>
                    <a:lnTo>
                      <a:pt x="314" y="795"/>
                    </a:lnTo>
                    <a:lnTo>
                      <a:pt x="314" y="1004"/>
                    </a:lnTo>
                    <a:lnTo>
                      <a:pt x="398" y="1025"/>
                    </a:lnTo>
                    <a:lnTo>
                      <a:pt x="461" y="1151"/>
                    </a:lnTo>
                    <a:lnTo>
                      <a:pt x="440" y="1235"/>
                    </a:lnTo>
                    <a:lnTo>
                      <a:pt x="356" y="1214"/>
                    </a:lnTo>
                    <a:lnTo>
                      <a:pt x="293" y="1255"/>
                    </a:lnTo>
                    <a:lnTo>
                      <a:pt x="293" y="1339"/>
                    </a:lnTo>
                    <a:lnTo>
                      <a:pt x="398" y="1444"/>
                    </a:lnTo>
                    <a:lnTo>
                      <a:pt x="419" y="1507"/>
                    </a:lnTo>
                    <a:lnTo>
                      <a:pt x="419" y="1632"/>
                    </a:lnTo>
                    <a:lnTo>
                      <a:pt x="252" y="1967"/>
                    </a:lnTo>
                    <a:lnTo>
                      <a:pt x="147" y="1988"/>
                    </a:lnTo>
                    <a:lnTo>
                      <a:pt x="147" y="2030"/>
                    </a:lnTo>
                    <a:lnTo>
                      <a:pt x="126" y="2071"/>
                    </a:lnTo>
                    <a:lnTo>
                      <a:pt x="189" y="2176"/>
                    </a:lnTo>
                    <a:lnTo>
                      <a:pt x="84" y="2385"/>
                    </a:lnTo>
                    <a:lnTo>
                      <a:pt x="1" y="2490"/>
                    </a:lnTo>
                    <a:lnTo>
                      <a:pt x="21" y="2595"/>
                    </a:lnTo>
                    <a:lnTo>
                      <a:pt x="126" y="2615"/>
                    </a:lnTo>
                    <a:lnTo>
                      <a:pt x="147" y="2595"/>
                    </a:lnTo>
                    <a:lnTo>
                      <a:pt x="252" y="2595"/>
                    </a:lnTo>
                    <a:lnTo>
                      <a:pt x="335" y="2678"/>
                    </a:lnTo>
                    <a:lnTo>
                      <a:pt x="398" y="2678"/>
                    </a:lnTo>
                    <a:lnTo>
                      <a:pt x="461" y="2699"/>
                    </a:lnTo>
                    <a:lnTo>
                      <a:pt x="524" y="2804"/>
                    </a:lnTo>
                    <a:lnTo>
                      <a:pt x="607" y="2867"/>
                    </a:lnTo>
                    <a:lnTo>
                      <a:pt x="670" y="2887"/>
                    </a:lnTo>
                    <a:lnTo>
                      <a:pt x="712" y="2992"/>
                    </a:lnTo>
                    <a:lnTo>
                      <a:pt x="628" y="3034"/>
                    </a:lnTo>
                    <a:lnTo>
                      <a:pt x="670" y="3118"/>
                    </a:lnTo>
                    <a:lnTo>
                      <a:pt x="628" y="3201"/>
                    </a:lnTo>
                    <a:lnTo>
                      <a:pt x="607" y="3306"/>
                    </a:lnTo>
                    <a:lnTo>
                      <a:pt x="628" y="3390"/>
                    </a:lnTo>
                    <a:lnTo>
                      <a:pt x="565" y="3515"/>
                    </a:lnTo>
                    <a:lnTo>
                      <a:pt x="628" y="3620"/>
                    </a:lnTo>
                    <a:lnTo>
                      <a:pt x="628" y="3745"/>
                    </a:lnTo>
                    <a:lnTo>
                      <a:pt x="712" y="3766"/>
                    </a:lnTo>
                    <a:lnTo>
                      <a:pt x="879" y="3599"/>
                    </a:lnTo>
                    <a:lnTo>
                      <a:pt x="1026" y="3599"/>
                    </a:lnTo>
                    <a:lnTo>
                      <a:pt x="1068" y="3536"/>
                    </a:lnTo>
                    <a:lnTo>
                      <a:pt x="1465" y="3390"/>
                    </a:lnTo>
                    <a:lnTo>
                      <a:pt x="1465" y="3327"/>
                    </a:lnTo>
                    <a:lnTo>
                      <a:pt x="1674" y="3306"/>
                    </a:lnTo>
                    <a:lnTo>
                      <a:pt x="2449" y="3306"/>
                    </a:lnTo>
                    <a:lnTo>
                      <a:pt x="2742" y="3201"/>
                    </a:lnTo>
                    <a:lnTo>
                      <a:pt x="3014" y="3327"/>
                    </a:lnTo>
                    <a:lnTo>
                      <a:pt x="3034" y="3201"/>
                    </a:lnTo>
                    <a:lnTo>
                      <a:pt x="3139" y="3180"/>
                    </a:lnTo>
                    <a:lnTo>
                      <a:pt x="3223" y="3306"/>
                    </a:lnTo>
                    <a:lnTo>
                      <a:pt x="3244" y="3285"/>
                    </a:lnTo>
                    <a:lnTo>
                      <a:pt x="3348" y="3285"/>
                    </a:lnTo>
                    <a:lnTo>
                      <a:pt x="3453" y="3243"/>
                    </a:lnTo>
                    <a:lnTo>
                      <a:pt x="3453" y="3097"/>
                    </a:lnTo>
                    <a:lnTo>
                      <a:pt x="3390" y="2992"/>
                    </a:lnTo>
                    <a:lnTo>
                      <a:pt x="3265" y="2971"/>
                    </a:lnTo>
                    <a:lnTo>
                      <a:pt x="3244" y="2804"/>
                    </a:lnTo>
                    <a:lnTo>
                      <a:pt x="3160" y="2595"/>
                    </a:lnTo>
                    <a:lnTo>
                      <a:pt x="3076" y="2511"/>
                    </a:lnTo>
                    <a:lnTo>
                      <a:pt x="3118" y="2469"/>
                    </a:lnTo>
                    <a:lnTo>
                      <a:pt x="3139" y="2448"/>
                    </a:lnTo>
                    <a:lnTo>
                      <a:pt x="3139" y="2176"/>
                    </a:lnTo>
                    <a:lnTo>
                      <a:pt x="3181" y="2092"/>
                    </a:lnTo>
                    <a:lnTo>
                      <a:pt x="3223" y="1967"/>
                    </a:lnTo>
                    <a:lnTo>
                      <a:pt x="3244" y="1883"/>
                    </a:lnTo>
                    <a:lnTo>
                      <a:pt x="3244" y="1758"/>
                    </a:lnTo>
                    <a:lnTo>
                      <a:pt x="3432" y="1507"/>
                    </a:lnTo>
                    <a:lnTo>
                      <a:pt x="3537" y="1423"/>
                    </a:lnTo>
                    <a:lnTo>
                      <a:pt x="3537" y="1318"/>
                    </a:lnTo>
                    <a:lnTo>
                      <a:pt x="3578" y="1193"/>
                    </a:lnTo>
                    <a:lnTo>
                      <a:pt x="3537" y="1025"/>
                    </a:lnTo>
                    <a:lnTo>
                      <a:pt x="3453" y="942"/>
                    </a:lnTo>
                    <a:lnTo>
                      <a:pt x="3453" y="879"/>
                    </a:lnTo>
                    <a:lnTo>
                      <a:pt x="3390" y="732"/>
                    </a:lnTo>
                    <a:lnTo>
                      <a:pt x="3453" y="565"/>
                    </a:lnTo>
                    <a:lnTo>
                      <a:pt x="3453" y="502"/>
                    </a:lnTo>
                    <a:lnTo>
                      <a:pt x="3327" y="502"/>
                    </a:lnTo>
                    <a:lnTo>
                      <a:pt x="3244" y="418"/>
                    </a:lnTo>
                    <a:lnTo>
                      <a:pt x="3160" y="418"/>
                    </a:lnTo>
                    <a:lnTo>
                      <a:pt x="3055" y="502"/>
                    </a:lnTo>
                    <a:lnTo>
                      <a:pt x="2930" y="523"/>
                    </a:lnTo>
                    <a:lnTo>
                      <a:pt x="2742" y="460"/>
                    </a:lnTo>
                    <a:lnTo>
                      <a:pt x="2658" y="356"/>
                    </a:lnTo>
                    <a:lnTo>
                      <a:pt x="2553" y="293"/>
                    </a:lnTo>
                    <a:lnTo>
                      <a:pt x="2449" y="293"/>
                    </a:lnTo>
                    <a:lnTo>
                      <a:pt x="2407" y="251"/>
                    </a:lnTo>
                    <a:lnTo>
                      <a:pt x="2302" y="251"/>
                    </a:lnTo>
                    <a:lnTo>
                      <a:pt x="2093" y="146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" name="Google Shape;675;p23"/>
              <p:cNvSpPr/>
              <p:nvPr/>
            </p:nvSpPr>
            <p:spPr>
              <a:xfrm>
                <a:off x="3647050" y="3079025"/>
                <a:ext cx="61225" cy="95750"/>
              </a:xfrm>
              <a:custGeom>
                <a:rect b="b" l="l" r="r" t="t"/>
                <a:pathLst>
                  <a:path extrusionOk="0" h="3830" w="2449">
                    <a:moveTo>
                      <a:pt x="1674" y="0"/>
                    </a:moveTo>
                    <a:lnTo>
                      <a:pt x="1549" y="63"/>
                    </a:lnTo>
                    <a:lnTo>
                      <a:pt x="1402" y="63"/>
                    </a:lnTo>
                    <a:lnTo>
                      <a:pt x="1193" y="105"/>
                    </a:lnTo>
                    <a:lnTo>
                      <a:pt x="419" y="105"/>
                    </a:lnTo>
                    <a:lnTo>
                      <a:pt x="210" y="147"/>
                    </a:lnTo>
                    <a:lnTo>
                      <a:pt x="189" y="272"/>
                    </a:lnTo>
                    <a:lnTo>
                      <a:pt x="251" y="460"/>
                    </a:lnTo>
                    <a:lnTo>
                      <a:pt x="293" y="502"/>
                    </a:lnTo>
                    <a:lnTo>
                      <a:pt x="377" y="670"/>
                    </a:lnTo>
                    <a:lnTo>
                      <a:pt x="377" y="816"/>
                    </a:lnTo>
                    <a:lnTo>
                      <a:pt x="377" y="879"/>
                    </a:lnTo>
                    <a:lnTo>
                      <a:pt x="314" y="1046"/>
                    </a:lnTo>
                    <a:lnTo>
                      <a:pt x="377" y="1193"/>
                    </a:lnTo>
                    <a:lnTo>
                      <a:pt x="377" y="1256"/>
                    </a:lnTo>
                    <a:lnTo>
                      <a:pt x="461" y="1339"/>
                    </a:lnTo>
                    <a:lnTo>
                      <a:pt x="502" y="1507"/>
                    </a:lnTo>
                    <a:lnTo>
                      <a:pt x="461" y="1632"/>
                    </a:lnTo>
                    <a:lnTo>
                      <a:pt x="461" y="1737"/>
                    </a:lnTo>
                    <a:lnTo>
                      <a:pt x="356" y="1821"/>
                    </a:lnTo>
                    <a:lnTo>
                      <a:pt x="168" y="2072"/>
                    </a:lnTo>
                    <a:lnTo>
                      <a:pt x="168" y="2197"/>
                    </a:lnTo>
                    <a:lnTo>
                      <a:pt x="147" y="2281"/>
                    </a:lnTo>
                    <a:lnTo>
                      <a:pt x="105" y="2406"/>
                    </a:lnTo>
                    <a:lnTo>
                      <a:pt x="63" y="2490"/>
                    </a:lnTo>
                    <a:lnTo>
                      <a:pt x="63" y="2762"/>
                    </a:lnTo>
                    <a:lnTo>
                      <a:pt x="42" y="2783"/>
                    </a:lnTo>
                    <a:lnTo>
                      <a:pt x="0" y="2825"/>
                    </a:lnTo>
                    <a:lnTo>
                      <a:pt x="84" y="2909"/>
                    </a:lnTo>
                    <a:lnTo>
                      <a:pt x="168" y="3118"/>
                    </a:lnTo>
                    <a:lnTo>
                      <a:pt x="189" y="3285"/>
                    </a:lnTo>
                    <a:lnTo>
                      <a:pt x="314" y="3306"/>
                    </a:lnTo>
                    <a:lnTo>
                      <a:pt x="377" y="3411"/>
                    </a:lnTo>
                    <a:lnTo>
                      <a:pt x="377" y="3557"/>
                    </a:lnTo>
                    <a:lnTo>
                      <a:pt x="272" y="3599"/>
                    </a:lnTo>
                    <a:lnTo>
                      <a:pt x="168" y="3599"/>
                    </a:lnTo>
                    <a:lnTo>
                      <a:pt x="147" y="3620"/>
                    </a:lnTo>
                    <a:lnTo>
                      <a:pt x="168" y="3662"/>
                    </a:lnTo>
                    <a:lnTo>
                      <a:pt x="482" y="3725"/>
                    </a:lnTo>
                    <a:lnTo>
                      <a:pt x="712" y="3829"/>
                    </a:lnTo>
                    <a:lnTo>
                      <a:pt x="1214" y="3599"/>
                    </a:lnTo>
                    <a:lnTo>
                      <a:pt x="1549" y="3557"/>
                    </a:lnTo>
                    <a:lnTo>
                      <a:pt x="1863" y="3306"/>
                    </a:lnTo>
                    <a:lnTo>
                      <a:pt x="2135" y="3181"/>
                    </a:lnTo>
                    <a:lnTo>
                      <a:pt x="2448" y="3118"/>
                    </a:lnTo>
                    <a:lnTo>
                      <a:pt x="2386" y="3034"/>
                    </a:lnTo>
                    <a:lnTo>
                      <a:pt x="2302" y="2971"/>
                    </a:lnTo>
                    <a:lnTo>
                      <a:pt x="2260" y="2929"/>
                    </a:lnTo>
                    <a:lnTo>
                      <a:pt x="2197" y="2804"/>
                    </a:lnTo>
                    <a:lnTo>
                      <a:pt x="2176" y="2657"/>
                    </a:lnTo>
                    <a:lnTo>
                      <a:pt x="2197" y="2490"/>
                    </a:lnTo>
                    <a:lnTo>
                      <a:pt x="2197" y="2448"/>
                    </a:lnTo>
                    <a:lnTo>
                      <a:pt x="2260" y="2302"/>
                    </a:lnTo>
                    <a:lnTo>
                      <a:pt x="2260" y="1967"/>
                    </a:lnTo>
                    <a:lnTo>
                      <a:pt x="2197" y="1883"/>
                    </a:lnTo>
                    <a:lnTo>
                      <a:pt x="2239" y="1674"/>
                    </a:lnTo>
                    <a:lnTo>
                      <a:pt x="2176" y="1611"/>
                    </a:lnTo>
                    <a:lnTo>
                      <a:pt x="2239" y="1528"/>
                    </a:lnTo>
                    <a:lnTo>
                      <a:pt x="2197" y="1423"/>
                    </a:lnTo>
                    <a:lnTo>
                      <a:pt x="2155" y="1360"/>
                    </a:lnTo>
                    <a:lnTo>
                      <a:pt x="2176" y="1297"/>
                    </a:lnTo>
                    <a:lnTo>
                      <a:pt x="2197" y="1214"/>
                    </a:lnTo>
                    <a:lnTo>
                      <a:pt x="2197" y="1004"/>
                    </a:lnTo>
                    <a:lnTo>
                      <a:pt x="2155" y="1004"/>
                    </a:lnTo>
                    <a:lnTo>
                      <a:pt x="2093" y="942"/>
                    </a:lnTo>
                    <a:lnTo>
                      <a:pt x="2093" y="732"/>
                    </a:lnTo>
                    <a:lnTo>
                      <a:pt x="2135" y="586"/>
                    </a:lnTo>
                    <a:lnTo>
                      <a:pt x="1988" y="502"/>
                    </a:lnTo>
                    <a:lnTo>
                      <a:pt x="1946" y="419"/>
                    </a:lnTo>
                    <a:lnTo>
                      <a:pt x="1821" y="293"/>
                    </a:lnTo>
                    <a:lnTo>
                      <a:pt x="1821" y="209"/>
                    </a:lnTo>
                    <a:lnTo>
                      <a:pt x="1758" y="168"/>
                    </a:lnTo>
                    <a:lnTo>
                      <a:pt x="171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" name="Google Shape;676;p23"/>
              <p:cNvSpPr/>
              <p:nvPr/>
            </p:nvSpPr>
            <p:spPr>
              <a:xfrm>
                <a:off x="3689950" y="3079025"/>
                <a:ext cx="29300" cy="77950"/>
              </a:xfrm>
              <a:custGeom>
                <a:rect b="b" l="l" r="r" t="t"/>
                <a:pathLst>
                  <a:path extrusionOk="0" h="3118" w="1172">
                    <a:moveTo>
                      <a:pt x="0" y="0"/>
                    </a:moveTo>
                    <a:lnTo>
                      <a:pt x="42" y="168"/>
                    </a:lnTo>
                    <a:lnTo>
                      <a:pt x="105" y="209"/>
                    </a:lnTo>
                    <a:lnTo>
                      <a:pt x="105" y="293"/>
                    </a:lnTo>
                    <a:lnTo>
                      <a:pt x="230" y="419"/>
                    </a:lnTo>
                    <a:lnTo>
                      <a:pt x="272" y="502"/>
                    </a:lnTo>
                    <a:lnTo>
                      <a:pt x="419" y="586"/>
                    </a:lnTo>
                    <a:lnTo>
                      <a:pt x="377" y="732"/>
                    </a:lnTo>
                    <a:lnTo>
                      <a:pt x="377" y="942"/>
                    </a:lnTo>
                    <a:lnTo>
                      <a:pt x="439" y="1004"/>
                    </a:lnTo>
                    <a:lnTo>
                      <a:pt x="481" y="1004"/>
                    </a:lnTo>
                    <a:lnTo>
                      <a:pt x="481" y="1214"/>
                    </a:lnTo>
                    <a:lnTo>
                      <a:pt x="460" y="1297"/>
                    </a:lnTo>
                    <a:lnTo>
                      <a:pt x="439" y="1360"/>
                    </a:lnTo>
                    <a:lnTo>
                      <a:pt x="481" y="1423"/>
                    </a:lnTo>
                    <a:lnTo>
                      <a:pt x="523" y="1528"/>
                    </a:lnTo>
                    <a:lnTo>
                      <a:pt x="460" y="1611"/>
                    </a:lnTo>
                    <a:lnTo>
                      <a:pt x="523" y="1674"/>
                    </a:lnTo>
                    <a:lnTo>
                      <a:pt x="481" y="1883"/>
                    </a:lnTo>
                    <a:lnTo>
                      <a:pt x="544" y="1967"/>
                    </a:lnTo>
                    <a:lnTo>
                      <a:pt x="544" y="2302"/>
                    </a:lnTo>
                    <a:lnTo>
                      <a:pt x="481" y="2448"/>
                    </a:lnTo>
                    <a:lnTo>
                      <a:pt x="481" y="2490"/>
                    </a:lnTo>
                    <a:lnTo>
                      <a:pt x="460" y="2657"/>
                    </a:lnTo>
                    <a:lnTo>
                      <a:pt x="481" y="2804"/>
                    </a:lnTo>
                    <a:lnTo>
                      <a:pt x="544" y="2929"/>
                    </a:lnTo>
                    <a:lnTo>
                      <a:pt x="586" y="2971"/>
                    </a:lnTo>
                    <a:lnTo>
                      <a:pt x="670" y="3034"/>
                    </a:lnTo>
                    <a:lnTo>
                      <a:pt x="732" y="3118"/>
                    </a:lnTo>
                    <a:lnTo>
                      <a:pt x="774" y="3118"/>
                    </a:lnTo>
                    <a:lnTo>
                      <a:pt x="1088" y="2929"/>
                    </a:lnTo>
                    <a:lnTo>
                      <a:pt x="1151" y="2929"/>
                    </a:lnTo>
                    <a:lnTo>
                      <a:pt x="1172" y="2825"/>
                    </a:lnTo>
                    <a:lnTo>
                      <a:pt x="1088" y="2699"/>
                    </a:lnTo>
                    <a:lnTo>
                      <a:pt x="1088" y="2553"/>
                    </a:lnTo>
                    <a:lnTo>
                      <a:pt x="1046" y="2385"/>
                    </a:lnTo>
                    <a:lnTo>
                      <a:pt x="1067" y="1716"/>
                    </a:lnTo>
                    <a:lnTo>
                      <a:pt x="1067" y="1611"/>
                    </a:lnTo>
                    <a:lnTo>
                      <a:pt x="1109" y="1528"/>
                    </a:lnTo>
                    <a:lnTo>
                      <a:pt x="1109" y="1402"/>
                    </a:lnTo>
                    <a:lnTo>
                      <a:pt x="1088" y="1297"/>
                    </a:lnTo>
                    <a:lnTo>
                      <a:pt x="1088" y="1130"/>
                    </a:lnTo>
                    <a:lnTo>
                      <a:pt x="1046" y="900"/>
                    </a:lnTo>
                    <a:lnTo>
                      <a:pt x="900" y="586"/>
                    </a:lnTo>
                    <a:lnTo>
                      <a:pt x="858" y="565"/>
                    </a:lnTo>
                    <a:lnTo>
                      <a:pt x="774" y="481"/>
                    </a:lnTo>
                    <a:lnTo>
                      <a:pt x="649" y="398"/>
                    </a:lnTo>
                    <a:lnTo>
                      <a:pt x="628" y="209"/>
                    </a:lnTo>
                    <a:lnTo>
                      <a:pt x="649" y="168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" name="Google Shape;677;p23"/>
              <p:cNvSpPr/>
              <p:nvPr/>
            </p:nvSpPr>
            <p:spPr>
              <a:xfrm>
                <a:off x="3705625" y="3059150"/>
                <a:ext cx="45025" cy="94175"/>
              </a:xfrm>
              <a:custGeom>
                <a:rect b="b" l="l" r="r" t="t"/>
                <a:pathLst>
                  <a:path extrusionOk="0" h="3767" w="1801">
                    <a:moveTo>
                      <a:pt x="1047" y="0"/>
                    </a:moveTo>
                    <a:lnTo>
                      <a:pt x="984" y="105"/>
                    </a:lnTo>
                    <a:lnTo>
                      <a:pt x="1005" y="147"/>
                    </a:lnTo>
                    <a:lnTo>
                      <a:pt x="900" y="209"/>
                    </a:lnTo>
                    <a:lnTo>
                      <a:pt x="838" y="209"/>
                    </a:lnTo>
                    <a:lnTo>
                      <a:pt x="838" y="272"/>
                    </a:lnTo>
                    <a:lnTo>
                      <a:pt x="691" y="439"/>
                    </a:lnTo>
                    <a:lnTo>
                      <a:pt x="628" y="439"/>
                    </a:lnTo>
                    <a:lnTo>
                      <a:pt x="440" y="544"/>
                    </a:lnTo>
                    <a:lnTo>
                      <a:pt x="356" y="523"/>
                    </a:lnTo>
                    <a:lnTo>
                      <a:pt x="252" y="565"/>
                    </a:lnTo>
                    <a:lnTo>
                      <a:pt x="252" y="670"/>
                    </a:lnTo>
                    <a:lnTo>
                      <a:pt x="168" y="753"/>
                    </a:lnTo>
                    <a:lnTo>
                      <a:pt x="168" y="858"/>
                    </a:lnTo>
                    <a:lnTo>
                      <a:pt x="43" y="900"/>
                    </a:lnTo>
                    <a:lnTo>
                      <a:pt x="22" y="963"/>
                    </a:lnTo>
                    <a:lnTo>
                      <a:pt x="1" y="1004"/>
                    </a:lnTo>
                    <a:lnTo>
                      <a:pt x="22" y="1193"/>
                    </a:lnTo>
                    <a:lnTo>
                      <a:pt x="147" y="1276"/>
                    </a:lnTo>
                    <a:lnTo>
                      <a:pt x="231" y="1360"/>
                    </a:lnTo>
                    <a:lnTo>
                      <a:pt x="273" y="1381"/>
                    </a:lnTo>
                    <a:lnTo>
                      <a:pt x="419" y="1695"/>
                    </a:lnTo>
                    <a:lnTo>
                      <a:pt x="461" y="1925"/>
                    </a:lnTo>
                    <a:lnTo>
                      <a:pt x="461" y="2092"/>
                    </a:lnTo>
                    <a:lnTo>
                      <a:pt x="482" y="2197"/>
                    </a:lnTo>
                    <a:lnTo>
                      <a:pt x="482" y="2323"/>
                    </a:lnTo>
                    <a:lnTo>
                      <a:pt x="440" y="2406"/>
                    </a:lnTo>
                    <a:lnTo>
                      <a:pt x="440" y="2511"/>
                    </a:lnTo>
                    <a:lnTo>
                      <a:pt x="419" y="3180"/>
                    </a:lnTo>
                    <a:lnTo>
                      <a:pt x="461" y="3348"/>
                    </a:lnTo>
                    <a:lnTo>
                      <a:pt x="461" y="3494"/>
                    </a:lnTo>
                    <a:lnTo>
                      <a:pt x="545" y="3620"/>
                    </a:lnTo>
                    <a:lnTo>
                      <a:pt x="524" y="3724"/>
                    </a:lnTo>
                    <a:lnTo>
                      <a:pt x="733" y="3766"/>
                    </a:lnTo>
                    <a:lnTo>
                      <a:pt x="1110" y="3620"/>
                    </a:lnTo>
                    <a:lnTo>
                      <a:pt x="1152" y="3620"/>
                    </a:lnTo>
                    <a:lnTo>
                      <a:pt x="1110" y="3515"/>
                    </a:lnTo>
                    <a:lnTo>
                      <a:pt x="1152" y="3243"/>
                    </a:lnTo>
                    <a:lnTo>
                      <a:pt x="1110" y="3139"/>
                    </a:lnTo>
                    <a:lnTo>
                      <a:pt x="1152" y="3055"/>
                    </a:lnTo>
                    <a:lnTo>
                      <a:pt x="1110" y="2825"/>
                    </a:lnTo>
                    <a:lnTo>
                      <a:pt x="1110" y="2720"/>
                    </a:lnTo>
                    <a:lnTo>
                      <a:pt x="1110" y="2657"/>
                    </a:lnTo>
                    <a:lnTo>
                      <a:pt x="1089" y="2616"/>
                    </a:lnTo>
                    <a:lnTo>
                      <a:pt x="1110" y="2553"/>
                    </a:lnTo>
                    <a:lnTo>
                      <a:pt x="1089" y="2469"/>
                    </a:lnTo>
                    <a:lnTo>
                      <a:pt x="1089" y="2427"/>
                    </a:lnTo>
                    <a:lnTo>
                      <a:pt x="1089" y="2302"/>
                    </a:lnTo>
                    <a:lnTo>
                      <a:pt x="1110" y="2218"/>
                    </a:lnTo>
                    <a:lnTo>
                      <a:pt x="1110" y="2113"/>
                    </a:lnTo>
                    <a:lnTo>
                      <a:pt x="1152" y="2051"/>
                    </a:lnTo>
                    <a:lnTo>
                      <a:pt x="1256" y="2009"/>
                    </a:lnTo>
                    <a:lnTo>
                      <a:pt x="1298" y="2009"/>
                    </a:lnTo>
                    <a:lnTo>
                      <a:pt x="1361" y="1946"/>
                    </a:lnTo>
                    <a:lnTo>
                      <a:pt x="1403" y="1841"/>
                    </a:lnTo>
                    <a:lnTo>
                      <a:pt x="1486" y="1716"/>
                    </a:lnTo>
                    <a:lnTo>
                      <a:pt x="1528" y="1611"/>
                    </a:lnTo>
                    <a:lnTo>
                      <a:pt x="1612" y="1569"/>
                    </a:lnTo>
                    <a:lnTo>
                      <a:pt x="1696" y="1569"/>
                    </a:lnTo>
                    <a:lnTo>
                      <a:pt x="1716" y="1507"/>
                    </a:lnTo>
                    <a:lnTo>
                      <a:pt x="1591" y="1381"/>
                    </a:lnTo>
                    <a:lnTo>
                      <a:pt x="1591" y="1318"/>
                    </a:lnTo>
                    <a:lnTo>
                      <a:pt x="1633" y="1255"/>
                    </a:lnTo>
                    <a:lnTo>
                      <a:pt x="1779" y="1255"/>
                    </a:lnTo>
                    <a:lnTo>
                      <a:pt x="1800" y="1172"/>
                    </a:lnTo>
                    <a:lnTo>
                      <a:pt x="1737" y="963"/>
                    </a:lnTo>
                    <a:lnTo>
                      <a:pt x="1716" y="837"/>
                    </a:lnTo>
                    <a:lnTo>
                      <a:pt x="1570" y="691"/>
                    </a:lnTo>
                    <a:lnTo>
                      <a:pt x="1528" y="628"/>
                    </a:lnTo>
                    <a:lnTo>
                      <a:pt x="1570" y="481"/>
                    </a:lnTo>
                    <a:lnTo>
                      <a:pt x="1591" y="481"/>
                    </a:lnTo>
                    <a:lnTo>
                      <a:pt x="1465" y="314"/>
                    </a:lnTo>
                    <a:lnTo>
                      <a:pt x="1319" y="272"/>
                    </a:lnTo>
                    <a:lnTo>
                      <a:pt x="1214" y="147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" name="Google Shape;678;p23"/>
              <p:cNvSpPr/>
              <p:nvPr/>
            </p:nvSpPr>
            <p:spPr>
              <a:xfrm>
                <a:off x="3881925" y="2896975"/>
                <a:ext cx="150650" cy="239600"/>
              </a:xfrm>
              <a:custGeom>
                <a:rect b="b" l="l" r="r" t="t"/>
                <a:pathLst>
                  <a:path extrusionOk="0" h="9584" w="6026">
                    <a:moveTo>
                      <a:pt x="1318" y="1"/>
                    </a:moveTo>
                    <a:lnTo>
                      <a:pt x="690" y="252"/>
                    </a:lnTo>
                    <a:lnTo>
                      <a:pt x="732" y="336"/>
                    </a:lnTo>
                    <a:lnTo>
                      <a:pt x="1025" y="1110"/>
                    </a:lnTo>
                    <a:lnTo>
                      <a:pt x="1004" y="1277"/>
                    </a:lnTo>
                    <a:lnTo>
                      <a:pt x="962" y="1361"/>
                    </a:lnTo>
                    <a:lnTo>
                      <a:pt x="1360" y="1821"/>
                    </a:lnTo>
                    <a:lnTo>
                      <a:pt x="1339" y="2030"/>
                    </a:lnTo>
                    <a:lnTo>
                      <a:pt x="1255" y="2114"/>
                    </a:lnTo>
                    <a:lnTo>
                      <a:pt x="1109" y="3202"/>
                    </a:lnTo>
                    <a:lnTo>
                      <a:pt x="1130" y="4039"/>
                    </a:lnTo>
                    <a:lnTo>
                      <a:pt x="167" y="5022"/>
                    </a:lnTo>
                    <a:lnTo>
                      <a:pt x="126" y="5085"/>
                    </a:lnTo>
                    <a:lnTo>
                      <a:pt x="0" y="5085"/>
                    </a:lnTo>
                    <a:lnTo>
                      <a:pt x="0" y="5169"/>
                    </a:lnTo>
                    <a:lnTo>
                      <a:pt x="21" y="5901"/>
                    </a:lnTo>
                    <a:lnTo>
                      <a:pt x="105" y="5922"/>
                    </a:lnTo>
                    <a:lnTo>
                      <a:pt x="272" y="6131"/>
                    </a:lnTo>
                    <a:lnTo>
                      <a:pt x="335" y="6278"/>
                    </a:lnTo>
                    <a:lnTo>
                      <a:pt x="628" y="6424"/>
                    </a:lnTo>
                    <a:lnTo>
                      <a:pt x="753" y="6529"/>
                    </a:lnTo>
                    <a:lnTo>
                      <a:pt x="795" y="6717"/>
                    </a:lnTo>
                    <a:lnTo>
                      <a:pt x="837" y="6759"/>
                    </a:lnTo>
                    <a:lnTo>
                      <a:pt x="858" y="6864"/>
                    </a:lnTo>
                    <a:lnTo>
                      <a:pt x="942" y="7031"/>
                    </a:lnTo>
                    <a:lnTo>
                      <a:pt x="942" y="7115"/>
                    </a:lnTo>
                    <a:lnTo>
                      <a:pt x="921" y="7157"/>
                    </a:lnTo>
                    <a:lnTo>
                      <a:pt x="900" y="7219"/>
                    </a:lnTo>
                    <a:lnTo>
                      <a:pt x="962" y="7282"/>
                    </a:lnTo>
                    <a:lnTo>
                      <a:pt x="921" y="7429"/>
                    </a:lnTo>
                    <a:lnTo>
                      <a:pt x="837" y="7491"/>
                    </a:lnTo>
                    <a:lnTo>
                      <a:pt x="858" y="7596"/>
                    </a:lnTo>
                    <a:lnTo>
                      <a:pt x="962" y="7763"/>
                    </a:lnTo>
                    <a:lnTo>
                      <a:pt x="1046" y="7805"/>
                    </a:lnTo>
                    <a:lnTo>
                      <a:pt x="1067" y="7910"/>
                    </a:lnTo>
                    <a:lnTo>
                      <a:pt x="1234" y="8056"/>
                    </a:lnTo>
                    <a:lnTo>
                      <a:pt x="1276" y="8077"/>
                    </a:lnTo>
                    <a:lnTo>
                      <a:pt x="1234" y="8119"/>
                    </a:lnTo>
                    <a:lnTo>
                      <a:pt x="1151" y="8098"/>
                    </a:lnTo>
                    <a:lnTo>
                      <a:pt x="1067" y="8077"/>
                    </a:lnTo>
                    <a:lnTo>
                      <a:pt x="942" y="8056"/>
                    </a:lnTo>
                    <a:lnTo>
                      <a:pt x="900" y="8077"/>
                    </a:lnTo>
                    <a:lnTo>
                      <a:pt x="795" y="8056"/>
                    </a:lnTo>
                    <a:lnTo>
                      <a:pt x="690" y="8077"/>
                    </a:lnTo>
                    <a:lnTo>
                      <a:pt x="628" y="8056"/>
                    </a:lnTo>
                    <a:lnTo>
                      <a:pt x="439" y="8056"/>
                    </a:lnTo>
                    <a:lnTo>
                      <a:pt x="439" y="8161"/>
                    </a:lnTo>
                    <a:lnTo>
                      <a:pt x="418" y="8203"/>
                    </a:lnTo>
                    <a:lnTo>
                      <a:pt x="418" y="8307"/>
                    </a:lnTo>
                    <a:lnTo>
                      <a:pt x="418" y="8370"/>
                    </a:lnTo>
                    <a:lnTo>
                      <a:pt x="502" y="8412"/>
                    </a:lnTo>
                    <a:lnTo>
                      <a:pt x="502" y="8496"/>
                    </a:lnTo>
                    <a:lnTo>
                      <a:pt x="607" y="8517"/>
                    </a:lnTo>
                    <a:lnTo>
                      <a:pt x="816" y="8705"/>
                    </a:lnTo>
                    <a:lnTo>
                      <a:pt x="1025" y="8914"/>
                    </a:lnTo>
                    <a:lnTo>
                      <a:pt x="1109" y="8998"/>
                    </a:lnTo>
                    <a:lnTo>
                      <a:pt x="1214" y="9144"/>
                    </a:lnTo>
                    <a:lnTo>
                      <a:pt x="1276" y="9312"/>
                    </a:lnTo>
                    <a:lnTo>
                      <a:pt x="1318" y="9416"/>
                    </a:lnTo>
                    <a:lnTo>
                      <a:pt x="1360" y="9458"/>
                    </a:lnTo>
                    <a:lnTo>
                      <a:pt x="1381" y="9584"/>
                    </a:lnTo>
                    <a:lnTo>
                      <a:pt x="1486" y="9584"/>
                    </a:lnTo>
                    <a:lnTo>
                      <a:pt x="1590" y="9563"/>
                    </a:lnTo>
                    <a:lnTo>
                      <a:pt x="1758" y="9563"/>
                    </a:lnTo>
                    <a:lnTo>
                      <a:pt x="1799" y="9437"/>
                    </a:lnTo>
                    <a:lnTo>
                      <a:pt x="1799" y="9312"/>
                    </a:lnTo>
                    <a:lnTo>
                      <a:pt x="1883" y="9249"/>
                    </a:lnTo>
                    <a:lnTo>
                      <a:pt x="1946" y="9312"/>
                    </a:lnTo>
                    <a:lnTo>
                      <a:pt x="1988" y="9437"/>
                    </a:lnTo>
                    <a:lnTo>
                      <a:pt x="2051" y="9479"/>
                    </a:lnTo>
                    <a:lnTo>
                      <a:pt x="2155" y="9458"/>
                    </a:lnTo>
                    <a:lnTo>
                      <a:pt x="2281" y="9354"/>
                    </a:lnTo>
                    <a:lnTo>
                      <a:pt x="2469" y="9312"/>
                    </a:lnTo>
                    <a:lnTo>
                      <a:pt x="2595" y="9207"/>
                    </a:lnTo>
                    <a:lnTo>
                      <a:pt x="2929" y="9123"/>
                    </a:lnTo>
                    <a:lnTo>
                      <a:pt x="3097" y="9123"/>
                    </a:lnTo>
                    <a:lnTo>
                      <a:pt x="3159" y="9019"/>
                    </a:lnTo>
                    <a:lnTo>
                      <a:pt x="3327" y="8914"/>
                    </a:lnTo>
                    <a:lnTo>
                      <a:pt x="3306" y="8831"/>
                    </a:lnTo>
                    <a:lnTo>
                      <a:pt x="3243" y="8831"/>
                    </a:lnTo>
                    <a:lnTo>
                      <a:pt x="3139" y="8726"/>
                    </a:lnTo>
                    <a:lnTo>
                      <a:pt x="3159" y="8621"/>
                    </a:lnTo>
                    <a:lnTo>
                      <a:pt x="3243" y="8579"/>
                    </a:lnTo>
                    <a:lnTo>
                      <a:pt x="3327" y="8600"/>
                    </a:lnTo>
                    <a:lnTo>
                      <a:pt x="3452" y="8579"/>
                    </a:lnTo>
                    <a:lnTo>
                      <a:pt x="3557" y="8621"/>
                    </a:lnTo>
                    <a:lnTo>
                      <a:pt x="3683" y="8642"/>
                    </a:lnTo>
                    <a:lnTo>
                      <a:pt x="3850" y="8621"/>
                    </a:lnTo>
                    <a:lnTo>
                      <a:pt x="4080" y="8600"/>
                    </a:lnTo>
                    <a:lnTo>
                      <a:pt x="4185" y="8517"/>
                    </a:lnTo>
                    <a:lnTo>
                      <a:pt x="4289" y="8475"/>
                    </a:lnTo>
                    <a:lnTo>
                      <a:pt x="4310" y="8370"/>
                    </a:lnTo>
                    <a:lnTo>
                      <a:pt x="4289" y="8286"/>
                    </a:lnTo>
                    <a:lnTo>
                      <a:pt x="4310" y="8182"/>
                    </a:lnTo>
                    <a:lnTo>
                      <a:pt x="4394" y="8119"/>
                    </a:lnTo>
                    <a:lnTo>
                      <a:pt x="4394" y="8056"/>
                    </a:lnTo>
                    <a:lnTo>
                      <a:pt x="4478" y="7952"/>
                    </a:lnTo>
                    <a:lnTo>
                      <a:pt x="4520" y="7973"/>
                    </a:lnTo>
                    <a:lnTo>
                      <a:pt x="4582" y="7973"/>
                    </a:lnTo>
                    <a:lnTo>
                      <a:pt x="4687" y="7805"/>
                    </a:lnTo>
                    <a:lnTo>
                      <a:pt x="4771" y="7784"/>
                    </a:lnTo>
                    <a:lnTo>
                      <a:pt x="4729" y="7701"/>
                    </a:lnTo>
                    <a:lnTo>
                      <a:pt x="4771" y="7638"/>
                    </a:lnTo>
                    <a:lnTo>
                      <a:pt x="4917" y="7554"/>
                    </a:lnTo>
                    <a:lnTo>
                      <a:pt x="5022" y="7470"/>
                    </a:lnTo>
                    <a:lnTo>
                      <a:pt x="5147" y="7470"/>
                    </a:lnTo>
                    <a:lnTo>
                      <a:pt x="5231" y="7533"/>
                    </a:lnTo>
                    <a:lnTo>
                      <a:pt x="5356" y="7450"/>
                    </a:lnTo>
                    <a:lnTo>
                      <a:pt x="5398" y="7387"/>
                    </a:lnTo>
                    <a:lnTo>
                      <a:pt x="5419" y="7366"/>
                    </a:lnTo>
                    <a:lnTo>
                      <a:pt x="5419" y="7282"/>
                    </a:lnTo>
                    <a:lnTo>
                      <a:pt x="5461" y="7219"/>
                    </a:lnTo>
                    <a:lnTo>
                      <a:pt x="5419" y="7136"/>
                    </a:lnTo>
                    <a:lnTo>
                      <a:pt x="5189" y="7052"/>
                    </a:lnTo>
                    <a:lnTo>
                      <a:pt x="5147" y="6947"/>
                    </a:lnTo>
                    <a:lnTo>
                      <a:pt x="5147" y="6822"/>
                    </a:lnTo>
                    <a:lnTo>
                      <a:pt x="5105" y="6717"/>
                    </a:lnTo>
                    <a:lnTo>
                      <a:pt x="5147" y="6634"/>
                    </a:lnTo>
                    <a:lnTo>
                      <a:pt x="5084" y="6592"/>
                    </a:lnTo>
                    <a:lnTo>
                      <a:pt x="5126" y="6529"/>
                    </a:lnTo>
                    <a:lnTo>
                      <a:pt x="5126" y="6445"/>
                    </a:lnTo>
                    <a:lnTo>
                      <a:pt x="5084" y="6424"/>
                    </a:lnTo>
                    <a:lnTo>
                      <a:pt x="4938" y="6529"/>
                    </a:lnTo>
                    <a:lnTo>
                      <a:pt x="4875" y="6445"/>
                    </a:lnTo>
                    <a:lnTo>
                      <a:pt x="4875" y="6320"/>
                    </a:lnTo>
                    <a:lnTo>
                      <a:pt x="5043" y="6131"/>
                    </a:lnTo>
                    <a:lnTo>
                      <a:pt x="5105" y="6027"/>
                    </a:lnTo>
                    <a:lnTo>
                      <a:pt x="5084" y="5922"/>
                    </a:lnTo>
                    <a:lnTo>
                      <a:pt x="4980" y="5880"/>
                    </a:lnTo>
                    <a:lnTo>
                      <a:pt x="5001" y="5797"/>
                    </a:lnTo>
                    <a:lnTo>
                      <a:pt x="5126" y="5713"/>
                    </a:lnTo>
                    <a:lnTo>
                      <a:pt x="5189" y="5587"/>
                    </a:lnTo>
                    <a:lnTo>
                      <a:pt x="5126" y="5545"/>
                    </a:lnTo>
                    <a:lnTo>
                      <a:pt x="5105" y="5441"/>
                    </a:lnTo>
                    <a:lnTo>
                      <a:pt x="5210" y="5357"/>
                    </a:lnTo>
                    <a:lnTo>
                      <a:pt x="5252" y="5357"/>
                    </a:lnTo>
                    <a:lnTo>
                      <a:pt x="5461" y="5085"/>
                    </a:lnTo>
                    <a:lnTo>
                      <a:pt x="5524" y="4960"/>
                    </a:lnTo>
                    <a:lnTo>
                      <a:pt x="5461" y="4876"/>
                    </a:lnTo>
                    <a:lnTo>
                      <a:pt x="5461" y="4750"/>
                    </a:lnTo>
                    <a:lnTo>
                      <a:pt x="5566" y="4667"/>
                    </a:lnTo>
                    <a:lnTo>
                      <a:pt x="5712" y="4667"/>
                    </a:lnTo>
                    <a:lnTo>
                      <a:pt x="5817" y="4729"/>
                    </a:lnTo>
                    <a:lnTo>
                      <a:pt x="5921" y="4646"/>
                    </a:lnTo>
                    <a:lnTo>
                      <a:pt x="6026" y="4625"/>
                    </a:lnTo>
                    <a:lnTo>
                      <a:pt x="5963" y="2344"/>
                    </a:lnTo>
                    <a:lnTo>
                      <a:pt x="1318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" name="Google Shape;679;p23"/>
              <p:cNvSpPr/>
              <p:nvPr/>
            </p:nvSpPr>
            <p:spPr>
              <a:xfrm>
                <a:off x="3863600" y="3051825"/>
                <a:ext cx="4725" cy="2625"/>
              </a:xfrm>
              <a:custGeom>
                <a:rect b="b" l="l" r="r" t="t"/>
                <a:pathLst>
                  <a:path extrusionOk="0" h="105" w="189">
                    <a:moveTo>
                      <a:pt x="189" y="0"/>
                    </a:moveTo>
                    <a:lnTo>
                      <a:pt x="1" y="42"/>
                    </a:lnTo>
                    <a:lnTo>
                      <a:pt x="63" y="105"/>
                    </a:lnTo>
                    <a:lnTo>
                      <a:pt x="168" y="84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0" name="Google Shape;680;p23"/>
              <p:cNvSpPr/>
              <p:nvPr/>
            </p:nvSpPr>
            <p:spPr>
              <a:xfrm>
                <a:off x="3695700" y="2900125"/>
                <a:ext cx="220250" cy="171075"/>
              </a:xfrm>
              <a:custGeom>
                <a:rect b="b" l="l" r="r" t="t"/>
                <a:pathLst>
                  <a:path extrusionOk="0" h="6843" w="8810">
                    <a:moveTo>
                      <a:pt x="6507" y="0"/>
                    </a:moveTo>
                    <a:lnTo>
                      <a:pt x="3913" y="1590"/>
                    </a:lnTo>
                    <a:lnTo>
                      <a:pt x="3181" y="2239"/>
                    </a:lnTo>
                    <a:lnTo>
                      <a:pt x="2323" y="2448"/>
                    </a:lnTo>
                    <a:lnTo>
                      <a:pt x="2302" y="3578"/>
                    </a:lnTo>
                    <a:lnTo>
                      <a:pt x="2239" y="4080"/>
                    </a:lnTo>
                    <a:lnTo>
                      <a:pt x="2176" y="4164"/>
                    </a:lnTo>
                    <a:lnTo>
                      <a:pt x="2134" y="4331"/>
                    </a:lnTo>
                    <a:lnTo>
                      <a:pt x="2093" y="4478"/>
                    </a:lnTo>
                    <a:lnTo>
                      <a:pt x="1800" y="4624"/>
                    </a:lnTo>
                    <a:lnTo>
                      <a:pt x="1653" y="4729"/>
                    </a:lnTo>
                    <a:lnTo>
                      <a:pt x="1465" y="4729"/>
                    </a:lnTo>
                    <a:lnTo>
                      <a:pt x="1297" y="4834"/>
                    </a:lnTo>
                    <a:lnTo>
                      <a:pt x="942" y="4834"/>
                    </a:lnTo>
                    <a:lnTo>
                      <a:pt x="774" y="4917"/>
                    </a:lnTo>
                    <a:lnTo>
                      <a:pt x="649" y="4917"/>
                    </a:lnTo>
                    <a:lnTo>
                      <a:pt x="251" y="4938"/>
                    </a:lnTo>
                    <a:lnTo>
                      <a:pt x="126" y="4917"/>
                    </a:lnTo>
                    <a:lnTo>
                      <a:pt x="84" y="5001"/>
                    </a:lnTo>
                    <a:lnTo>
                      <a:pt x="84" y="5147"/>
                    </a:lnTo>
                    <a:lnTo>
                      <a:pt x="0" y="5252"/>
                    </a:lnTo>
                    <a:lnTo>
                      <a:pt x="0" y="5440"/>
                    </a:lnTo>
                    <a:lnTo>
                      <a:pt x="544" y="5796"/>
                    </a:lnTo>
                    <a:lnTo>
                      <a:pt x="544" y="6047"/>
                    </a:lnTo>
                    <a:lnTo>
                      <a:pt x="753" y="6173"/>
                    </a:lnTo>
                    <a:lnTo>
                      <a:pt x="984" y="6047"/>
                    </a:lnTo>
                    <a:lnTo>
                      <a:pt x="1067" y="6089"/>
                    </a:lnTo>
                    <a:lnTo>
                      <a:pt x="1067" y="6152"/>
                    </a:lnTo>
                    <a:lnTo>
                      <a:pt x="1130" y="6194"/>
                    </a:lnTo>
                    <a:lnTo>
                      <a:pt x="1130" y="6298"/>
                    </a:lnTo>
                    <a:lnTo>
                      <a:pt x="1067" y="6403"/>
                    </a:lnTo>
                    <a:lnTo>
                      <a:pt x="1193" y="6570"/>
                    </a:lnTo>
                    <a:lnTo>
                      <a:pt x="1297" y="6570"/>
                    </a:lnTo>
                    <a:lnTo>
                      <a:pt x="1402" y="6508"/>
                    </a:lnTo>
                    <a:lnTo>
                      <a:pt x="1381" y="6466"/>
                    </a:lnTo>
                    <a:lnTo>
                      <a:pt x="1444" y="6361"/>
                    </a:lnTo>
                    <a:lnTo>
                      <a:pt x="1611" y="6508"/>
                    </a:lnTo>
                    <a:lnTo>
                      <a:pt x="1716" y="6633"/>
                    </a:lnTo>
                    <a:lnTo>
                      <a:pt x="1862" y="6675"/>
                    </a:lnTo>
                    <a:lnTo>
                      <a:pt x="1988" y="6842"/>
                    </a:lnTo>
                    <a:lnTo>
                      <a:pt x="2072" y="6780"/>
                    </a:lnTo>
                    <a:lnTo>
                      <a:pt x="2072" y="6717"/>
                    </a:lnTo>
                    <a:lnTo>
                      <a:pt x="2009" y="6696"/>
                    </a:lnTo>
                    <a:lnTo>
                      <a:pt x="1925" y="6528"/>
                    </a:lnTo>
                    <a:lnTo>
                      <a:pt x="1967" y="6487"/>
                    </a:lnTo>
                    <a:lnTo>
                      <a:pt x="1967" y="6403"/>
                    </a:lnTo>
                    <a:lnTo>
                      <a:pt x="2072" y="6298"/>
                    </a:lnTo>
                    <a:lnTo>
                      <a:pt x="2176" y="6298"/>
                    </a:lnTo>
                    <a:lnTo>
                      <a:pt x="2176" y="6215"/>
                    </a:lnTo>
                    <a:lnTo>
                      <a:pt x="2113" y="6173"/>
                    </a:lnTo>
                    <a:lnTo>
                      <a:pt x="2093" y="6068"/>
                    </a:lnTo>
                    <a:lnTo>
                      <a:pt x="2113" y="6005"/>
                    </a:lnTo>
                    <a:lnTo>
                      <a:pt x="2134" y="5984"/>
                    </a:lnTo>
                    <a:lnTo>
                      <a:pt x="2113" y="5943"/>
                    </a:lnTo>
                    <a:lnTo>
                      <a:pt x="2113" y="5880"/>
                    </a:lnTo>
                    <a:lnTo>
                      <a:pt x="2239" y="5775"/>
                    </a:lnTo>
                    <a:lnTo>
                      <a:pt x="2323" y="5754"/>
                    </a:lnTo>
                    <a:lnTo>
                      <a:pt x="2385" y="5733"/>
                    </a:lnTo>
                    <a:lnTo>
                      <a:pt x="2490" y="5692"/>
                    </a:lnTo>
                    <a:lnTo>
                      <a:pt x="2804" y="5692"/>
                    </a:lnTo>
                    <a:lnTo>
                      <a:pt x="2846" y="5650"/>
                    </a:lnTo>
                    <a:lnTo>
                      <a:pt x="2930" y="5650"/>
                    </a:lnTo>
                    <a:lnTo>
                      <a:pt x="3013" y="5671"/>
                    </a:lnTo>
                    <a:lnTo>
                      <a:pt x="3160" y="5692"/>
                    </a:lnTo>
                    <a:lnTo>
                      <a:pt x="3243" y="5733"/>
                    </a:lnTo>
                    <a:lnTo>
                      <a:pt x="3327" y="5754"/>
                    </a:lnTo>
                    <a:lnTo>
                      <a:pt x="3494" y="5796"/>
                    </a:lnTo>
                    <a:lnTo>
                      <a:pt x="3557" y="5880"/>
                    </a:lnTo>
                    <a:lnTo>
                      <a:pt x="3683" y="6068"/>
                    </a:lnTo>
                    <a:lnTo>
                      <a:pt x="3787" y="6152"/>
                    </a:lnTo>
                    <a:lnTo>
                      <a:pt x="3850" y="6110"/>
                    </a:lnTo>
                    <a:lnTo>
                      <a:pt x="3913" y="6047"/>
                    </a:lnTo>
                    <a:lnTo>
                      <a:pt x="3997" y="6005"/>
                    </a:lnTo>
                    <a:lnTo>
                      <a:pt x="4080" y="5984"/>
                    </a:lnTo>
                    <a:lnTo>
                      <a:pt x="4227" y="5964"/>
                    </a:lnTo>
                    <a:lnTo>
                      <a:pt x="4269" y="5943"/>
                    </a:lnTo>
                    <a:lnTo>
                      <a:pt x="4373" y="5943"/>
                    </a:lnTo>
                    <a:lnTo>
                      <a:pt x="4478" y="6005"/>
                    </a:lnTo>
                    <a:lnTo>
                      <a:pt x="4478" y="6068"/>
                    </a:lnTo>
                    <a:lnTo>
                      <a:pt x="4582" y="6089"/>
                    </a:lnTo>
                    <a:lnTo>
                      <a:pt x="4750" y="6194"/>
                    </a:lnTo>
                    <a:lnTo>
                      <a:pt x="4896" y="6215"/>
                    </a:lnTo>
                    <a:lnTo>
                      <a:pt x="5126" y="6298"/>
                    </a:lnTo>
                    <a:lnTo>
                      <a:pt x="5231" y="6319"/>
                    </a:lnTo>
                    <a:lnTo>
                      <a:pt x="5357" y="6256"/>
                    </a:lnTo>
                    <a:lnTo>
                      <a:pt x="5524" y="6047"/>
                    </a:lnTo>
                    <a:lnTo>
                      <a:pt x="5629" y="5984"/>
                    </a:lnTo>
                    <a:lnTo>
                      <a:pt x="5943" y="6005"/>
                    </a:lnTo>
                    <a:lnTo>
                      <a:pt x="6068" y="5964"/>
                    </a:lnTo>
                    <a:lnTo>
                      <a:pt x="6319" y="5984"/>
                    </a:lnTo>
                    <a:lnTo>
                      <a:pt x="6507" y="6068"/>
                    </a:lnTo>
                    <a:lnTo>
                      <a:pt x="6675" y="6089"/>
                    </a:lnTo>
                    <a:lnTo>
                      <a:pt x="6717" y="6110"/>
                    </a:lnTo>
                    <a:lnTo>
                      <a:pt x="6905" y="6068"/>
                    </a:lnTo>
                    <a:lnTo>
                      <a:pt x="6926" y="6047"/>
                    </a:lnTo>
                    <a:lnTo>
                      <a:pt x="7031" y="5984"/>
                    </a:lnTo>
                    <a:lnTo>
                      <a:pt x="7093" y="5943"/>
                    </a:lnTo>
                    <a:lnTo>
                      <a:pt x="7156" y="5901"/>
                    </a:lnTo>
                    <a:lnTo>
                      <a:pt x="7240" y="5943"/>
                    </a:lnTo>
                    <a:lnTo>
                      <a:pt x="7303" y="5901"/>
                    </a:lnTo>
                    <a:lnTo>
                      <a:pt x="7323" y="5838"/>
                    </a:lnTo>
                    <a:lnTo>
                      <a:pt x="7365" y="5733"/>
                    </a:lnTo>
                    <a:lnTo>
                      <a:pt x="7470" y="5775"/>
                    </a:lnTo>
                    <a:lnTo>
                      <a:pt x="7470" y="5775"/>
                    </a:lnTo>
                    <a:lnTo>
                      <a:pt x="7449" y="5043"/>
                    </a:lnTo>
                    <a:lnTo>
                      <a:pt x="7449" y="4959"/>
                    </a:lnTo>
                    <a:lnTo>
                      <a:pt x="7575" y="4959"/>
                    </a:lnTo>
                    <a:lnTo>
                      <a:pt x="7616" y="4896"/>
                    </a:lnTo>
                    <a:lnTo>
                      <a:pt x="8579" y="3913"/>
                    </a:lnTo>
                    <a:lnTo>
                      <a:pt x="8558" y="3076"/>
                    </a:lnTo>
                    <a:lnTo>
                      <a:pt x="8704" y="1988"/>
                    </a:lnTo>
                    <a:lnTo>
                      <a:pt x="8788" y="1904"/>
                    </a:lnTo>
                    <a:lnTo>
                      <a:pt x="8809" y="1695"/>
                    </a:lnTo>
                    <a:lnTo>
                      <a:pt x="8411" y="1235"/>
                    </a:lnTo>
                    <a:lnTo>
                      <a:pt x="8453" y="1151"/>
                    </a:lnTo>
                    <a:lnTo>
                      <a:pt x="8474" y="984"/>
                    </a:lnTo>
                    <a:lnTo>
                      <a:pt x="8181" y="210"/>
                    </a:lnTo>
                    <a:lnTo>
                      <a:pt x="8139" y="126"/>
                    </a:lnTo>
                    <a:lnTo>
                      <a:pt x="7616" y="335"/>
                    </a:lnTo>
                    <a:lnTo>
                      <a:pt x="7512" y="230"/>
                    </a:lnTo>
                    <a:lnTo>
                      <a:pt x="650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1" name="Google Shape;681;p23"/>
              <p:cNvSpPr/>
              <p:nvPr/>
            </p:nvSpPr>
            <p:spPr>
              <a:xfrm>
                <a:off x="3732825" y="3041350"/>
                <a:ext cx="165325" cy="141775"/>
              </a:xfrm>
              <a:custGeom>
                <a:rect b="b" l="l" r="r" t="t"/>
                <a:pathLst>
                  <a:path extrusionOk="0" h="5671" w="6613">
                    <a:moveTo>
                      <a:pt x="1361" y="1"/>
                    </a:moveTo>
                    <a:lnTo>
                      <a:pt x="1319" y="43"/>
                    </a:lnTo>
                    <a:lnTo>
                      <a:pt x="1005" y="43"/>
                    </a:lnTo>
                    <a:lnTo>
                      <a:pt x="900" y="84"/>
                    </a:lnTo>
                    <a:lnTo>
                      <a:pt x="838" y="105"/>
                    </a:lnTo>
                    <a:lnTo>
                      <a:pt x="754" y="126"/>
                    </a:lnTo>
                    <a:lnTo>
                      <a:pt x="628" y="231"/>
                    </a:lnTo>
                    <a:lnTo>
                      <a:pt x="628" y="294"/>
                    </a:lnTo>
                    <a:lnTo>
                      <a:pt x="649" y="335"/>
                    </a:lnTo>
                    <a:lnTo>
                      <a:pt x="628" y="356"/>
                    </a:lnTo>
                    <a:lnTo>
                      <a:pt x="608" y="419"/>
                    </a:lnTo>
                    <a:lnTo>
                      <a:pt x="628" y="524"/>
                    </a:lnTo>
                    <a:lnTo>
                      <a:pt x="691" y="566"/>
                    </a:lnTo>
                    <a:lnTo>
                      <a:pt x="691" y="649"/>
                    </a:lnTo>
                    <a:lnTo>
                      <a:pt x="587" y="649"/>
                    </a:lnTo>
                    <a:lnTo>
                      <a:pt x="482" y="754"/>
                    </a:lnTo>
                    <a:lnTo>
                      <a:pt x="482" y="838"/>
                    </a:lnTo>
                    <a:lnTo>
                      <a:pt x="440" y="879"/>
                    </a:lnTo>
                    <a:lnTo>
                      <a:pt x="524" y="1047"/>
                    </a:lnTo>
                    <a:lnTo>
                      <a:pt x="587" y="1068"/>
                    </a:lnTo>
                    <a:lnTo>
                      <a:pt x="587" y="1131"/>
                    </a:lnTo>
                    <a:lnTo>
                      <a:pt x="503" y="1193"/>
                    </a:lnTo>
                    <a:lnTo>
                      <a:pt x="482" y="1193"/>
                    </a:lnTo>
                    <a:lnTo>
                      <a:pt x="440" y="1340"/>
                    </a:lnTo>
                    <a:lnTo>
                      <a:pt x="482" y="1403"/>
                    </a:lnTo>
                    <a:lnTo>
                      <a:pt x="628" y="1549"/>
                    </a:lnTo>
                    <a:lnTo>
                      <a:pt x="649" y="1675"/>
                    </a:lnTo>
                    <a:lnTo>
                      <a:pt x="712" y="1884"/>
                    </a:lnTo>
                    <a:lnTo>
                      <a:pt x="691" y="1967"/>
                    </a:lnTo>
                    <a:lnTo>
                      <a:pt x="545" y="1967"/>
                    </a:lnTo>
                    <a:lnTo>
                      <a:pt x="503" y="2030"/>
                    </a:lnTo>
                    <a:lnTo>
                      <a:pt x="503" y="2093"/>
                    </a:lnTo>
                    <a:lnTo>
                      <a:pt x="628" y="2219"/>
                    </a:lnTo>
                    <a:lnTo>
                      <a:pt x="608" y="2281"/>
                    </a:lnTo>
                    <a:lnTo>
                      <a:pt x="524" y="2281"/>
                    </a:lnTo>
                    <a:lnTo>
                      <a:pt x="440" y="2323"/>
                    </a:lnTo>
                    <a:lnTo>
                      <a:pt x="398" y="2428"/>
                    </a:lnTo>
                    <a:lnTo>
                      <a:pt x="315" y="2553"/>
                    </a:lnTo>
                    <a:lnTo>
                      <a:pt x="273" y="2658"/>
                    </a:lnTo>
                    <a:lnTo>
                      <a:pt x="210" y="2721"/>
                    </a:lnTo>
                    <a:lnTo>
                      <a:pt x="168" y="2721"/>
                    </a:lnTo>
                    <a:lnTo>
                      <a:pt x="64" y="2763"/>
                    </a:lnTo>
                    <a:lnTo>
                      <a:pt x="22" y="2825"/>
                    </a:lnTo>
                    <a:lnTo>
                      <a:pt x="22" y="2930"/>
                    </a:lnTo>
                    <a:lnTo>
                      <a:pt x="1" y="3014"/>
                    </a:lnTo>
                    <a:lnTo>
                      <a:pt x="1" y="3139"/>
                    </a:lnTo>
                    <a:lnTo>
                      <a:pt x="1" y="3181"/>
                    </a:lnTo>
                    <a:lnTo>
                      <a:pt x="22" y="3265"/>
                    </a:lnTo>
                    <a:lnTo>
                      <a:pt x="1" y="3328"/>
                    </a:lnTo>
                    <a:lnTo>
                      <a:pt x="22" y="3369"/>
                    </a:lnTo>
                    <a:lnTo>
                      <a:pt x="22" y="3432"/>
                    </a:lnTo>
                    <a:lnTo>
                      <a:pt x="22" y="3537"/>
                    </a:lnTo>
                    <a:lnTo>
                      <a:pt x="64" y="3767"/>
                    </a:lnTo>
                    <a:lnTo>
                      <a:pt x="22" y="3851"/>
                    </a:lnTo>
                    <a:lnTo>
                      <a:pt x="64" y="3955"/>
                    </a:lnTo>
                    <a:lnTo>
                      <a:pt x="22" y="4227"/>
                    </a:lnTo>
                    <a:lnTo>
                      <a:pt x="64" y="4332"/>
                    </a:lnTo>
                    <a:lnTo>
                      <a:pt x="294" y="4395"/>
                    </a:lnTo>
                    <a:lnTo>
                      <a:pt x="482" y="4311"/>
                    </a:lnTo>
                    <a:lnTo>
                      <a:pt x="900" y="4541"/>
                    </a:lnTo>
                    <a:lnTo>
                      <a:pt x="1131" y="4750"/>
                    </a:lnTo>
                    <a:lnTo>
                      <a:pt x="1256" y="5043"/>
                    </a:lnTo>
                    <a:lnTo>
                      <a:pt x="1256" y="5232"/>
                    </a:lnTo>
                    <a:lnTo>
                      <a:pt x="1340" y="5273"/>
                    </a:lnTo>
                    <a:lnTo>
                      <a:pt x="1424" y="5462"/>
                    </a:lnTo>
                    <a:lnTo>
                      <a:pt x="1549" y="5587"/>
                    </a:lnTo>
                    <a:lnTo>
                      <a:pt x="1758" y="5671"/>
                    </a:lnTo>
                    <a:lnTo>
                      <a:pt x="2323" y="5629"/>
                    </a:lnTo>
                    <a:lnTo>
                      <a:pt x="2428" y="5566"/>
                    </a:lnTo>
                    <a:lnTo>
                      <a:pt x="2512" y="5587"/>
                    </a:lnTo>
                    <a:lnTo>
                      <a:pt x="2784" y="5483"/>
                    </a:lnTo>
                    <a:lnTo>
                      <a:pt x="2888" y="5545"/>
                    </a:lnTo>
                    <a:lnTo>
                      <a:pt x="3014" y="5524"/>
                    </a:lnTo>
                    <a:lnTo>
                      <a:pt x="3056" y="5357"/>
                    </a:lnTo>
                    <a:lnTo>
                      <a:pt x="3160" y="5462"/>
                    </a:lnTo>
                    <a:lnTo>
                      <a:pt x="3223" y="5441"/>
                    </a:lnTo>
                    <a:lnTo>
                      <a:pt x="3223" y="5357"/>
                    </a:lnTo>
                    <a:lnTo>
                      <a:pt x="3369" y="5211"/>
                    </a:lnTo>
                    <a:lnTo>
                      <a:pt x="3432" y="5043"/>
                    </a:lnTo>
                    <a:lnTo>
                      <a:pt x="3432" y="4918"/>
                    </a:lnTo>
                    <a:lnTo>
                      <a:pt x="3411" y="4792"/>
                    </a:lnTo>
                    <a:lnTo>
                      <a:pt x="3474" y="4729"/>
                    </a:lnTo>
                    <a:lnTo>
                      <a:pt x="3474" y="4646"/>
                    </a:lnTo>
                    <a:lnTo>
                      <a:pt x="3558" y="4583"/>
                    </a:lnTo>
                    <a:lnTo>
                      <a:pt x="3662" y="4499"/>
                    </a:lnTo>
                    <a:lnTo>
                      <a:pt x="3725" y="4436"/>
                    </a:lnTo>
                    <a:lnTo>
                      <a:pt x="3893" y="4311"/>
                    </a:lnTo>
                    <a:lnTo>
                      <a:pt x="3872" y="4206"/>
                    </a:lnTo>
                    <a:lnTo>
                      <a:pt x="3893" y="4123"/>
                    </a:lnTo>
                    <a:lnTo>
                      <a:pt x="4039" y="4123"/>
                    </a:lnTo>
                    <a:lnTo>
                      <a:pt x="4081" y="4060"/>
                    </a:lnTo>
                    <a:lnTo>
                      <a:pt x="4102" y="4081"/>
                    </a:lnTo>
                    <a:lnTo>
                      <a:pt x="4269" y="4123"/>
                    </a:lnTo>
                    <a:lnTo>
                      <a:pt x="4353" y="4123"/>
                    </a:lnTo>
                    <a:lnTo>
                      <a:pt x="4458" y="4185"/>
                    </a:lnTo>
                    <a:lnTo>
                      <a:pt x="4499" y="4311"/>
                    </a:lnTo>
                    <a:lnTo>
                      <a:pt x="4604" y="4374"/>
                    </a:lnTo>
                    <a:lnTo>
                      <a:pt x="4688" y="4395"/>
                    </a:lnTo>
                    <a:lnTo>
                      <a:pt x="4792" y="4332"/>
                    </a:lnTo>
                    <a:lnTo>
                      <a:pt x="4876" y="4206"/>
                    </a:lnTo>
                    <a:lnTo>
                      <a:pt x="4876" y="4164"/>
                    </a:lnTo>
                    <a:lnTo>
                      <a:pt x="4918" y="4081"/>
                    </a:lnTo>
                    <a:lnTo>
                      <a:pt x="5002" y="4060"/>
                    </a:lnTo>
                    <a:lnTo>
                      <a:pt x="5085" y="3955"/>
                    </a:lnTo>
                    <a:lnTo>
                      <a:pt x="5085" y="3872"/>
                    </a:lnTo>
                    <a:lnTo>
                      <a:pt x="5106" y="3746"/>
                    </a:lnTo>
                    <a:lnTo>
                      <a:pt x="5294" y="3558"/>
                    </a:lnTo>
                    <a:lnTo>
                      <a:pt x="5315" y="3453"/>
                    </a:lnTo>
                    <a:lnTo>
                      <a:pt x="5294" y="3369"/>
                    </a:lnTo>
                    <a:lnTo>
                      <a:pt x="5336" y="3286"/>
                    </a:lnTo>
                    <a:lnTo>
                      <a:pt x="5504" y="3139"/>
                    </a:lnTo>
                    <a:lnTo>
                      <a:pt x="5608" y="3056"/>
                    </a:lnTo>
                    <a:lnTo>
                      <a:pt x="5629" y="2930"/>
                    </a:lnTo>
                    <a:lnTo>
                      <a:pt x="5650" y="2846"/>
                    </a:lnTo>
                    <a:lnTo>
                      <a:pt x="5629" y="2658"/>
                    </a:lnTo>
                    <a:lnTo>
                      <a:pt x="5734" y="2595"/>
                    </a:lnTo>
                    <a:lnTo>
                      <a:pt x="5880" y="2553"/>
                    </a:lnTo>
                    <a:lnTo>
                      <a:pt x="5964" y="2428"/>
                    </a:lnTo>
                    <a:lnTo>
                      <a:pt x="5985" y="2302"/>
                    </a:lnTo>
                    <a:lnTo>
                      <a:pt x="5985" y="2135"/>
                    </a:lnTo>
                    <a:lnTo>
                      <a:pt x="5985" y="2030"/>
                    </a:lnTo>
                    <a:lnTo>
                      <a:pt x="6048" y="1926"/>
                    </a:lnTo>
                    <a:lnTo>
                      <a:pt x="6152" y="1758"/>
                    </a:lnTo>
                    <a:lnTo>
                      <a:pt x="6194" y="1695"/>
                    </a:lnTo>
                    <a:lnTo>
                      <a:pt x="6236" y="1654"/>
                    </a:lnTo>
                    <a:lnTo>
                      <a:pt x="6341" y="1570"/>
                    </a:lnTo>
                    <a:lnTo>
                      <a:pt x="6382" y="1570"/>
                    </a:lnTo>
                    <a:lnTo>
                      <a:pt x="6466" y="1465"/>
                    </a:lnTo>
                    <a:lnTo>
                      <a:pt x="6592" y="1403"/>
                    </a:lnTo>
                    <a:lnTo>
                      <a:pt x="6613" y="1340"/>
                    </a:lnTo>
                    <a:lnTo>
                      <a:pt x="6571" y="1193"/>
                    </a:lnTo>
                    <a:lnTo>
                      <a:pt x="6571" y="1131"/>
                    </a:lnTo>
                    <a:lnTo>
                      <a:pt x="6550" y="1047"/>
                    </a:lnTo>
                    <a:lnTo>
                      <a:pt x="6445" y="984"/>
                    </a:lnTo>
                    <a:lnTo>
                      <a:pt x="6382" y="921"/>
                    </a:lnTo>
                    <a:lnTo>
                      <a:pt x="6382" y="733"/>
                    </a:lnTo>
                    <a:lnTo>
                      <a:pt x="6362" y="628"/>
                    </a:lnTo>
                    <a:lnTo>
                      <a:pt x="6299" y="503"/>
                    </a:lnTo>
                    <a:lnTo>
                      <a:pt x="6236" y="356"/>
                    </a:lnTo>
                    <a:lnTo>
                      <a:pt x="6069" y="147"/>
                    </a:lnTo>
                    <a:lnTo>
                      <a:pt x="5985" y="126"/>
                    </a:lnTo>
                    <a:lnTo>
                      <a:pt x="5880" y="84"/>
                    </a:lnTo>
                    <a:lnTo>
                      <a:pt x="5838" y="189"/>
                    </a:lnTo>
                    <a:lnTo>
                      <a:pt x="5818" y="252"/>
                    </a:lnTo>
                    <a:lnTo>
                      <a:pt x="5755" y="294"/>
                    </a:lnTo>
                    <a:lnTo>
                      <a:pt x="5671" y="252"/>
                    </a:lnTo>
                    <a:lnTo>
                      <a:pt x="5608" y="294"/>
                    </a:lnTo>
                    <a:lnTo>
                      <a:pt x="5546" y="335"/>
                    </a:lnTo>
                    <a:lnTo>
                      <a:pt x="5441" y="398"/>
                    </a:lnTo>
                    <a:lnTo>
                      <a:pt x="5399" y="503"/>
                    </a:lnTo>
                    <a:lnTo>
                      <a:pt x="5294" y="524"/>
                    </a:lnTo>
                    <a:lnTo>
                      <a:pt x="5232" y="461"/>
                    </a:lnTo>
                    <a:lnTo>
                      <a:pt x="5190" y="440"/>
                    </a:lnTo>
                    <a:lnTo>
                      <a:pt x="5022" y="419"/>
                    </a:lnTo>
                    <a:lnTo>
                      <a:pt x="4834" y="335"/>
                    </a:lnTo>
                    <a:lnTo>
                      <a:pt x="4583" y="315"/>
                    </a:lnTo>
                    <a:lnTo>
                      <a:pt x="4458" y="356"/>
                    </a:lnTo>
                    <a:lnTo>
                      <a:pt x="4144" y="335"/>
                    </a:lnTo>
                    <a:lnTo>
                      <a:pt x="4039" y="398"/>
                    </a:lnTo>
                    <a:lnTo>
                      <a:pt x="3872" y="607"/>
                    </a:lnTo>
                    <a:lnTo>
                      <a:pt x="3746" y="670"/>
                    </a:lnTo>
                    <a:lnTo>
                      <a:pt x="3641" y="649"/>
                    </a:lnTo>
                    <a:lnTo>
                      <a:pt x="3411" y="566"/>
                    </a:lnTo>
                    <a:lnTo>
                      <a:pt x="3265" y="545"/>
                    </a:lnTo>
                    <a:lnTo>
                      <a:pt x="3097" y="440"/>
                    </a:lnTo>
                    <a:lnTo>
                      <a:pt x="2993" y="419"/>
                    </a:lnTo>
                    <a:lnTo>
                      <a:pt x="2993" y="356"/>
                    </a:lnTo>
                    <a:lnTo>
                      <a:pt x="2888" y="294"/>
                    </a:lnTo>
                    <a:lnTo>
                      <a:pt x="2784" y="294"/>
                    </a:lnTo>
                    <a:lnTo>
                      <a:pt x="2742" y="315"/>
                    </a:lnTo>
                    <a:lnTo>
                      <a:pt x="2595" y="335"/>
                    </a:lnTo>
                    <a:lnTo>
                      <a:pt x="2512" y="356"/>
                    </a:lnTo>
                    <a:lnTo>
                      <a:pt x="2428" y="398"/>
                    </a:lnTo>
                    <a:lnTo>
                      <a:pt x="2365" y="461"/>
                    </a:lnTo>
                    <a:lnTo>
                      <a:pt x="2302" y="503"/>
                    </a:lnTo>
                    <a:lnTo>
                      <a:pt x="2198" y="419"/>
                    </a:lnTo>
                    <a:lnTo>
                      <a:pt x="2072" y="231"/>
                    </a:lnTo>
                    <a:lnTo>
                      <a:pt x="2009" y="147"/>
                    </a:lnTo>
                    <a:lnTo>
                      <a:pt x="1842" y="105"/>
                    </a:lnTo>
                    <a:lnTo>
                      <a:pt x="1758" y="84"/>
                    </a:lnTo>
                    <a:lnTo>
                      <a:pt x="1675" y="43"/>
                    </a:lnTo>
                    <a:lnTo>
                      <a:pt x="1528" y="22"/>
                    </a:lnTo>
                    <a:lnTo>
                      <a:pt x="144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" name="Google Shape;682;p23"/>
              <p:cNvSpPr/>
              <p:nvPr/>
            </p:nvSpPr>
            <p:spPr>
              <a:xfrm>
                <a:off x="3813400" y="3053900"/>
                <a:ext cx="109850" cy="164800"/>
              </a:xfrm>
              <a:custGeom>
                <a:rect b="b" l="l" r="r" t="t"/>
                <a:pathLst>
                  <a:path extrusionOk="0" h="6592" w="4394">
                    <a:moveTo>
                      <a:pt x="3076" y="1"/>
                    </a:moveTo>
                    <a:lnTo>
                      <a:pt x="3139" y="126"/>
                    </a:lnTo>
                    <a:lnTo>
                      <a:pt x="3159" y="231"/>
                    </a:lnTo>
                    <a:lnTo>
                      <a:pt x="3159" y="419"/>
                    </a:lnTo>
                    <a:lnTo>
                      <a:pt x="3222" y="482"/>
                    </a:lnTo>
                    <a:lnTo>
                      <a:pt x="3327" y="545"/>
                    </a:lnTo>
                    <a:lnTo>
                      <a:pt x="3348" y="629"/>
                    </a:lnTo>
                    <a:lnTo>
                      <a:pt x="3348" y="691"/>
                    </a:lnTo>
                    <a:lnTo>
                      <a:pt x="3390" y="838"/>
                    </a:lnTo>
                    <a:lnTo>
                      <a:pt x="3369" y="901"/>
                    </a:lnTo>
                    <a:lnTo>
                      <a:pt x="3243" y="963"/>
                    </a:lnTo>
                    <a:lnTo>
                      <a:pt x="3159" y="1068"/>
                    </a:lnTo>
                    <a:lnTo>
                      <a:pt x="3118" y="1068"/>
                    </a:lnTo>
                    <a:lnTo>
                      <a:pt x="3013" y="1152"/>
                    </a:lnTo>
                    <a:lnTo>
                      <a:pt x="2971" y="1193"/>
                    </a:lnTo>
                    <a:lnTo>
                      <a:pt x="2929" y="1256"/>
                    </a:lnTo>
                    <a:lnTo>
                      <a:pt x="2825" y="1424"/>
                    </a:lnTo>
                    <a:lnTo>
                      <a:pt x="2762" y="1528"/>
                    </a:lnTo>
                    <a:lnTo>
                      <a:pt x="2762" y="1633"/>
                    </a:lnTo>
                    <a:lnTo>
                      <a:pt x="2762" y="1800"/>
                    </a:lnTo>
                    <a:lnTo>
                      <a:pt x="2741" y="1926"/>
                    </a:lnTo>
                    <a:lnTo>
                      <a:pt x="2657" y="2051"/>
                    </a:lnTo>
                    <a:lnTo>
                      <a:pt x="2511" y="2093"/>
                    </a:lnTo>
                    <a:lnTo>
                      <a:pt x="2406" y="2156"/>
                    </a:lnTo>
                    <a:lnTo>
                      <a:pt x="2427" y="2344"/>
                    </a:lnTo>
                    <a:lnTo>
                      <a:pt x="2406" y="2428"/>
                    </a:lnTo>
                    <a:lnTo>
                      <a:pt x="2385" y="2554"/>
                    </a:lnTo>
                    <a:lnTo>
                      <a:pt x="2281" y="2637"/>
                    </a:lnTo>
                    <a:lnTo>
                      <a:pt x="2113" y="2784"/>
                    </a:lnTo>
                    <a:lnTo>
                      <a:pt x="2071" y="2867"/>
                    </a:lnTo>
                    <a:lnTo>
                      <a:pt x="2092" y="2951"/>
                    </a:lnTo>
                    <a:lnTo>
                      <a:pt x="2071" y="3056"/>
                    </a:lnTo>
                    <a:lnTo>
                      <a:pt x="1883" y="3244"/>
                    </a:lnTo>
                    <a:lnTo>
                      <a:pt x="1862" y="3370"/>
                    </a:lnTo>
                    <a:lnTo>
                      <a:pt x="1862" y="3453"/>
                    </a:lnTo>
                    <a:lnTo>
                      <a:pt x="1779" y="3558"/>
                    </a:lnTo>
                    <a:lnTo>
                      <a:pt x="1695" y="3579"/>
                    </a:lnTo>
                    <a:lnTo>
                      <a:pt x="1653" y="3662"/>
                    </a:lnTo>
                    <a:lnTo>
                      <a:pt x="1653" y="3704"/>
                    </a:lnTo>
                    <a:lnTo>
                      <a:pt x="1569" y="3830"/>
                    </a:lnTo>
                    <a:lnTo>
                      <a:pt x="1465" y="3893"/>
                    </a:lnTo>
                    <a:lnTo>
                      <a:pt x="1381" y="3872"/>
                    </a:lnTo>
                    <a:lnTo>
                      <a:pt x="1276" y="3809"/>
                    </a:lnTo>
                    <a:lnTo>
                      <a:pt x="1235" y="3683"/>
                    </a:lnTo>
                    <a:lnTo>
                      <a:pt x="1130" y="3621"/>
                    </a:lnTo>
                    <a:lnTo>
                      <a:pt x="1046" y="3621"/>
                    </a:lnTo>
                    <a:lnTo>
                      <a:pt x="879" y="3579"/>
                    </a:lnTo>
                    <a:lnTo>
                      <a:pt x="858" y="3558"/>
                    </a:lnTo>
                    <a:lnTo>
                      <a:pt x="816" y="3621"/>
                    </a:lnTo>
                    <a:lnTo>
                      <a:pt x="670" y="3621"/>
                    </a:lnTo>
                    <a:lnTo>
                      <a:pt x="649" y="3704"/>
                    </a:lnTo>
                    <a:lnTo>
                      <a:pt x="670" y="3809"/>
                    </a:lnTo>
                    <a:lnTo>
                      <a:pt x="502" y="3934"/>
                    </a:lnTo>
                    <a:lnTo>
                      <a:pt x="439" y="3997"/>
                    </a:lnTo>
                    <a:lnTo>
                      <a:pt x="335" y="4081"/>
                    </a:lnTo>
                    <a:lnTo>
                      <a:pt x="251" y="4144"/>
                    </a:lnTo>
                    <a:lnTo>
                      <a:pt x="251" y="4227"/>
                    </a:lnTo>
                    <a:lnTo>
                      <a:pt x="188" y="4290"/>
                    </a:lnTo>
                    <a:lnTo>
                      <a:pt x="209" y="4416"/>
                    </a:lnTo>
                    <a:lnTo>
                      <a:pt x="209" y="4541"/>
                    </a:lnTo>
                    <a:lnTo>
                      <a:pt x="146" y="4709"/>
                    </a:lnTo>
                    <a:lnTo>
                      <a:pt x="0" y="4855"/>
                    </a:lnTo>
                    <a:lnTo>
                      <a:pt x="0" y="4939"/>
                    </a:lnTo>
                    <a:lnTo>
                      <a:pt x="84" y="4960"/>
                    </a:lnTo>
                    <a:lnTo>
                      <a:pt x="188" y="4918"/>
                    </a:lnTo>
                    <a:lnTo>
                      <a:pt x="230" y="5274"/>
                    </a:lnTo>
                    <a:lnTo>
                      <a:pt x="335" y="5274"/>
                    </a:lnTo>
                    <a:lnTo>
                      <a:pt x="398" y="5357"/>
                    </a:lnTo>
                    <a:lnTo>
                      <a:pt x="565" y="5274"/>
                    </a:lnTo>
                    <a:lnTo>
                      <a:pt x="649" y="5399"/>
                    </a:lnTo>
                    <a:lnTo>
                      <a:pt x="628" y="5483"/>
                    </a:lnTo>
                    <a:lnTo>
                      <a:pt x="628" y="5650"/>
                    </a:lnTo>
                    <a:lnTo>
                      <a:pt x="732" y="5797"/>
                    </a:lnTo>
                    <a:lnTo>
                      <a:pt x="732" y="6006"/>
                    </a:lnTo>
                    <a:lnTo>
                      <a:pt x="649" y="6215"/>
                    </a:lnTo>
                    <a:lnTo>
                      <a:pt x="753" y="6299"/>
                    </a:lnTo>
                    <a:lnTo>
                      <a:pt x="649" y="6403"/>
                    </a:lnTo>
                    <a:lnTo>
                      <a:pt x="649" y="6403"/>
                    </a:lnTo>
                    <a:lnTo>
                      <a:pt x="732" y="6383"/>
                    </a:lnTo>
                    <a:lnTo>
                      <a:pt x="816" y="6383"/>
                    </a:lnTo>
                    <a:lnTo>
                      <a:pt x="837" y="6403"/>
                    </a:lnTo>
                    <a:lnTo>
                      <a:pt x="1507" y="6403"/>
                    </a:lnTo>
                    <a:lnTo>
                      <a:pt x="1548" y="6383"/>
                    </a:lnTo>
                    <a:lnTo>
                      <a:pt x="1590" y="6341"/>
                    </a:lnTo>
                    <a:lnTo>
                      <a:pt x="1653" y="6383"/>
                    </a:lnTo>
                    <a:lnTo>
                      <a:pt x="1695" y="6320"/>
                    </a:lnTo>
                    <a:lnTo>
                      <a:pt x="1862" y="6341"/>
                    </a:lnTo>
                    <a:lnTo>
                      <a:pt x="1904" y="6320"/>
                    </a:lnTo>
                    <a:lnTo>
                      <a:pt x="2092" y="6320"/>
                    </a:lnTo>
                    <a:lnTo>
                      <a:pt x="2134" y="6341"/>
                    </a:lnTo>
                    <a:lnTo>
                      <a:pt x="2239" y="6320"/>
                    </a:lnTo>
                    <a:lnTo>
                      <a:pt x="2323" y="6320"/>
                    </a:lnTo>
                    <a:lnTo>
                      <a:pt x="2323" y="6341"/>
                    </a:lnTo>
                    <a:lnTo>
                      <a:pt x="2490" y="6383"/>
                    </a:lnTo>
                    <a:lnTo>
                      <a:pt x="2511" y="6341"/>
                    </a:lnTo>
                    <a:lnTo>
                      <a:pt x="2553" y="6341"/>
                    </a:lnTo>
                    <a:lnTo>
                      <a:pt x="2595" y="6403"/>
                    </a:lnTo>
                    <a:lnTo>
                      <a:pt x="3327" y="6403"/>
                    </a:lnTo>
                    <a:lnTo>
                      <a:pt x="3390" y="6424"/>
                    </a:lnTo>
                    <a:lnTo>
                      <a:pt x="3431" y="6403"/>
                    </a:lnTo>
                    <a:lnTo>
                      <a:pt x="3452" y="6403"/>
                    </a:lnTo>
                    <a:lnTo>
                      <a:pt x="3536" y="6487"/>
                    </a:lnTo>
                    <a:lnTo>
                      <a:pt x="3578" y="6445"/>
                    </a:lnTo>
                    <a:lnTo>
                      <a:pt x="3662" y="6487"/>
                    </a:lnTo>
                    <a:lnTo>
                      <a:pt x="3683" y="6529"/>
                    </a:lnTo>
                    <a:lnTo>
                      <a:pt x="3745" y="6508"/>
                    </a:lnTo>
                    <a:lnTo>
                      <a:pt x="3766" y="6487"/>
                    </a:lnTo>
                    <a:lnTo>
                      <a:pt x="3808" y="6487"/>
                    </a:lnTo>
                    <a:lnTo>
                      <a:pt x="3892" y="6550"/>
                    </a:lnTo>
                    <a:lnTo>
                      <a:pt x="3955" y="6529"/>
                    </a:lnTo>
                    <a:lnTo>
                      <a:pt x="4059" y="6529"/>
                    </a:lnTo>
                    <a:lnTo>
                      <a:pt x="4101" y="6550"/>
                    </a:lnTo>
                    <a:lnTo>
                      <a:pt x="4206" y="6550"/>
                    </a:lnTo>
                    <a:lnTo>
                      <a:pt x="4206" y="6592"/>
                    </a:lnTo>
                    <a:lnTo>
                      <a:pt x="4289" y="6592"/>
                    </a:lnTo>
                    <a:lnTo>
                      <a:pt x="4310" y="6529"/>
                    </a:lnTo>
                    <a:lnTo>
                      <a:pt x="4268" y="6424"/>
                    </a:lnTo>
                    <a:lnTo>
                      <a:pt x="4268" y="6403"/>
                    </a:lnTo>
                    <a:lnTo>
                      <a:pt x="4331" y="6299"/>
                    </a:lnTo>
                    <a:lnTo>
                      <a:pt x="4373" y="6215"/>
                    </a:lnTo>
                    <a:lnTo>
                      <a:pt x="4394" y="6194"/>
                    </a:lnTo>
                    <a:lnTo>
                      <a:pt x="4373" y="6194"/>
                    </a:lnTo>
                    <a:lnTo>
                      <a:pt x="4331" y="6131"/>
                    </a:lnTo>
                    <a:lnTo>
                      <a:pt x="4331" y="6069"/>
                    </a:lnTo>
                    <a:lnTo>
                      <a:pt x="4331" y="5922"/>
                    </a:lnTo>
                    <a:lnTo>
                      <a:pt x="4164" y="5797"/>
                    </a:lnTo>
                    <a:lnTo>
                      <a:pt x="4080" y="5713"/>
                    </a:lnTo>
                    <a:lnTo>
                      <a:pt x="3996" y="5567"/>
                    </a:lnTo>
                    <a:lnTo>
                      <a:pt x="3850" y="5357"/>
                    </a:lnTo>
                    <a:lnTo>
                      <a:pt x="3808" y="5232"/>
                    </a:lnTo>
                    <a:lnTo>
                      <a:pt x="3703" y="5127"/>
                    </a:lnTo>
                    <a:lnTo>
                      <a:pt x="3557" y="5043"/>
                    </a:lnTo>
                    <a:lnTo>
                      <a:pt x="3494" y="4981"/>
                    </a:lnTo>
                    <a:lnTo>
                      <a:pt x="3494" y="4750"/>
                    </a:lnTo>
                    <a:lnTo>
                      <a:pt x="3473" y="4625"/>
                    </a:lnTo>
                    <a:lnTo>
                      <a:pt x="3452" y="4458"/>
                    </a:lnTo>
                    <a:lnTo>
                      <a:pt x="3473" y="4332"/>
                    </a:lnTo>
                    <a:lnTo>
                      <a:pt x="3431" y="4186"/>
                    </a:lnTo>
                    <a:lnTo>
                      <a:pt x="3390" y="4039"/>
                    </a:lnTo>
                    <a:lnTo>
                      <a:pt x="3452" y="3976"/>
                    </a:lnTo>
                    <a:lnTo>
                      <a:pt x="3536" y="3976"/>
                    </a:lnTo>
                    <a:lnTo>
                      <a:pt x="3641" y="3788"/>
                    </a:lnTo>
                    <a:lnTo>
                      <a:pt x="3683" y="3662"/>
                    </a:lnTo>
                    <a:lnTo>
                      <a:pt x="3787" y="3474"/>
                    </a:lnTo>
                    <a:lnTo>
                      <a:pt x="3850" y="3349"/>
                    </a:lnTo>
                    <a:lnTo>
                      <a:pt x="3955" y="3307"/>
                    </a:lnTo>
                    <a:lnTo>
                      <a:pt x="4059" y="3160"/>
                    </a:lnTo>
                    <a:lnTo>
                      <a:pt x="4059" y="3139"/>
                    </a:lnTo>
                    <a:lnTo>
                      <a:pt x="4017" y="3035"/>
                    </a:lnTo>
                    <a:lnTo>
                      <a:pt x="3955" y="2867"/>
                    </a:lnTo>
                    <a:lnTo>
                      <a:pt x="3850" y="2721"/>
                    </a:lnTo>
                    <a:lnTo>
                      <a:pt x="3766" y="2637"/>
                    </a:lnTo>
                    <a:lnTo>
                      <a:pt x="3557" y="2428"/>
                    </a:lnTo>
                    <a:lnTo>
                      <a:pt x="3348" y="2240"/>
                    </a:lnTo>
                    <a:lnTo>
                      <a:pt x="3243" y="2219"/>
                    </a:lnTo>
                    <a:lnTo>
                      <a:pt x="3243" y="2135"/>
                    </a:lnTo>
                    <a:lnTo>
                      <a:pt x="3159" y="2093"/>
                    </a:lnTo>
                    <a:lnTo>
                      <a:pt x="3159" y="2030"/>
                    </a:lnTo>
                    <a:lnTo>
                      <a:pt x="3159" y="1926"/>
                    </a:lnTo>
                    <a:lnTo>
                      <a:pt x="3180" y="1884"/>
                    </a:lnTo>
                    <a:lnTo>
                      <a:pt x="3180" y="1779"/>
                    </a:lnTo>
                    <a:lnTo>
                      <a:pt x="3369" y="1779"/>
                    </a:lnTo>
                    <a:lnTo>
                      <a:pt x="3431" y="1800"/>
                    </a:lnTo>
                    <a:lnTo>
                      <a:pt x="3536" y="1779"/>
                    </a:lnTo>
                    <a:lnTo>
                      <a:pt x="3641" y="1800"/>
                    </a:lnTo>
                    <a:lnTo>
                      <a:pt x="3683" y="1779"/>
                    </a:lnTo>
                    <a:lnTo>
                      <a:pt x="3808" y="1800"/>
                    </a:lnTo>
                    <a:lnTo>
                      <a:pt x="3892" y="1821"/>
                    </a:lnTo>
                    <a:lnTo>
                      <a:pt x="3975" y="1842"/>
                    </a:lnTo>
                    <a:lnTo>
                      <a:pt x="4017" y="1800"/>
                    </a:lnTo>
                    <a:lnTo>
                      <a:pt x="3975" y="1779"/>
                    </a:lnTo>
                    <a:lnTo>
                      <a:pt x="3808" y="1633"/>
                    </a:lnTo>
                    <a:lnTo>
                      <a:pt x="3787" y="1528"/>
                    </a:lnTo>
                    <a:lnTo>
                      <a:pt x="3703" y="1486"/>
                    </a:lnTo>
                    <a:lnTo>
                      <a:pt x="3599" y="1319"/>
                    </a:lnTo>
                    <a:lnTo>
                      <a:pt x="3578" y="1214"/>
                    </a:lnTo>
                    <a:lnTo>
                      <a:pt x="3662" y="1152"/>
                    </a:lnTo>
                    <a:lnTo>
                      <a:pt x="3703" y="1005"/>
                    </a:lnTo>
                    <a:lnTo>
                      <a:pt x="3641" y="942"/>
                    </a:lnTo>
                    <a:lnTo>
                      <a:pt x="3662" y="880"/>
                    </a:lnTo>
                    <a:lnTo>
                      <a:pt x="3683" y="838"/>
                    </a:lnTo>
                    <a:lnTo>
                      <a:pt x="3683" y="754"/>
                    </a:lnTo>
                    <a:lnTo>
                      <a:pt x="3599" y="587"/>
                    </a:lnTo>
                    <a:lnTo>
                      <a:pt x="3578" y="482"/>
                    </a:lnTo>
                    <a:lnTo>
                      <a:pt x="3536" y="440"/>
                    </a:lnTo>
                    <a:lnTo>
                      <a:pt x="3494" y="252"/>
                    </a:lnTo>
                    <a:lnTo>
                      <a:pt x="3369" y="147"/>
                    </a:lnTo>
                    <a:lnTo>
                      <a:pt x="3076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" name="Google Shape;683;p23"/>
              <p:cNvSpPr/>
              <p:nvPr/>
            </p:nvSpPr>
            <p:spPr>
              <a:xfrm>
                <a:off x="3813900" y="3211875"/>
                <a:ext cx="82675" cy="89475"/>
              </a:xfrm>
              <a:custGeom>
                <a:rect b="b" l="l" r="r" t="t"/>
                <a:pathLst>
                  <a:path extrusionOk="0" h="3579" w="3307">
                    <a:moveTo>
                      <a:pt x="1675" y="1"/>
                    </a:moveTo>
                    <a:lnTo>
                      <a:pt x="1633" y="64"/>
                    </a:lnTo>
                    <a:lnTo>
                      <a:pt x="1570" y="22"/>
                    </a:lnTo>
                    <a:lnTo>
                      <a:pt x="1528" y="64"/>
                    </a:lnTo>
                    <a:lnTo>
                      <a:pt x="1487" y="84"/>
                    </a:lnTo>
                    <a:lnTo>
                      <a:pt x="1487" y="754"/>
                    </a:lnTo>
                    <a:lnTo>
                      <a:pt x="712" y="754"/>
                    </a:lnTo>
                    <a:lnTo>
                      <a:pt x="691" y="733"/>
                    </a:lnTo>
                    <a:lnTo>
                      <a:pt x="608" y="754"/>
                    </a:lnTo>
                    <a:lnTo>
                      <a:pt x="524" y="817"/>
                    </a:lnTo>
                    <a:lnTo>
                      <a:pt x="482" y="796"/>
                    </a:lnTo>
                    <a:lnTo>
                      <a:pt x="482" y="921"/>
                    </a:lnTo>
                    <a:lnTo>
                      <a:pt x="336" y="942"/>
                    </a:lnTo>
                    <a:lnTo>
                      <a:pt x="440" y="1131"/>
                    </a:lnTo>
                    <a:lnTo>
                      <a:pt x="629" y="1172"/>
                    </a:lnTo>
                    <a:lnTo>
                      <a:pt x="378" y="1235"/>
                    </a:lnTo>
                    <a:lnTo>
                      <a:pt x="315" y="1152"/>
                    </a:lnTo>
                    <a:lnTo>
                      <a:pt x="294" y="1340"/>
                    </a:lnTo>
                    <a:lnTo>
                      <a:pt x="273" y="1654"/>
                    </a:lnTo>
                    <a:lnTo>
                      <a:pt x="168" y="1737"/>
                    </a:lnTo>
                    <a:lnTo>
                      <a:pt x="22" y="1675"/>
                    </a:lnTo>
                    <a:lnTo>
                      <a:pt x="1" y="1758"/>
                    </a:lnTo>
                    <a:lnTo>
                      <a:pt x="126" y="1988"/>
                    </a:lnTo>
                    <a:lnTo>
                      <a:pt x="210" y="2051"/>
                    </a:lnTo>
                    <a:lnTo>
                      <a:pt x="210" y="2156"/>
                    </a:lnTo>
                    <a:lnTo>
                      <a:pt x="315" y="2281"/>
                    </a:lnTo>
                    <a:lnTo>
                      <a:pt x="315" y="2470"/>
                    </a:lnTo>
                    <a:lnTo>
                      <a:pt x="398" y="2533"/>
                    </a:lnTo>
                    <a:lnTo>
                      <a:pt x="440" y="2679"/>
                    </a:lnTo>
                    <a:lnTo>
                      <a:pt x="608" y="2805"/>
                    </a:lnTo>
                    <a:lnTo>
                      <a:pt x="545" y="2825"/>
                    </a:lnTo>
                    <a:lnTo>
                      <a:pt x="712" y="2993"/>
                    </a:lnTo>
                    <a:lnTo>
                      <a:pt x="963" y="3202"/>
                    </a:lnTo>
                    <a:lnTo>
                      <a:pt x="1026" y="3328"/>
                    </a:lnTo>
                    <a:lnTo>
                      <a:pt x="1235" y="3432"/>
                    </a:lnTo>
                    <a:lnTo>
                      <a:pt x="1256" y="3537"/>
                    </a:lnTo>
                    <a:lnTo>
                      <a:pt x="1361" y="3558"/>
                    </a:lnTo>
                    <a:lnTo>
                      <a:pt x="1382" y="3579"/>
                    </a:lnTo>
                    <a:lnTo>
                      <a:pt x="1466" y="3474"/>
                    </a:lnTo>
                    <a:lnTo>
                      <a:pt x="1466" y="3411"/>
                    </a:lnTo>
                    <a:lnTo>
                      <a:pt x="1528" y="3369"/>
                    </a:lnTo>
                    <a:lnTo>
                      <a:pt x="1633" y="3369"/>
                    </a:lnTo>
                    <a:lnTo>
                      <a:pt x="1675" y="3307"/>
                    </a:lnTo>
                    <a:lnTo>
                      <a:pt x="1696" y="3307"/>
                    </a:lnTo>
                    <a:lnTo>
                      <a:pt x="1884" y="3432"/>
                    </a:lnTo>
                    <a:lnTo>
                      <a:pt x="1884" y="3328"/>
                    </a:lnTo>
                    <a:lnTo>
                      <a:pt x="1863" y="3035"/>
                    </a:lnTo>
                    <a:lnTo>
                      <a:pt x="1779" y="2951"/>
                    </a:lnTo>
                    <a:lnTo>
                      <a:pt x="1696" y="2930"/>
                    </a:lnTo>
                    <a:lnTo>
                      <a:pt x="1633" y="2951"/>
                    </a:lnTo>
                    <a:lnTo>
                      <a:pt x="1549" y="2993"/>
                    </a:lnTo>
                    <a:lnTo>
                      <a:pt x="1549" y="2846"/>
                    </a:lnTo>
                    <a:lnTo>
                      <a:pt x="1528" y="2784"/>
                    </a:lnTo>
                    <a:lnTo>
                      <a:pt x="1570" y="2721"/>
                    </a:lnTo>
                    <a:lnTo>
                      <a:pt x="1675" y="2721"/>
                    </a:lnTo>
                    <a:lnTo>
                      <a:pt x="1800" y="2784"/>
                    </a:lnTo>
                    <a:lnTo>
                      <a:pt x="1863" y="2721"/>
                    </a:lnTo>
                    <a:lnTo>
                      <a:pt x="1884" y="2679"/>
                    </a:lnTo>
                    <a:lnTo>
                      <a:pt x="1968" y="2679"/>
                    </a:lnTo>
                    <a:lnTo>
                      <a:pt x="2177" y="2637"/>
                    </a:lnTo>
                    <a:lnTo>
                      <a:pt x="2198" y="2574"/>
                    </a:lnTo>
                    <a:lnTo>
                      <a:pt x="2177" y="2407"/>
                    </a:lnTo>
                    <a:lnTo>
                      <a:pt x="2219" y="2365"/>
                    </a:lnTo>
                    <a:lnTo>
                      <a:pt x="2365" y="2365"/>
                    </a:lnTo>
                    <a:lnTo>
                      <a:pt x="2428" y="2595"/>
                    </a:lnTo>
                    <a:lnTo>
                      <a:pt x="2512" y="2700"/>
                    </a:lnTo>
                    <a:lnTo>
                      <a:pt x="2637" y="2637"/>
                    </a:lnTo>
                    <a:lnTo>
                      <a:pt x="2721" y="2679"/>
                    </a:lnTo>
                    <a:lnTo>
                      <a:pt x="2805" y="2616"/>
                    </a:lnTo>
                    <a:lnTo>
                      <a:pt x="2909" y="2616"/>
                    </a:lnTo>
                    <a:lnTo>
                      <a:pt x="3035" y="2679"/>
                    </a:lnTo>
                    <a:lnTo>
                      <a:pt x="3056" y="2742"/>
                    </a:lnTo>
                    <a:lnTo>
                      <a:pt x="3119" y="2742"/>
                    </a:lnTo>
                    <a:lnTo>
                      <a:pt x="3119" y="2637"/>
                    </a:lnTo>
                    <a:lnTo>
                      <a:pt x="3098" y="2533"/>
                    </a:lnTo>
                    <a:lnTo>
                      <a:pt x="3244" y="2114"/>
                    </a:lnTo>
                    <a:lnTo>
                      <a:pt x="3307" y="1884"/>
                    </a:lnTo>
                    <a:lnTo>
                      <a:pt x="3307" y="1779"/>
                    </a:lnTo>
                    <a:lnTo>
                      <a:pt x="3244" y="1696"/>
                    </a:lnTo>
                    <a:lnTo>
                      <a:pt x="3223" y="1654"/>
                    </a:lnTo>
                    <a:lnTo>
                      <a:pt x="3139" y="1570"/>
                    </a:lnTo>
                    <a:lnTo>
                      <a:pt x="3119" y="1528"/>
                    </a:lnTo>
                    <a:lnTo>
                      <a:pt x="3035" y="1486"/>
                    </a:lnTo>
                    <a:lnTo>
                      <a:pt x="3014" y="1444"/>
                    </a:lnTo>
                    <a:lnTo>
                      <a:pt x="2993" y="1382"/>
                    </a:lnTo>
                    <a:lnTo>
                      <a:pt x="2993" y="1340"/>
                    </a:lnTo>
                    <a:lnTo>
                      <a:pt x="3035" y="1319"/>
                    </a:lnTo>
                    <a:lnTo>
                      <a:pt x="3056" y="1277"/>
                    </a:lnTo>
                    <a:lnTo>
                      <a:pt x="3119" y="1277"/>
                    </a:lnTo>
                    <a:lnTo>
                      <a:pt x="3098" y="1214"/>
                    </a:lnTo>
                    <a:lnTo>
                      <a:pt x="3056" y="1172"/>
                    </a:lnTo>
                    <a:lnTo>
                      <a:pt x="3056" y="1110"/>
                    </a:lnTo>
                    <a:lnTo>
                      <a:pt x="3202" y="1026"/>
                    </a:lnTo>
                    <a:lnTo>
                      <a:pt x="3307" y="1005"/>
                    </a:lnTo>
                    <a:lnTo>
                      <a:pt x="3307" y="900"/>
                    </a:lnTo>
                    <a:lnTo>
                      <a:pt x="3265" y="838"/>
                    </a:lnTo>
                    <a:lnTo>
                      <a:pt x="3307" y="754"/>
                    </a:lnTo>
                    <a:lnTo>
                      <a:pt x="3307" y="587"/>
                    </a:lnTo>
                    <a:lnTo>
                      <a:pt x="3244" y="545"/>
                    </a:lnTo>
                    <a:lnTo>
                      <a:pt x="3056" y="524"/>
                    </a:lnTo>
                    <a:lnTo>
                      <a:pt x="2930" y="587"/>
                    </a:lnTo>
                    <a:lnTo>
                      <a:pt x="2805" y="628"/>
                    </a:lnTo>
                    <a:lnTo>
                      <a:pt x="2721" y="608"/>
                    </a:lnTo>
                    <a:lnTo>
                      <a:pt x="2616" y="649"/>
                    </a:lnTo>
                    <a:lnTo>
                      <a:pt x="2575" y="608"/>
                    </a:lnTo>
                    <a:lnTo>
                      <a:pt x="2595" y="545"/>
                    </a:lnTo>
                    <a:lnTo>
                      <a:pt x="2575" y="440"/>
                    </a:lnTo>
                    <a:lnTo>
                      <a:pt x="2575" y="315"/>
                    </a:lnTo>
                    <a:lnTo>
                      <a:pt x="2533" y="189"/>
                    </a:lnTo>
                    <a:lnTo>
                      <a:pt x="2575" y="84"/>
                    </a:lnTo>
                    <a:lnTo>
                      <a:pt x="2533" y="22"/>
                    </a:lnTo>
                    <a:lnTo>
                      <a:pt x="2491" y="22"/>
                    </a:lnTo>
                    <a:lnTo>
                      <a:pt x="2470" y="64"/>
                    </a:lnTo>
                    <a:lnTo>
                      <a:pt x="2303" y="22"/>
                    </a:lnTo>
                    <a:lnTo>
                      <a:pt x="2303" y="1"/>
                    </a:lnTo>
                    <a:lnTo>
                      <a:pt x="2219" y="1"/>
                    </a:lnTo>
                    <a:lnTo>
                      <a:pt x="2114" y="22"/>
                    </a:lnTo>
                    <a:lnTo>
                      <a:pt x="2072" y="1"/>
                    </a:lnTo>
                    <a:lnTo>
                      <a:pt x="1884" y="1"/>
                    </a:lnTo>
                    <a:lnTo>
                      <a:pt x="1842" y="22"/>
                    </a:lnTo>
                    <a:lnTo>
                      <a:pt x="167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" name="Google Shape;684;p23"/>
              <p:cNvSpPr/>
              <p:nvPr/>
            </p:nvSpPr>
            <p:spPr>
              <a:xfrm>
                <a:off x="3821750" y="3213450"/>
                <a:ext cx="29325" cy="18850"/>
              </a:xfrm>
              <a:custGeom>
                <a:rect b="b" l="l" r="r" t="t"/>
                <a:pathLst>
                  <a:path extrusionOk="0" h="754" w="1173">
                    <a:moveTo>
                      <a:pt x="398" y="1"/>
                    </a:moveTo>
                    <a:lnTo>
                      <a:pt x="315" y="21"/>
                    </a:lnTo>
                    <a:lnTo>
                      <a:pt x="294" y="42"/>
                    </a:lnTo>
                    <a:lnTo>
                      <a:pt x="336" y="147"/>
                    </a:lnTo>
                    <a:lnTo>
                      <a:pt x="168" y="335"/>
                    </a:lnTo>
                    <a:lnTo>
                      <a:pt x="1" y="628"/>
                    </a:lnTo>
                    <a:lnTo>
                      <a:pt x="168" y="691"/>
                    </a:lnTo>
                    <a:lnTo>
                      <a:pt x="168" y="733"/>
                    </a:lnTo>
                    <a:lnTo>
                      <a:pt x="210" y="754"/>
                    </a:lnTo>
                    <a:lnTo>
                      <a:pt x="294" y="691"/>
                    </a:lnTo>
                    <a:lnTo>
                      <a:pt x="377" y="670"/>
                    </a:lnTo>
                    <a:lnTo>
                      <a:pt x="398" y="691"/>
                    </a:lnTo>
                    <a:lnTo>
                      <a:pt x="1173" y="691"/>
                    </a:lnTo>
                    <a:lnTo>
                      <a:pt x="1173" y="21"/>
                    </a:lnTo>
                    <a:lnTo>
                      <a:pt x="503" y="21"/>
                    </a:lnTo>
                    <a:lnTo>
                      <a:pt x="48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5" name="Google Shape;685;p23"/>
              <p:cNvSpPr/>
              <p:nvPr/>
            </p:nvSpPr>
            <p:spPr>
              <a:xfrm>
                <a:off x="3848425" y="3188875"/>
                <a:ext cx="110925" cy="129750"/>
              </a:xfrm>
              <a:custGeom>
                <a:rect b="b" l="l" r="r" t="t"/>
                <a:pathLst>
                  <a:path extrusionOk="0" h="5190" w="4437">
                    <a:moveTo>
                      <a:pt x="3935" y="0"/>
                    </a:moveTo>
                    <a:lnTo>
                      <a:pt x="3872" y="63"/>
                    </a:lnTo>
                    <a:lnTo>
                      <a:pt x="3767" y="42"/>
                    </a:lnTo>
                    <a:lnTo>
                      <a:pt x="3537" y="147"/>
                    </a:lnTo>
                    <a:lnTo>
                      <a:pt x="3495" y="188"/>
                    </a:lnTo>
                    <a:lnTo>
                      <a:pt x="3391" y="209"/>
                    </a:lnTo>
                    <a:lnTo>
                      <a:pt x="3244" y="377"/>
                    </a:lnTo>
                    <a:lnTo>
                      <a:pt x="2972" y="816"/>
                    </a:lnTo>
                    <a:lnTo>
                      <a:pt x="2930" y="900"/>
                    </a:lnTo>
                    <a:lnTo>
                      <a:pt x="2867" y="1004"/>
                    </a:lnTo>
                    <a:lnTo>
                      <a:pt x="2867" y="1025"/>
                    </a:lnTo>
                    <a:lnTo>
                      <a:pt x="2909" y="1130"/>
                    </a:lnTo>
                    <a:lnTo>
                      <a:pt x="2888" y="1193"/>
                    </a:lnTo>
                    <a:lnTo>
                      <a:pt x="2805" y="1193"/>
                    </a:lnTo>
                    <a:lnTo>
                      <a:pt x="2805" y="1151"/>
                    </a:lnTo>
                    <a:lnTo>
                      <a:pt x="2700" y="1151"/>
                    </a:lnTo>
                    <a:lnTo>
                      <a:pt x="2658" y="1130"/>
                    </a:lnTo>
                    <a:lnTo>
                      <a:pt x="2554" y="1130"/>
                    </a:lnTo>
                    <a:lnTo>
                      <a:pt x="2491" y="1151"/>
                    </a:lnTo>
                    <a:lnTo>
                      <a:pt x="2407" y="1088"/>
                    </a:lnTo>
                    <a:lnTo>
                      <a:pt x="2365" y="1088"/>
                    </a:lnTo>
                    <a:lnTo>
                      <a:pt x="2344" y="1109"/>
                    </a:lnTo>
                    <a:lnTo>
                      <a:pt x="2282" y="1130"/>
                    </a:lnTo>
                    <a:lnTo>
                      <a:pt x="2261" y="1088"/>
                    </a:lnTo>
                    <a:lnTo>
                      <a:pt x="2177" y="1046"/>
                    </a:lnTo>
                    <a:lnTo>
                      <a:pt x="2135" y="1088"/>
                    </a:lnTo>
                    <a:lnTo>
                      <a:pt x="2051" y="1004"/>
                    </a:lnTo>
                    <a:lnTo>
                      <a:pt x="2030" y="1004"/>
                    </a:lnTo>
                    <a:lnTo>
                      <a:pt x="1989" y="1025"/>
                    </a:lnTo>
                    <a:lnTo>
                      <a:pt x="1926" y="1004"/>
                    </a:lnTo>
                    <a:lnTo>
                      <a:pt x="1194" y="1004"/>
                    </a:lnTo>
                    <a:lnTo>
                      <a:pt x="1152" y="1109"/>
                    </a:lnTo>
                    <a:lnTo>
                      <a:pt x="1194" y="1235"/>
                    </a:lnTo>
                    <a:lnTo>
                      <a:pt x="1194" y="1360"/>
                    </a:lnTo>
                    <a:lnTo>
                      <a:pt x="1214" y="1465"/>
                    </a:lnTo>
                    <a:lnTo>
                      <a:pt x="1194" y="1528"/>
                    </a:lnTo>
                    <a:lnTo>
                      <a:pt x="1235" y="1569"/>
                    </a:lnTo>
                    <a:lnTo>
                      <a:pt x="1340" y="1528"/>
                    </a:lnTo>
                    <a:lnTo>
                      <a:pt x="1424" y="1548"/>
                    </a:lnTo>
                    <a:lnTo>
                      <a:pt x="1549" y="1507"/>
                    </a:lnTo>
                    <a:lnTo>
                      <a:pt x="1675" y="1444"/>
                    </a:lnTo>
                    <a:lnTo>
                      <a:pt x="1863" y="1465"/>
                    </a:lnTo>
                    <a:lnTo>
                      <a:pt x="1926" y="1507"/>
                    </a:lnTo>
                    <a:lnTo>
                      <a:pt x="1926" y="1674"/>
                    </a:lnTo>
                    <a:lnTo>
                      <a:pt x="1884" y="1758"/>
                    </a:lnTo>
                    <a:lnTo>
                      <a:pt x="1926" y="1820"/>
                    </a:lnTo>
                    <a:lnTo>
                      <a:pt x="1926" y="1925"/>
                    </a:lnTo>
                    <a:lnTo>
                      <a:pt x="1821" y="1946"/>
                    </a:lnTo>
                    <a:lnTo>
                      <a:pt x="1675" y="2030"/>
                    </a:lnTo>
                    <a:lnTo>
                      <a:pt x="1675" y="2092"/>
                    </a:lnTo>
                    <a:lnTo>
                      <a:pt x="1717" y="2134"/>
                    </a:lnTo>
                    <a:lnTo>
                      <a:pt x="1738" y="2197"/>
                    </a:lnTo>
                    <a:lnTo>
                      <a:pt x="1675" y="2197"/>
                    </a:lnTo>
                    <a:lnTo>
                      <a:pt x="1654" y="2239"/>
                    </a:lnTo>
                    <a:lnTo>
                      <a:pt x="1612" y="2260"/>
                    </a:lnTo>
                    <a:lnTo>
                      <a:pt x="1612" y="2302"/>
                    </a:lnTo>
                    <a:lnTo>
                      <a:pt x="1633" y="2364"/>
                    </a:lnTo>
                    <a:lnTo>
                      <a:pt x="1654" y="2406"/>
                    </a:lnTo>
                    <a:lnTo>
                      <a:pt x="1738" y="2448"/>
                    </a:lnTo>
                    <a:lnTo>
                      <a:pt x="1758" y="2490"/>
                    </a:lnTo>
                    <a:lnTo>
                      <a:pt x="1842" y="2574"/>
                    </a:lnTo>
                    <a:lnTo>
                      <a:pt x="1863" y="2616"/>
                    </a:lnTo>
                    <a:lnTo>
                      <a:pt x="1926" y="2699"/>
                    </a:lnTo>
                    <a:lnTo>
                      <a:pt x="1926" y="2804"/>
                    </a:lnTo>
                    <a:lnTo>
                      <a:pt x="1863" y="3034"/>
                    </a:lnTo>
                    <a:lnTo>
                      <a:pt x="1717" y="3453"/>
                    </a:lnTo>
                    <a:lnTo>
                      <a:pt x="1738" y="3557"/>
                    </a:lnTo>
                    <a:lnTo>
                      <a:pt x="1738" y="3662"/>
                    </a:lnTo>
                    <a:lnTo>
                      <a:pt x="1675" y="3662"/>
                    </a:lnTo>
                    <a:lnTo>
                      <a:pt x="1654" y="3599"/>
                    </a:lnTo>
                    <a:lnTo>
                      <a:pt x="1528" y="3536"/>
                    </a:lnTo>
                    <a:lnTo>
                      <a:pt x="1424" y="3536"/>
                    </a:lnTo>
                    <a:lnTo>
                      <a:pt x="1340" y="3599"/>
                    </a:lnTo>
                    <a:lnTo>
                      <a:pt x="1256" y="3557"/>
                    </a:lnTo>
                    <a:lnTo>
                      <a:pt x="1131" y="3620"/>
                    </a:lnTo>
                    <a:lnTo>
                      <a:pt x="1047" y="3515"/>
                    </a:lnTo>
                    <a:lnTo>
                      <a:pt x="984" y="3285"/>
                    </a:lnTo>
                    <a:lnTo>
                      <a:pt x="838" y="3285"/>
                    </a:lnTo>
                    <a:lnTo>
                      <a:pt x="796" y="3327"/>
                    </a:lnTo>
                    <a:lnTo>
                      <a:pt x="817" y="3494"/>
                    </a:lnTo>
                    <a:lnTo>
                      <a:pt x="796" y="3557"/>
                    </a:lnTo>
                    <a:lnTo>
                      <a:pt x="587" y="3599"/>
                    </a:lnTo>
                    <a:lnTo>
                      <a:pt x="503" y="3599"/>
                    </a:lnTo>
                    <a:lnTo>
                      <a:pt x="482" y="3641"/>
                    </a:lnTo>
                    <a:lnTo>
                      <a:pt x="419" y="3704"/>
                    </a:lnTo>
                    <a:lnTo>
                      <a:pt x="294" y="3641"/>
                    </a:lnTo>
                    <a:lnTo>
                      <a:pt x="189" y="3641"/>
                    </a:lnTo>
                    <a:lnTo>
                      <a:pt x="147" y="3704"/>
                    </a:lnTo>
                    <a:lnTo>
                      <a:pt x="168" y="3766"/>
                    </a:lnTo>
                    <a:lnTo>
                      <a:pt x="168" y="3913"/>
                    </a:lnTo>
                    <a:lnTo>
                      <a:pt x="252" y="3871"/>
                    </a:lnTo>
                    <a:lnTo>
                      <a:pt x="315" y="3850"/>
                    </a:lnTo>
                    <a:lnTo>
                      <a:pt x="398" y="3871"/>
                    </a:lnTo>
                    <a:lnTo>
                      <a:pt x="482" y="3955"/>
                    </a:lnTo>
                    <a:lnTo>
                      <a:pt x="503" y="4248"/>
                    </a:lnTo>
                    <a:lnTo>
                      <a:pt x="503" y="4352"/>
                    </a:lnTo>
                    <a:lnTo>
                      <a:pt x="315" y="4227"/>
                    </a:lnTo>
                    <a:lnTo>
                      <a:pt x="294" y="4227"/>
                    </a:lnTo>
                    <a:lnTo>
                      <a:pt x="252" y="4289"/>
                    </a:lnTo>
                    <a:lnTo>
                      <a:pt x="147" y="4289"/>
                    </a:lnTo>
                    <a:lnTo>
                      <a:pt x="85" y="4331"/>
                    </a:lnTo>
                    <a:lnTo>
                      <a:pt x="85" y="4394"/>
                    </a:lnTo>
                    <a:lnTo>
                      <a:pt x="1" y="4499"/>
                    </a:lnTo>
                    <a:lnTo>
                      <a:pt x="106" y="4603"/>
                    </a:lnTo>
                    <a:lnTo>
                      <a:pt x="168" y="4687"/>
                    </a:lnTo>
                    <a:lnTo>
                      <a:pt x="315" y="4792"/>
                    </a:lnTo>
                    <a:lnTo>
                      <a:pt x="315" y="4896"/>
                    </a:lnTo>
                    <a:lnTo>
                      <a:pt x="419" y="5001"/>
                    </a:lnTo>
                    <a:lnTo>
                      <a:pt x="419" y="5126"/>
                    </a:lnTo>
                    <a:lnTo>
                      <a:pt x="482" y="5189"/>
                    </a:lnTo>
                    <a:lnTo>
                      <a:pt x="524" y="5168"/>
                    </a:lnTo>
                    <a:lnTo>
                      <a:pt x="608" y="5022"/>
                    </a:lnTo>
                    <a:lnTo>
                      <a:pt x="629" y="5022"/>
                    </a:lnTo>
                    <a:lnTo>
                      <a:pt x="712" y="4980"/>
                    </a:lnTo>
                    <a:lnTo>
                      <a:pt x="775" y="4875"/>
                    </a:lnTo>
                    <a:lnTo>
                      <a:pt x="838" y="4854"/>
                    </a:lnTo>
                    <a:lnTo>
                      <a:pt x="942" y="4771"/>
                    </a:lnTo>
                    <a:lnTo>
                      <a:pt x="1005" y="4771"/>
                    </a:lnTo>
                    <a:lnTo>
                      <a:pt x="1047" y="4813"/>
                    </a:lnTo>
                    <a:lnTo>
                      <a:pt x="1110" y="4896"/>
                    </a:lnTo>
                    <a:lnTo>
                      <a:pt x="1110" y="5001"/>
                    </a:lnTo>
                    <a:lnTo>
                      <a:pt x="1131" y="4980"/>
                    </a:lnTo>
                    <a:lnTo>
                      <a:pt x="1194" y="5001"/>
                    </a:lnTo>
                    <a:lnTo>
                      <a:pt x="1298" y="4959"/>
                    </a:lnTo>
                    <a:lnTo>
                      <a:pt x="1319" y="5001"/>
                    </a:lnTo>
                    <a:lnTo>
                      <a:pt x="1319" y="5064"/>
                    </a:lnTo>
                    <a:lnTo>
                      <a:pt x="1424" y="5064"/>
                    </a:lnTo>
                    <a:lnTo>
                      <a:pt x="1507" y="4980"/>
                    </a:lnTo>
                    <a:lnTo>
                      <a:pt x="1507" y="4875"/>
                    </a:lnTo>
                    <a:lnTo>
                      <a:pt x="1570" y="4854"/>
                    </a:lnTo>
                    <a:lnTo>
                      <a:pt x="1654" y="4875"/>
                    </a:lnTo>
                    <a:lnTo>
                      <a:pt x="1758" y="4771"/>
                    </a:lnTo>
                    <a:lnTo>
                      <a:pt x="1947" y="4708"/>
                    </a:lnTo>
                    <a:lnTo>
                      <a:pt x="1947" y="4771"/>
                    </a:lnTo>
                    <a:lnTo>
                      <a:pt x="1863" y="4896"/>
                    </a:lnTo>
                    <a:lnTo>
                      <a:pt x="1884" y="4917"/>
                    </a:lnTo>
                    <a:lnTo>
                      <a:pt x="1947" y="5022"/>
                    </a:lnTo>
                    <a:lnTo>
                      <a:pt x="2072" y="5105"/>
                    </a:lnTo>
                    <a:lnTo>
                      <a:pt x="2198" y="5022"/>
                    </a:lnTo>
                    <a:lnTo>
                      <a:pt x="2282" y="4917"/>
                    </a:lnTo>
                    <a:lnTo>
                      <a:pt x="2512" y="4687"/>
                    </a:lnTo>
                    <a:lnTo>
                      <a:pt x="2574" y="4603"/>
                    </a:lnTo>
                    <a:lnTo>
                      <a:pt x="2658" y="4541"/>
                    </a:lnTo>
                    <a:lnTo>
                      <a:pt x="2763" y="4499"/>
                    </a:lnTo>
                    <a:lnTo>
                      <a:pt x="2867" y="4352"/>
                    </a:lnTo>
                    <a:lnTo>
                      <a:pt x="2867" y="4248"/>
                    </a:lnTo>
                    <a:lnTo>
                      <a:pt x="2888" y="4080"/>
                    </a:lnTo>
                    <a:lnTo>
                      <a:pt x="2909" y="3766"/>
                    </a:lnTo>
                    <a:lnTo>
                      <a:pt x="2888" y="3745"/>
                    </a:lnTo>
                    <a:lnTo>
                      <a:pt x="2867" y="3557"/>
                    </a:lnTo>
                    <a:lnTo>
                      <a:pt x="2909" y="3453"/>
                    </a:lnTo>
                    <a:lnTo>
                      <a:pt x="3098" y="3285"/>
                    </a:lnTo>
                    <a:lnTo>
                      <a:pt x="3098" y="3139"/>
                    </a:lnTo>
                    <a:lnTo>
                      <a:pt x="3202" y="3013"/>
                    </a:lnTo>
                    <a:lnTo>
                      <a:pt x="3328" y="2908"/>
                    </a:lnTo>
                    <a:lnTo>
                      <a:pt x="3411" y="2929"/>
                    </a:lnTo>
                    <a:lnTo>
                      <a:pt x="3516" y="2867"/>
                    </a:lnTo>
                    <a:lnTo>
                      <a:pt x="3621" y="2825"/>
                    </a:lnTo>
                    <a:lnTo>
                      <a:pt x="3809" y="2511"/>
                    </a:lnTo>
                    <a:lnTo>
                      <a:pt x="3809" y="2344"/>
                    </a:lnTo>
                    <a:lnTo>
                      <a:pt x="3851" y="2155"/>
                    </a:lnTo>
                    <a:lnTo>
                      <a:pt x="3935" y="2092"/>
                    </a:lnTo>
                    <a:lnTo>
                      <a:pt x="3955" y="1946"/>
                    </a:lnTo>
                    <a:lnTo>
                      <a:pt x="3935" y="1925"/>
                    </a:lnTo>
                    <a:lnTo>
                      <a:pt x="3955" y="1737"/>
                    </a:lnTo>
                    <a:lnTo>
                      <a:pt x="3955" y="1653"/>
                    </a:lnTo>
                    <a:lnTo>
                      <a:pt x="3955" y="1507"/>
                    </a:lnTo>
                    <a:lnTo>
                      <a:pt x="4060" y="1402"/>
                    </a:lnTo>
                    <a:lnTo>
                      <a:pt x="4060" y="1256"/>
                    </a:lnTo>
                    <a:lnTo>
                      <a:pt x="4081" y="1130"/>
                    </a:lnTo>
                    <a:lnTo>
                      <a:pt x="4039" y="921"/>
                    </a:lnTo>
                    <a:lnTo>
                      <a:pt x="4290" y="607"/>
                    </a:lnTo>
                    <a:lnTo>
                      <a:pt x="4332" y="502"/>
                    </a:lnTo>
                    <a:lnTo>
                      <a:pt x="4437" y="460"/>
                    </a:lnTo>
                    <a:lnTo>
                      <a:pt x="4437" y="209"/>
                    </a:lnTo>
                    <a:lnTo>
                      <a:pt x="4374" y="105"/>
                    </a:lnTo>
                    <a:lnTo>
                      <a:pt x="4374" y="63"/>
                    </a:lnTo>
                    <a:lnTo>
                      <a:pt x="4290" y="84"/>
                    </a:lnTo>
                    <a:lnTo>
                      <a:pt x="4248" y="105"/>
                    </a:lnTo>
                    <a:lnTo>
                      <a:pt x="4144" y="63"/>
                    </a:lnTo>
                    <a:lnTo>
                      <a:pt x="412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6" name="Google Shape;686;p23"/>
              <p:cNvSpPr/>
              <p:nvPr/>
            </p:nvSpPr>
            <p:spPr>
              <a:xfrm>
                <a:off x="3860475" y="3308125"/>
                <a:ext cx="15700" cy="21475"/>
              </a:xfrm>
              <a:custGeom>
                <a:rect b="b" l="l" r="r" t="t"/>
                <a:pathLst>
                  <a:path extrusionOk="0" h="859" w="628">
                    <a:moveTo>
                      <a:pt x="460" y="1"/>
                    </a:moveTo>
                    <a:lnTo>
                      <a:pt x="356" y="84"/>
                    </a:lnTo>
                    <a:lnTo>
                      <a:pt x="293" y="105"/>
                    </a:lnTo>
                    <a:lnTo>
                      <a:pt x="230" y="210"/>
                    </a:lnTo>
                    <a:lnTo>
                      <a:pt x="147" y="252"/>
                    </a:lnTo>
                    <a:lnTo>
                      <a:pt x="126" y="252"/>
                    </a:lnTo>
                    <a:lnTo>
                      <a:pt x="42" y="398"/>
                    </a:lnTo>
                    <a:lnTo>
                      <a:pt x="0" y="419"/>
                    </a:lnTo>
                    <a:lnTo>
                      <a:pt x="84" y="503"/>
                    </a:lnTo>
                    <a:lnTo>
                      <a:pt x="105" y="670"/>
                    </a:lnTo>
                    <a:lnTo>
                      <a:pt x="42" y="775"/>
                    </a:lnTo>
                    <a:lnTo>
                      <a:pt x="84" y="859"/>
                    </a:lnTo>
                    <a:lnTo>
                      <a:pt x="188" y="775"/>
                    </a:lnTo>
                    <a:lnTo>
                      <a:pt x="293" y="775"/>
                    </a:lnTo>
                    <a:lnTo>
                      <a:pt x="356" y="712"/>
                    </a:lnTo>
                    <a:lnTo>
                      <a:pt x="335" y="503"/>
                    </a:lnTo>
                    <a:lnTo>
                      <a:pt x="398" y="440"/>
                    </a:lnTo>
                    <a:lnTo>
                      <a:pt x="523" y="335"/>
                    </a:lnTo>
                    <a:lnTo>
                      <a:pt x="628" y="231"/>
                    </a:lnTo>
                    <a:lnTo>
                      <a:pt x="628" y="126"/>
                    </a:lnTo>
                    <a:lnTo>
                      <a:pt x="565" y="43"/>
                    </a:lnTo>
                    <a:lnTo>
                      <a:pt x="52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7" name="Google Shape;687;p23"/>
              <p:cNvSpPr/>
              <p:nvPr/>
            </p:nvSpPr>
            <p:spPr>
              <a:xfrm>
                <a:off x="4111550" y="3257925"/>
                <a:ext cx="161650" cy="164775"/>
              </a:xfrm>
              <a:custGeom>
                <a:rect b="b" l="l" r="r" t="t"/>
                <a:pathLst>
                  <a:path extrusionOk="0" h="6591" w="6466">
                    <a:moveTo>
                      <a:pt x="2553" y="0"/>
                    </a:moveTo>
                    <a:lnTo>
                      <a:pt x="1779" y="42"/>
                    </a:lnTo>
                    <a:lnTo>
                      <a:pt x="858" y="42"/>
                    </a:lnTo>
                    <a:lnTo>
                      <a:pt x="816" y="105"/>
                    </a:lnTo>
                    <a:lnTo>
                      <a:pt x="754" y="105"/>
                    </a:lnTo>
                    <a:lnTo>
                      <a:pt x="712" y="146"/>
                    </a:lnTo>
                    <a:lnTo>
                      <a:pt x="775" y="230"/>
                    </a:lnTo>
                    <a:lnTo>
                      <a:pt x="858" y="314"/>
                    </a:lnTo>
                    <a:lnTo>
                      <a:pt x="858" y="356"/>
                    </a:lnTo>
                    <a:lnTo>
                      <a:pt x="921" y="439"/>
                    </a:lnTo>
                    <a:lnTo>
                      <a:pt x="963" y="628"/>
                    </a:lnTo>
                    <a:lnTo>
                      <a:pt x="984" y="732"/>
                    </a:lnTo>
                    <a:lnTo>
                      <a:pt x="942" y="795"/>
                    </a:lnTo>
                    <a:lnTo>
                      <a:pt x="942" y="879"/>
                    </a:lnTo>
                    <a:lnTo>
                      <a:pt x="879" y="942"/>
                    </a:lnTo>
                    <a:lnTo>
                      <a:pt x="816" y="963"/>
                    </a:lnTo>
                    <a:lnTo>
                      <a:pt x="754" y="963"/>
                    </a:lnTo>
                    <a:lnTo>
                      <a:pt x="733" y="942"/>
                    </a:lnTo>
                    <a:lnTo>
                      <a:pt x="733" y="983"/>
                    </a:lnTo>
                    <a:lnTo>
                      <a:pt x="754" y="1046"/>
                    </a:lnTo>
                    <a:lnTo>
                      <a:pt x="754" y="1109"/>
                    </a:lnTo>
                    <a:lnTo>
                      <a:pt x="858" y="1151"/>
                    </a:lnTo>
                    <a:lnTo>
                      <a:pt x="858" y="1214"/>
                    </a:lnTo>
                    <a:lnTo>
                      <a:pt x="942" y="1214"/>
                    </a:lnTo>
                    <a:lnTo>
                      <a:pt x="963" y="1402"/>
                    </a:lnTo>
                    <a:lnTo>
                      <a:pt x="963" y="1486"/>
                    </a:lnTo>
                    <a:lnTo>
                      <a:pt x="858" y="1590"/>
                    </a:lnTo>
                    <a:lnTo>
                      <a:pt x="775" y="1674"/>
                    </a:lnTo>
                    <a:lnTo>
                      <a:pt x="733" y="1716"/>
                    </a:lnTo>
                    <a:lnTo>
                      <a:pt x="565" y="1883"/>
                    </a:lnTo>
                    <a:lnTo>
                      <a:pt x="461" y="2030"/>
                    </a:lnTo>
                    <a:lnTo>
                      <a:pt x="293" y="2092"/>
                    </a:lnTo>
                    <a:lnTo>
                      <a:pt x="0" y="2092"/>
                    </a:lnTo>
                    <a:lnTo>
                      <a:pt x="84" y="2553"/>
                    </a:lnTo>
                    <a:lnTo>
                      <a:pt x="210" y="3243"/>
                    </a:lnTo>
                    <a:lnTo>
                      <a:pt x="628" y="3808"/>
                    </a:lnTo>
                    <a:lnTo>
                      <a:pt x="754" y="4248"/>
                    </a:lnTo>
                    <a:lnTo>
                      <a:pt x="942" y="4352"/>
                    </a:lnTo>
                    <a:lnTo>
                      <a:pt x="1026" y="4352"/>
                    </a:lnTo>
                    <a:lnTo>
                      <a:pt x="1130" y="4394"/>
                    </a:lnTo>
                    <a:lnTo>
                      <a:pt x="1172" y="4394"/>
                    </a:lnTo>
                    <a:lnTo>
                      <a:pt x="1256" y="4436"/>
                    </a:lnTo>
                    <a:lnTo>
                      <a:pt x="1256" y="4499"/>
                    </a:lnTo>
                    <a:lnTo>
                      <a:pt x="1340" y="4561"/>
                    </a:lnTo>
                    <a:lnTo>
                      <a:pt x="1444" y="4561"/>
                    </a:lnTo>
                    <a:lnTo>
                      <a:pt x="1695" y="4645"/>
                    </a:lnTo>
                    <a:lnTo>
                      <a:pt x="1779" y="4645"/>
                    </a:lnTo>
                    <a:lnTo>
                      <a:pt x="1821" y="4708"/>
                    </a:lnTo>
                    <a:lnTo>
                      <a:pt x="1884" y="4729"/>
                    </a:lnTo>
                    <a:lnTo>
                      <a:pt x="1925" y="4812"/>
                    </a:lnTo>
                    <a:lnTo>
                      <a:pt x="2030" y="4917"/>
                    </a:lnTo>
                    <a:lnTo>
                      <a:pt x="2093" y="4917"/>
                    </a:lnTo>
                    <a:lnTo>
                      <a:pt x="2093" y="4938"/>
                    </a:lnTo>
                    <a:lnTo>
                      <a:pt x="2114" y="4917"/>
                    </a:lnTo>
                    <a:lnTo>
                      <a:pt x="2177" y="4917"/>
                    </a:lnTo>
                    <a:lnTo>
                      <a:pt x="2197" y="4980"/>
                    </a:lnTo>
                    <a:lnTo>
                      <a:pt x="2281" y="4980"/>
                    </a:lnTo>
                    <a:lnTo>
                      <a:pt x="2302" y="5022"/>
                    </a:lnTo>
                    <a:lnTo>
                      <a:pt x="2323" y="4980"/>
                    </a:lnTo>
                    <a:lnTo>
                      <a:pt x="2407" y="5022"/>
                    </a:lnTo>
                    <a:lnTo>
                      <a:pt x="2428" y="5043"/>
                    </a:lnTo>
                    <a:lnTo>
                      <a:pt x="2490" y="5043"/>
                    </a:lnTo>
                    <a:lnTo>
                      <a:pt x="2511" y="5084"/>
                    </a:lnTo>
                    <a:lnTo>
                      <a:pt x="2553" y="5126"/>
                    </a:lnTo>
                    <a:lnTo>
                      <a:pt x="2637" y="5189"/>
                    </a:lnTo>
                    <a:lnTo>
                      <a:pt x="2825" y="5398"/>
                    </a:lnTo>
                    <a:lnTo>
                      <a:pt x="2846" y="5608"/>
                    </a:lnTo>
                    <a:lnTo>
                      <a:pt x="2846" y="6591"/>
                    </a:lnTo>
                    <a:lnTo>
                      <a:pt x="2951" y="6193"/>
                    </a:lnTo>
                    <a:lnTo>
                      <a:pt x="3495" y="6173"/>
                    </a:lnTo>
                    <a:lnTo>
                      <a:pt x="3599" y="6131"/>
                    </a:lnTo>
                    <a:lnTo>
                      <a:pt x="3641" y="6110"/>
                    </a:lnTo>
                    <a:lnTo>
                      <a:pt x="3704" y="6089"/>
                    </a:lnTo>
                    <a:lnTo>
                      <a:pt x="3704" y="6131"/>
                    </a:lnTo>
                    <a:lnTo>
                      <a:pt x="3788" y="6173"/>
                    </a:lnTo>
                    <a:lnTo>
                      <a:pt x="3871" y="6214"/>
                    </a:lnTo>
                    <a:lnTo>
                      <a:pt x="3955" y="6214"/>
                    </a:lnTo>
                    <a:lnTo>
                      <a:pt x="3997" y="6298"/>
                    </a:lnTo>
                    <a:lnTo>
                      <a:pt x="3976" y="6319"/>
                    </a:lnTo>
                    <a:lnTo>
                      <a:pt x="4164" y="6298"/>
                    </a:lnTo>
                    <a:lnTo>
                      <a:pt x="4269" y="6193"/>
                    </a:lnTo>
                    <a:lnTo>
                      <a:pt x="4332" y="6193"/>
                    </a:lnTo>
                    <a:lnTo>
                      <a:pt x="4394" y="6131"/>
                    </a:lnTo>
                    <a:lnTo>
                      <a:pt x="4436" y="6173"/>
                    </a:lnTo>
                    <a:lnTo>
                      <a:pt x="4436" y="6214"/>
                    </a:lnTo>
                    <a:lnTo>
                      <a:pt x="4520" y="6214"/>
                    </a:lnTo>
                    <a:lnTo>
                      <a:pt x="4604" y="6277"/>
                    </a:lnTo>
                    <a:lnTo>
                      <a:pt x="4729" y="6214"/>
                    </a:lnTo>
                    <a:lnTo>
                      <a:pt x="4897" y="6193"/>
                    </a:lnTo>
                    <a:lnTo>
                      <a:pt x="4918" y="6110"/>
                    </a:lnTo>
                    <a:lnTo>
                      <a:pt x="4897" y="6068"/>
                    </a:lnTo>
                    <a:lnTo>
                      <a:pt x="4938" y="6005"/>
                    </a:lnTo>
                    <a:lnTo>
                      <a:pt x="5043" y="6026"/>
                    </a:lnTo>
                    <a:lnTo>
                      <a:pt x="5127" y="6026"/>
                    </a:lnTo>
                    <a:lnTo>
                      <a:pt x="5210" y="6089"/>
                    </a:lnTo>
                    <a:lnTo>
                      <a:pt x="5315" y="6068"/>
                    </a:lnTo>
                    <a:lnTo>
                      <a:pt x="5357" y="6026"/>
                    </a:lnTo>
                    <a:lnTo>
                      <a:pt x="5566" y="5963"/>
                    </a:lnTo>
                    <a:lnTo>
                      <a:pt x="5650" y="5984"/>
                    </a:lnTo>
                    <a:lnTo>
                      <a:pt x="5754" y="5963"/>
                    </a:lnTo>
                    <a:lnTo>
                      <a:pt x="5775" y="5900"/>
                    </a:lnTo>
                    <a:lnTo>
                      <a:pt x="5901" y="5900"/>
                    </a:lnTo>
                    <a:lnTo>
                      <a:pt x="5985" y="5817"/>
                    </a:lnTo>
                    <a:lnTo>
                      <a:pt x="6110" y="5796"/>
                    </a:lnTo>
                    <a:lnTo>
                      <a:pt x="6194" y="5712"/>
                    </a:lnTo>
                    <a:lnTo>
                      <a:pt x="6278" y="5649"/>
                    </a:lnTo>
                    <a:lnTo>
                      <a:pt x="6382" y="5670"/>
                    </a:lnTo>
                    <a:lnTo>
                      <a:pt x="6424" y="5608"/>
                    </a:lnTo>
                    <a:lnTo>
                      <a:pt x="6466" y="5587"/>
                    </a:lnTo>
                    <a:lnTo>
                      <a:pt x="6424" y="5587"/>
                    </a:lnTo>
                    <a:lnTo>
                      <a:pt x="6424" y="5545"/>
                    </a:lnTo>
                    <a:lnTo>
                      <a:pt x="6298" y="5440"/>
                    </a:lnTo>
                    <a:lnTo>
                      <a:pt x="6173" y="5398"/>
                    </a:lnTo>
                    <a:lnTo>
                      <a:pt x="5964" y="5189"/>
                    </a:lnTo>
                    <a:lnTo>
                      <a:pt x="5985" y="5126"/>
                    </a:lnTo>
                    <a:lnTo>
                      <a:pt x="5901" y="4938"/>
                    </a:lnTo>
                    <a:lnTo>
                      <a:pt x="5859" y="4875"/>
                    </a:lnTo>
                    <a:lnTo>
                      <a:pt x="5901" y="4771"/>
                    </a:lnTo>
                    <a:lnTo>
                      <a:pt x="5859" y="4729"/>
                    </a:lnTo>
                    <a:lnTo>
                      <a:pt x="5838" y="4624"/>
                    </a:lnTo>
                    <a:lnTo>
                      <a:pt x="5796" y="4540"/>
                    </a:lnTo>
                    <a:lnTo>
                      <a:pt x="5838" y="4540"/>
                    </a:lnTo>
                    <a:lnTo>
                      <a:pt x="5775" y="4394"/>
                    </a:lnTo>
                    <a:lnTo>
                      <a:pt x="5754" y="4248"/>
                    </a:lnTo>
                    <a:lnTo>
                      <a:pt x="5838" y="4206"/>
                    </a:lnTo>
                    <a:lnTo>
                      <a:pt x="5838" y="4038"/>
                    </a:lnTo>
                    <a:lnTo>
                      <a:pt x="5754" y="3976"/>
                    </a:lnTo>
                    <a:lnTo>
                      <a:pt x="5754" y="3766"/>
                    </a:lnTo>
                    <a:lnTo>
                      <a:pt x="5775" y="3620"/>
                    </a:lnTo>
                    <a:lnTo>
                      <a:pt x="5859" y="3578"/>
                    </a:lnTo>
                    <a:lnTo>
                      <a:pt x="5880" y="3599"/>
                    </a:lnTo>
                    <a:lnTo>
                      <a:pt x="5943" y="3515"/>
                    </a:lnTo>
                    <a:lnTo>
                      <a:pt x="5859" y="3306"/>
                    </a:lnTo>
                    <a:lnTo>
                      <a:pt x="5775" y="3306"/>
                    </a:lnTo>
                    <a:lnTo>
                      <a:pt x="5650" y="3180"/>
                    </a:lnTo>
                    <a:lnTo>
                      <a:pt x="5482" y="3055"/>
                    </a:lnTo>
                    <a:lnTo>
                      <a:pt x="5482" y="2929"/>
                    </a:lnTo>
                    <a:lnTo>
                      <a:pt x="5566" y="2657"/>
                    </a:lnTo>
                    <a:lnTo>
                      <a:pt x="5692" y="2302"/>
                    </a:lnTo>
                    <a:lnTo>
                      <a:pt x="5754" y="2239"/>
                    </a:lnTo>
                    <a:lnTo>
                      <a:pt x="5734" y="2134"/>
                    </a:lnTo>
                    <a:lnTo>
                      <a:pt x="5692" y="2113"/>
                    </a:lnTo>
                    <a:lnTo>
                      <a:pt x="5734" y="2113"/>
                    </a:lnTo>
                    <a:lnTo>
                      <a:pt x="5022" y="1611"/>
                    </a:lnTo>
                    <a:lnTo>
                      <a:pt x="4959" y="1527"/>
                    </a:lnTo>
                    <a:lnTo>
                      <a:pt x="4938" y="1486"/>
                    </a:lnTo>
                    <a:lnTo>
                      <a:pt x="4959" y="1402"/>
                    </a:lnTo>
                    <a:lnTo>
                      <a:pt x="4834" y="1214"/>
                    </a:lnTo>
                    <a:lnTo>
                      <a:pt x="274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8" name="Google Shape;688;p23"/>
              <p:cNvSpPr/>
              <p:nvPr/>
            </p:nvSpPr>
            <p:spPr>
              <a:xfrm>
                <a:off x="4106850" y="3261050"/>
                <a:ext cx="29300" cy="24100"/>
              </a:xfrm>
              <a:custGeom>
                <a:rect b="b" l="l" r="r" t="t"/>
                <a:pathLst>
                  <a:path extrusionOk="0" h="964" w="1172">
                    <a:moveTo>
                      <a:pt x="795" y="1"/>
                    </a:moveTo>
                    <a:lnTo>
                      <a:pt x="795" y="84"/>
                    </a:lnTo>
                    <a:lnTo>
                      <a:pt x="732" y="126"/>
                    </a:lnTo>
                    <a:lnTo>
                      <a:pt x="649" y="126"/>
                    </a:lnTo>
                    <a:lnTo>
                      <a:pt x="607" y="84"/>
                    </a:lnTo>
                    <a:lnTo>
                      <a:pt x="544" y="42"/>
                    </a:lnTo>
                    <a:lnTo>
                      <a:pt x="440" y="126"/>
                    </a:lnTo>
                    <a:lnTo>
                      <a:pt x="377" y="147"/>
                    </a:lnTo>
                    <a:lnTo>
                      <a:pt x="335" y="126"/>
                    </a:lnTo>
                    <a:lnTo>
                      <a:pt x="209" y="231"/>
                    </a:lnTo>
                    <a:lnTo>
                      <a:pt x="105" y="356"/>
                    </a:lnTo>
                    <a:lnTo>
                      <a:pt x="0" y="733"/>
                    </a:lnTo>
                    <a:lnTo>
                      <a:pt x="0" y="817"/>
                    </a:lnTo>
                    <a:lnTo>
                      <a:pt x="209" y="817"/>
                    </a:lnTo>
                    <a:lnTo>
                      <a:pt x="272" y="921"/>
                    </a:lnTo>
                    <a:lnTo>
                      <a:pt x="335" y="963"/>
                    </a:lnTo>
                    <a:lnTo>
                      <a:pt x="398" y="921"/>
                    </a:lnTo>
                    <a:lnTo>
                      <a:pt x="419" y="921"/>
                    </a:lnTo>
                    <a:lnTo>
                      <a:pt x="481" y="963"/>
                    </a:lnTo>
                    <a:lnTo>
                      <a:pt x="607" y="921"/>
                    </a:lnTo>
                    <a:lnTo>
                      <a:pt x="607" y="858"/>
                    </a:lnTo>
                    <a:lnTo>
                      <a:pt x="691" y="670"/>
                    </a:lnTo>
                    <a:lnTo>
                      <a:pt x="649" y="566"/>
                    </a:lnTo>
                    <a:lnTo>
                      <a:pt x="712" y="566"/>
                    </a:lnTo>
                    <a:lnTo>
                      <a:pt x="753" y="628"/>
                    </a:lnTo>
                    <a:lnTo>
                      <a:pt x="816" y="628"/>
                    </a:lnTo>
                    <a:lnTo>
                      <a:pt x="858" y="733"/>
                    </a:lnTo>
                    <a:lnTo>
                      <a:pt x="921" y="754"/>
                    </a:lnTo>
                    <a:lnTo>
                      <a:pt x="921" y="817"/>
                    </a:lnTo>
                    <a:lnTo>
                      <a:pt x="942" y="838"/>
                    </a:lnTo>
                    <a:lnTo>
                      <a:pt x="1004" y="838"/>
                    </a:lnTo>
                    <a:lnTo>
                      <a:pt x="1067" y="817"/>
                    </a:lnTo>
                    <a:lnTo>
                      <a:pt x="1130" y="754"/>
                    </a:lnTo>
                    <a:lnTo>
                      <a:pt x="1130" y="670"/>
                    </a:lnTo>
                    <a:lnTo>
                      <a:pt x="1172" y="607"/>
                    </a:lnTo>
                    <a:lnTo>
                      <a:pt x="1151" y="503"/>
                    </a:lnTo>
                    <a:lnTo>
                      <a:pt x="1109" y="314"/>
                    </a:lnTo>
                    <a:lnTo>
                      <a:pt x="1046" y="231"/>
                    </a:lnTo>
                    <a:lnTo>
                      <a:pt x="1046" y="189"/>
                    </a:lnTo>
                    <a:lnTo>
                      <a:pt x="963" y="105"/>
                    </a:lnTo>
                    <a:lnTo>
                      <a:pt x="900" y="21"/>
                    </a:lnTo>
                    <a:lnTo>
                      <a:pt x="90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9" name="Google Shape;689;p23"/>
              <p:cNvSpPr/>
              <p:nvPr/>
            </p:nvSpPr>
            <p:spPr>
              <a:xfrm>
                <a:off x="4106850" y="3275175"/>
                <a:ext cx="28775" cy="35075"/>
              </a:xfrm>
              <a:custGeom>
                <a:rect b="b" l="l" r="r" t="t"/>
                <a:pathLst>
                  <a:path extrusionOk="0" h="1403" w="1151">
                    <a:moveTo>
                      <a:pt x="649" y="1"/>
                    </a:moveTo>
                    <a:lnTo>
                      <a:pt x="691" y="105"/>
                    </a:lnTo>
                    <a:lnTo>
                      <a:pt x="607" y="293"/>
                    </a:lnTo>
                    <a:lnTo>
                      <a:pt x="607" y="356"/>
                    </a:lnTo>
                    <a:lnTo>
                      <a:pt x="481" y="398"/>
                    </a:lnTo>
                    <a:lnTo>
                      <a:pt x="419" y="356"/>
                    </a:lnTo>
                    <a:lnTo>
                      <a:pt x="398" y="356"/>
                    </a:lnTo>
                    <a:lnTo>
                      <a:pt x="335" y="398"/>
                    </a:lnTo>
                    <a:lnTo>
                      <a:pt x="272" y="356"/>
                    </a:lnTo>
                    <a:lnTo>
                      <a:pt x="209" y="252"/>
                    </a:lnTo>
                    <a:lnTo>
                      <a:pt x="0" y="252"/>
                    </a:lnTo>
                    <a:lnTo>
                      <a:pt x="0" y="314"/>
                    </a:lnTo>
                    <a:lnTo>
                      <a:pt x="63" y="419"/>
                    </a:lnTo>
                    <a:lnTo>
                      <a:pt x="84" y="565"/>
                    </a:lnTo>
                    <a:lnTo>
                      <a:pt x="84" y="712"/>
                    </a:lnTo>
                    <a:lnTo>
                      <a:pt x="188" y="1402"/>
                    </a:lnTo>
                    <a:lnTo>
                      <a:pt x="481" y="1402"/>
                    </a:lnTo>
                    <a:lnTo>
                      <a:pt x="649" y="1340"/>
                    </a:lnTo>
                    <a:lnTo>
                      <a:pt x="753" y="1193"/>
                    </a:lnTo>
                    <a:lnTo>
                      <a:pt x="921" y="1026"/>
                    </a:lnTo>
                    <a:lnTo>
                      <a:pt x="963" y="984"/>
                    </a:lnTo>
                    <a:lnTo>
                      <a:pt x="1046" y="900"/>
                    </a:lnTo>
                    <a:lnTo>
                      <a:pt x="1151" y="796"/>
                    </a:lnTo>
                    <a:lnTo>
                      <a:pt x="1151" y="712"/>
                    </a:lnTo>
                    <a:lnTo>
                      <a:pt x="1130" y="524"/>
                    </a:lnTo>
                    <a:lnTo>
                      <a:pt x="1046" y="524"/>
                    </a:lnTo>
                    <a:lnTo>
                      <a:pt x="1046" y="461"/>
                    </a:lnTo>
                    <a:lnTo>
                      <a:pt x="942" y="419"/>
                    </a:lnTo>
                    <a:lnTo>
                      <a:pt x="942" y="356"/>
                    </a:lnTo>
                    <a:lnTo>
                      <a:pt x="921" y="293"/>
                    </a:lnTo>
                    <a:lnTo>
                      <a:pt x="921" y="252"/>
                    </a:lnTo>
                    <a:lnTo>
                      <a:pt x="921" y="189"/>
                    </a:lnTo>
                    <a:lnTo>
                      <a:pt x="858" y="168"/>
                    </a:lnTo>
                    <a:lnTo>
                      <a:pt x="816" y="63"/>
                    </a:lnTo>
                    <a:lnTo>
                      <a:pt x="753" y="63"/>
                    </a:lnTo>
                    <a:lnTo>
                      <a:pt x="71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0" name="Google Shape;690;p23"/>
              <p:cNvSpPr/>
              <p:nvPr/>
            </p:nvSpPr>
            <p:spPr>
              <a:xfrm>
                <a:off x="3862550" y="3166900"/>
                <a:ext cx="275700" cy="273075"/>
              </a:xfrm>
              <a:custGeom>
                <a:rect b="b" l="l" r="r" t="t"/>
                <a:pathLst>
                  <a:path extrusionOk="0" h="10923" w="11028">
                    <a:moveTo>
                      <a:pt x="7701" y="0"/>
                    </a:moveTo>
                    <a:lnTo>
                      <a:pt x="7701" y="42"/>
                    </a:lnTo>
                    <a:lnTo>
                      <a:pt x="7743" y="84"/>
                    </a:lnTo>
                    <a:lnTo>
                      <a:pt x="7659" y="189"/>
                    </a:lnTo>
                    <a:lnTo>
                      <a:pt x="7575" y="189"/>
                    </a:lnTo>
                    <a:lnTo>
                      <a:pt x="7491" y="210"/>
                    </a:lnTo>
                    <a:lnTo>
                      <a:pt x="7366" y="210"/>
                    </a:lnTo>
                    <a:lnTo>
                      <a:pt x="7282" y="251"/>
                    </a:lnTo>
                    <a:lnTo>
                      <a:pt x="7240" y="251"/>
                    </a:lnTo>
                    <a:lnTo>
                      <a:pt x="7219" y="189"/>
                    </a:lnTo>
                    <a:lnTo>
                      <a:pt x="7178" y="189"/>
                    </a:lnTo>
                    <a:lnTo>
                      <a:pt x="7157" y="147"/>
                    </a:lnTo>
                    <a:lnTo>
                      <a:pt x="7073" y="126"/>
                    </a:lnTo>
                    <a:lnTo>
                      <a:pt x="6843" y="230"/>
                    </a:lnTo>
                    <a:lnTo>
                      <a:pt x="6759" y="293"/>
                    </a:lnTo>
                    <a:lnTo>
                      <a:pt x="6717" y="335"/>
                    </a:lnTo>
                    <a:lnTo>
                      <a:pt x="6487" y="356"/>
                    </a:lnTo>
                    <a:lnTo>
                      <a:pt x="6403" y="398"/>
                    </a:lnTo>
                    <a:lnTo>
                      <a:pt x="6320" y="314"/>
                    </a:lnTo>
                    <a:lnTo>
                      <a:pt x="6215" y="293"/>
                    </a:lnTo>
                    <a:lnTo>
                      <a:pt x="6111" y="293"/>
                    </a:lnTo>
                    <a:lnTo>
                      <a:pt x="6027" y="398"/>
                    </a:lnTo>
                    <a:lnTo>
                      <a:pt x="5922" y="502"/>
                    </a:lnTo>
                    <a:lnTo>
                      <a:pt x="5964" y="544"/>
                    </a:lnTo>
                    <a:lnTo>
                      <a:pt x="6006" y="607"/>
                    </a:lnTo>
                    <a:lnTo>
                      <a:pt x="5985" y="649"/>
                    </a:lnTo>
                    <a:lnTo>
                      <a:pt x="5859" y="670"/>
                    </a:lnTo>
                    <a:lnTo>
                      <a:pt x="5797" y="649"/>
                    </a:lnTo>
                    <a:lnTo>
                      <a:pt x="5671" y="628"/>
                    </a:lnTo>
                    <a:lnTo>
                      <a:pt x="5567" y="565"/>
                    </a:lnTo>
                    <a:lnTo>
                      <a:pt x="5483" y="565"/>
                    </a:lnTo>
                    <a:lnTo>
                      <a:pt x="5399" y="628"/>
                    </a:lnTo>
                    <a:lnTo>
                      <a:pt x="5336" y="607"/>
                    </a:lnTo>
                    <a:lnTo>
                      <a:pt x="5190" y="607"/>
                    </a:lnTo>
                    <a:lnTo>
                      <a:pt x="5064" y="523"/>
                    </a:lnTo>
                    <a:lnTo>
                      <a:pt x="4939" y="544"/>
                    </a:lnTo>
                    <a:lnTo>
                      <a:pt x="4918" y="502"/>
                    </a:lnTo>
                    <a:lnTo>
                      <a:pt x="4750" y="356"/>
                    </a:lnTo>
                    <a:lnTo>
                      <a:pt x="4667" y="335"/>
                    </a:lnTo>
                    <a:lnTo>
                      <a:pt x="4499" y="210"/>
                    </a:lnTo>
                    <a:lnTo>
                      <a:pt x="4437" y="189"/>
                    </a:lnTo>
                    <a:lnTo>
                      <a:pt x="4353" y="126"/>
                    </a:lnTo>
                    <a:lnTo>
                      <a:pt x="4290" y="126"/>
                    </a:lnTo>
                    <a:lnTo>
                      <a:pt x="4290" y="189"/>
                    </a:lnTo>
                    <a:lnTo>
                      <a:pt x="4186" y="147"/>
                    </a:lnTo>
                    <a:lnTo>
                      <a:pt x="4102" y="251"/>
                    </a:lnTo>
                    <a:lnTo>
                      <a:pt x="4018" y="251"/>
                    </a:lnTo>
                    <a:lnTo>
                      <a:pt x="3976" y="293"/>
                    </a:lnTo>
                    <a:lnTo>
                      <a:pt x="3976" y="356"/>
                    </a:lnTo>
                    <a:lnTo>
                      <a:pt x="3914" y="440"/>
                    </a:lnTo>
                    <a:lnTo>
                      <a:pt x="3914" y="502"/>
                    </a:lnTo>
                    <a:lnTo>
                      <a:pt x="3872" y="544"/>
                    </a:lnTo>
                    <a:lnTo>
                      <a:pt x="3788" y="544"/>
                    </a:lnTo>
                    <a:lnTo>
                      <a:pt x="3788" y="607"/>
                    </a:lnTo>
                    <a:lnTo>
                      <a:pt x="3893" y="733"/>
                    </a:lnTo>
                    <a:lnTo>
                      <a:pt x="3830" y="774"/>
                    </a:lnTo>
                    <a:lnTo>
                      <a:pt x="3809" y="858"/>
                    </a:lnTo>
                    <a:lnTo>
                      <a:pt x="3809" y="984"/>
                    </a:lnTo>
                    <a:lnTo>
                      <a:pt x="3872" y="1088"/>
                    </a:lnTo>
                    <a:lnTo>
                      <a:pt x="3872" y="1339"/>
                    </a:lnTo>
                    <a:lnTo>
                      <a:pt x="3767" y="1381"/>
                    </a:lnTo>
                    <a:lnTo>
                      <a:pt x="3725" y="1486"/>
                    </a:lnTo>
                    <a:lnTo>
                      <a:pt x="3474" y="1800"/>
                    </a:lnTo>
                    <a:lnTo>
                      <a:pt x="3516" y="2009"/>
                    </a:lnTo>
                    <a:lnTo>
                      <a:pt x="3495" y="2135"/>
                    </a:lnTo>
                    <a:lnTo>
                      <a:pt x="3495" y="2281"/>
                    </a:lnTo>
                    <a:lnTo>
                      <a:pt x="3390" y="2386"/>
                    </a:lnTo>
                    <a:lnTo>
                      <a:pt x="3390" y="2532"/>
                    </a:lnTo>
                    <a:lnTo>
                      <a:pt x="3390" y="2616"/>
                    </a:lnTo>
                    <a:lnTo>
                      <a:pt x="3370" y="2804"/>
                    </a:lnTo>
                    <a:lnTo>
                      <a:pt x="3390" y="2825"/>
                    </a:lnTo>
                    <a:lnTo>
                      <a:pt x="3370" y="2971"/>
                    </a:lnTo>
                    <a:lnTo>
                      <a:pt x="3286" y="3034"/>
                    </a:lnTo>
                    <a:lnTo>
                      <a:pt x="3244" y="3223"/>
                    </a:lnTo>
                    <a:lnTo>
                      <a:pt x="3244" y="3390"/>
                    </a:lnTo>
                    <a:lnTo>
                      <a:pt x="3056" y="3704"/>
                    </a:lnTo>
                    <a:lnTo>
                      <a:pt x="2951" y="3746"/>
                    </a:lnTo>
                    <a:lnTo>
                      <a:pt x="2846" y="3808"/>
                    </a:lnTo>
                    <a:lnTo>
                      <a:pt x="2763" y="3787"/>
                    </a:lnTo>
                    <a:lnTo>
                      <a:pt x="2637" y="3892"/>
                    </a:lnTo>
                    <a:lnTo>
                      <a:pt x="2533" y="4018"/>
                    </a:lnTo>
                    <a:lnTo>
                      <a:pt x="2533" y="4164"/>
                    </a:lnTo>
                    <a:lnTo>
                      <a:pt x="2344" y="4332"/>
                    </a:lnTo>
                    <a:lnTo>
                      <a:pt x="2302" y="4436"/>
                    </a:lnTo>
                    <a:lnTo>
                      <a:pt x="2323" y="4624"/>
                    </a:lnTo>
                    <a:lnTo>
                      <a:pt x="2344" y="4645"/>
                    </a:lnTo>
                    <a:lnTo>
                      <a:pt x="2323" y="4959"/>
                    </a:lnTo>
                    <a:lnTo>
                      <a:pt x="2302" y="5127"/>
                    </a:lnTo>
                    <a:lnTo>
                      <a:pt x="2302" y="5231"/>
                    </a:lnTo>
                    <a:lnTo>
                      <a:pt x="2198" y="5378"/>
                    </a:lnTo>
                    <a:lnTo>
                      <a:pt x="2093" y="5420"/>
                    </a:lnTo>
                    <a:lnTo>
                      <a:pt x="2009" y="5482"/>
                    </a:lnTo>
                    <a:lnTo>
                      <a:pt x="1947" y="5566"/>
                    </a:lnTo>
                    <a:lnTo>
                      <a:pt x="1717" y="5796"/>
                    </a:lnTo>
                    <a:lnTo>
                      <a:pt x="1633" y="5901"/>
                    </a:lnTo>
                    <a:lnTo>
                      <a:pt x="1507" y="5984"/>
                    </a:lnTo>
                    <a:lnTo>
                      <a:pt x="1382" y="5901"/>
                    </a:lnTo>
                    <a:lnTo>
                      <a:pt x="1319" y="5796"/>
                    </a:lnTo>
                    <a:lnTo>
                      <a:pt x="1298" y="5775"/>
                    </a:lnTo>
                    <a:lnTo>
                      <a:pt x="1382" y="5650"/>
                    </a:lnTo>
                    <a:lnTo>
                      <a:pt x="1382" y="5587"/>
                    </a:lnTo>
                    <a:lnTo>
                      <a:pt x="1193" y="5650"/>
                    </a:lnTo>
                    <a:lnTo>
                      <a:pt x="1089" y="5754"/>
                    </a:lnTo>
                    <a:lnTo>
                      <a:pt x="1005" y="5733"/>
                    </a:lnTo>
                    <a:lnTo>
                      <a:pt x="942" y="5754"/>
                    </a:lnTo>
                    <a:lnTo>
                      <a:pt x="942" y="5859"/>
                    </a:lnTo>
                    <a:lnTo>
                      <a:pt x="859" y="5943"/>
                    </a:lnTo>
                    <a:lnTo>
                      <a:pt x="754" y="5943"/>
                    </a:lnTo>
                    <a:lnTo>
                      <a:pt x="754" y="5880"/>
                    </a:lnTo>
                    <a:lnTo>
                      <a:pt x="733" y="5838"/>
                    </a:lnTo>
                    <a:lnTo>
                      <a:pt x="629" y="5880"/>
                    </a:lnTo>
                    <a:lnTo>
                      <a:pt x="566" y="5859"/>
                    </a:lnTo>
                    <a:lnTo>
                      <a:pt x="440" y="5984"/>
                    </a:lnTo>
                    <a:lnTo>
                      <a:pt x="315" y="6089"/>
                    </a:lnTo>
                    <a:lnTo>
                      <a:pt x="252" y="6152"/>
                    </a:lnTo>
                    <a:lnTo>
                      <a:pt x="273" y="6361"/>
                    </a:lnTo>
                    <a:lnTo>
                      <a:pt x="210" y="6424"/>
                    </a:lnTo>
                    <a:lnTo>
                      <a:pt x="105" y="6424"/>
                    </a:lnTo>
                    <a:lnTo>
                      <a:pt x="1" y="6508"/>
                    </a:lnTo>
                    <a:lnTo>
                      <a:pt x="22" y="6570"/>
                    </a:lnTo>
                    <a:lnTo>
                      <a:pt x="210" y="6591"/>
                    </a:lnTo>
                    <a:lnTo>
                      <a:pt x="252" y="6633"/>
                    </a:lnTo>
                    <a:lnTo>
                      <a:pt x="273" y="6633"/>
                    </a:lnTo>
                    <a:lnTo>
                      <a:pt x="273" y="6612"/>
                    </a:lnTo>
                    <a:lnTo>
                      <a:pt x="315" y="6591"/>
                    </a:lnTo>
                    <a:lnTo>
                      <a:pt x="377" y="6591"/>
                    </a:lnTo>
                    <a:lnTo>
                      <a:pt x="482" y="6570"/>
                    </a:lnTo>
                    <a:lnTo>
                      <a:pt x="566" y="6528"/>
                    </a:lnTo>
                    <a:lnTo>
                      <a:pt x="1256" y="6528"/>
                    </a:lnTo>
                    <a:lnTo>
                      <a:pt x="1424" y="6570"/>
                    </a:lnTo>
                    <a:lnTo>
                      <a:pt x="1633" y="6528"/>
                    </a:lnTo>
                    <a:lnTo>
                      <a:pt x="2637" y="6528"/>
                    </a:lnTo>
                    <a:lnTo>
                      <a:pt x="2637" y="6612"/>
                    </a:lnTo>
                    <a:lnTo>
                      <a:pt x="2637" y="6633"/>
                    </a:lnTo>
                    <a:lnTo>
                      <a:pt x="2637" y="6717"/>
                    </a:lnTo>
                    <a:lnTo>
                      <a:pt x="2679" y="6780"/>
                    </a:lnTo>
                    <a:lnTo>
                      <a:pt x="2721" y="6842"/>
                    </a:lnTo>
                    <a:lnTo>
                      <a:pt x="2679" y="6905"/>
                    </a:lnTo>
                    <a:lnTo>
                      <a:pt x="2679" y="6989"/>
                    </a:lnTo>
                    <a:lnTo>
                      <a:pt x="2742" y="7093"/>
                    </a:lnTo>
                    <a:lnTo>
                      <a:pt x="2763" y="7219"/>
                    </a:lnTo>
                    <a:lnTo>
                      <a:pt x="2784" y="7261"/>
                    </a:lnTo>
                    <a:lnTo>
                      <a:pt x="2784" y="7345"/>
                    </a:lnTo>
                    <a:lnTo>
                      <a:pt x="2846" y="7365"/>
                    </a:lnTo>
                    <a:lnTo>
                      <a:pt x="2888" y="7449"/>
                    </a:lnTo>
                    <a:lnTo>
                      <a:pt x="2972" y="7554"/>
                    </a:lnTo>
                    <a:lnTo>
                      <a:pt x="2993" y="7763"/>
                    </a:lnTo>
                    <a:lnTo>
                      <a:pt x="3056" y="7784"/>
                    </a:lnTo>
                    <a:lnTo>
                      <a:pt x="3202" y="7784"/>
                    </a:lnTo>
                    <a:lnTo>
                      <a:pt x="3307" y="7763"/>
                    </a:lnTo>
                    <a:lnTo>
                      <a:pt x="3390" y="7784"/>
                    </a:lnTo>
                    <a:lnTo>
                      <a:pt x="3579" y="7826"/>
                    </a:lnTo>
                    <a:lnTo>
                      <a:pt x="3662" y="7763"/>
                    </a:lnTo>
                    <a:lnTo>
                      <a:pt x="4102" y="7742"/>
                    </a:lnTo>
                    <a:lnTo>
                      <a:pt x="4102" y="7575"/>
                    </a:lnTo>
                    <a:lnTo>
                      <a:pt x="4081" y="7470"/>
                    </a:lnTo>
                    <a:lnTo>
                      <a:pt x="4123" y="7449"/>
                    </a:lnTo>
                    <a:lnTo>
                      <a:pt x="4186" y="7345"/>
                    </a:lnTo>
                    <a:lnTo>
                      <a:pt x="4186" y="7198"/>
                    </a:lnTo>
                    <a:lnTo>
                      <a:pt x="4750" y="7156"/>
                    </a:lnTo>
                    <a:lnTo>
                      <a:pt x="4750" y="7114"/>
                    </a:lnTo>
                    <a:lnTo>
                      <a:pt x="4939" y="7135"/>
                    </a:lnTo>
                    <a:lnTo>
                      <a:pt x="4918" y="7219"/>
                    </a:lnTo>
                    <a:lnTo>
                      <a:pt x="4876" y="7261"/>
                    </a:lnTo>
                    <a:lnTo>
                      <a:pt x="4918" y="7324"/>
                    </a:lnTo>
                    <a:lnTo>
                      <a:pt x="5567" y="7365"/>
                    </a:lnTo>
                    <a:lnTo>
                      <a:pt x="5587" y="7449"/>
                    </a:lnTo>
                    <a:lnTo>
                      <a:pt x="5587" y="7533"/>
                    </a:lnTo>
                    <a:lnTo>
                      <a:pt x="5587" y="7617"/>
                    </a:lnTo>
                    <a:lnTo>
                      <a:pt x="5546" y="7721"/>
                    </a:lnTo>
                    <a:lnTo>
                      <a:pt x="5504" y="7826"/>
                    </a:lnTo>
                    <a:lnTo>
                      <a:pt x="5567" y="7889"/>
                    </a:lnTo>
                    <a:lnTo>
                      <a:pt x="5567" y="7972"/>
                    </a:lnTo>
                    <a:lnTo>
                      <a:pt x="5546" y="8035"/>
                    </a:lnTo>
                    <a:lnTo>
                      <a:pt x="5546" y="8056"/>
                    </a:lnTo>
                    <a:lnTo>
                      <a:pt x="5567" y="8140"/>
                    </a:lnTo>
                    <a:lnTo>
                      <a:pt x="5567" y="8349"/>
                    </a:lnTo>
                    <a:lnTo>
                      <a:pt x="5504" y="8453"/>
                    </a:lnTo>
                    <a:lnTo>
                      <a:pt x="5567" y="8495"/>
                    </a:lnTo>
                    <a:lnTo>
                      <a:pt x="5567" y="8579"/>
                    </a:lnTo>
                    <a:lnTo>
                      <a:pt x="5608" y="8621"/>
                    </a:lnTo>
                    <a:lnTo>
                      <a:pt x="5608" y="8705"/>
                    </a:lnTo>
                    <a:lnTo>
                      <a:pt x="5650" y="8725"/>
                    </a:lnTo>
                    <a:lnTo>
                      <a:pt x="5671" y="8788"/>
                    </a:lnTo>
                    <a:lnTo>
                      <a:pt x="5713" y="8809"/>
                    </a:lnTo>
                    <a:lnTo>
                      <a:pt x="5755" y="8872"/>
                    </a:lnTo>
                    <a:lnTo>
                      <a:pt x="5713" y="8935"/>
                    </a:lnTo>
                    <a:lnTo>
                      <a:pt x="5713" y="9018"/>
                    </a:lnTo>
                    <a:lnTo>
                      <a:pt x="5797" y="9081"/>
                    </a:lnTo>
                    <a:lnTo>
                      <a:pt x="5797" y="9144"/>
                    </a:lnTo>
                    <a:lnTo>
                      <a:pt x="5776" y="9186"/>
                    </a:lnTo>
                    <a:lnTo>
                      <a:pt x="5776" y="9311"/>
                    </a:lnTo>
                    <a:lnTo>
                      <a:pt x="5859" y="9353"/>
                    </a:lnTo>
                    <a:lnTo>
                      <a:pt x="5818" y="9437"/>
                    </a:lnTo>
                    <a:lnTo>
                      <a:pt x="5818" y="9458"/>
                    </a:lnTo>
                    <a:lnTo>
                      <a:pt x="5776" y="9500"/>
                    </a:lnTo>
                    <a:lnTo>
                      <a:pt x="5776" y="9625"/>
                    </a:lnTo>
                    <a:lnTo>
                      <a:pt x="5797" y="9646"/>
                    </a:lnTo>
                    <a:lnTo>
                      <a:pt x="5859" y="9646"/>
                    </a:lnTo>
                    <a:lnTo>
                      <a:pt x="5901" y="9625"/>
                    </a:lnTo>
                    <a:lnTo>
                      <a:pt x="5964" y="9604"/>
                    </a:lnTo>
                    <a:lnTo>
                      <a:pt x="5985" y="9562"/>
                    </a:lnTo>
                    <a:lnTo>
                      <a:pt x="6027" y="9562"/>
                    </a:lnTo>
                    <a:lnTo>
                      <a:pt x="6111" y="9625"/>
                    </a:lnTo>
                    <a:lnTo>
                      <a:pt x="6173" y="9646"/>
                    </a:lnTo>
                    <a:lnTo>
                      <a:pt x="6320" y="9646"/>
                    </a:lnTo>
                    <a:lnTo>
                      <a:pt x="6383" y="9667"/>
                    </a:lnTo>
                    <a:lnTo>
                      <a:pt x="6424" y="9646"/>
                    </a:lnTo>
                    <a:lnTo>
                      <a:pt x="6508" y="9625"/>
                    </a:lnTo>
                    <a:lnTo>
                      <a:pt x="6592" y="9562"/>
                    </a:lnTo>
                    <a:lnTo>
                      <a:pt x="6696" y="9541"/>
                    </a:lnTo>
                    <a:lnTo>
                      <a:pt x="6801" y="9541"/>
                    </a:lnTo>
                    <a:lnTo>
                      <a:pt x="6843" y="9604"/>
                    </a:lnTo>
                    <a:lnTo>
                      <a:pt x="6906" y="9562"/>
                    </a:lnTo>
                    <a:lnTo>
                      <a:pt x="7010" y="9625"/>
                    </a:lnTo>
                    <a:lnTo>
                      <a:pt x="7031" y="9646"/>
                    </a:lnTo>
                    <a:lnTo>
                      <a:pt x="7031" y="9751"/>
                    </a:lnTo>
                    <a:lnTo>
                      <a:pt x="7052" y="9772"/>
                    </a:lnTo>
                    <a:lnTo>
                      <a:pt x="7073" y="9814"/>
                    </a:lnTo>
                    <a:lnTo>
                      <a:pt x="7157" y="9751"/>
                    </a:lnTo>
                    <a:lnTo>
                      <a:pt x="7240" y="9709"/>
                    </a:lnTo>
                    <a:lnTo>
                      <a:pt x="7324" y="9709"/>
                    </a:lnTo>
                    <a:lnTo>
                      <a:pt x="7345" y="9667"/>
                    </a:lnTo>
                    <a:lnTo>
                      <a:pt x="7491" y="9625"/>
                    </a:lnTo>
                    <a:lnTo>
                      <a:pt x="7554" y="9625"/>
                    </a:lnTo>
                    <a:lnTo>
                      <a:pt x="7554" y="9751"/>
                    </a:lnTo>
                    <a:lnTo>
                      <a:pt x="7575" y="9814"/>
                    </a:lnTo>
                    <a:lnTo>
                      <a:pt x="7575" y="9876"/>
                    </a:lnTo>
                    <a:lnTo>
                      <a:pt x="7575" y="9939"/>
                    </a:lnTo>
                    <a:lnTo>
                      <a:pt x="7638" y="9939"/>
                    </a:lnTo>
                    <a:lnTo>
                      <a:pt x="7743" y="9981"/>
                    </a:lnTo>
                    <a:lnTo>
                      <a:pt x="7784" y="9981"/>
                    </a:lnTo>
                    <a:lnTo>
                      <a:pt x="7910" y="10065"/>
                    </a:lnTo>
                    <a:lnTo>
                      <a:pt x="8056" y="10086"/>
                    </a:lnTo>
                    <a:lnTo>
                      <a:pt x="8182" y="10127"/>
                    </a:lnTo>
                    <a:lnTo>
                      <a:pt x="8182" y="10148"/>
                    </a:lnTo>
                    <a:lnTo>
                      <a:pt x="8287" y="10148"/>
                    </a:lnTo>
                    <a:lnTo>
                      <a:pt x="8433" y="10086"/>
                    </a:lnTo>
                    <a:lnTo>
                      <a:pt x="8475" y="10044"/>
                    </a:lnTo>
                    <a:lnTo>
                      <a:pt x="8517" y="9876"/>
                    </a:lnTo>
                    <a:lnTo>
                      <a:pt x="8600" y="9876"/>
                    </a:lnTo>
                    <a:lnTo>
                      <a:pt x="8642" y="9855"/>
                    </a:lnTo>
                    <a:lnTo>
                      <a:pt x="8684" y="9855"/>
                    </a:lnTo>
                    <a:lnTo>
                      <a:pt x="8684" y="10023"/>
                    </a:lnTo>
                    <a:lnTo>
                      <a:pt x="8789" y="10127"/>
                    </a:lnTo>
                    <a:lnTo>
                      <a:pt x="8789" y="10190"/>
                    </a:lnTo>
                    <a:lnTo>
                      <a:pt x="8935" y="10274"/>
                    </a:lnTo>
                    <a:lnTo>
                      <a:pt x="9144" y="10337"/>
                    </a:lnTo>
                    <a:lnTo>
                      <a:pt x="9270" y="10441"/>
                    </a:lnTo>
                    <a:lnTo>
                      <a:pt x="9375" y="10588"/>
                    </a:lnTo>
                    <a:lnTo>
                      <a:pt x="9479" y="10671"/>
                    </a:lnTo>
                    <a:lnTo>
                      <a:pt x="9584" y="10797"/>
                    </a:lnTo>
                    <a:lnTo>
                      <a:pt x="9730" y="10922"/>
                    </a:lnTo>
                    <a:lnTo>
                      <a:pt x="9793" y="10922"/>
                    </a:lnTo>
                    <a:lnTo>
                      <a:pt x="9898" y="10902"/>
                    </a:lnTo>
                    <a:lnTo>
                      <a:pt x="9981" y="10860"/>
                    </a:lnTo>
                    <a:lnTo>
                      <a:pt x="10002" y="10881"/>
                    </a:lnTo>
                    <a:lnTo>
                      <a:pt x="10044" y="10902"/>
                    </a:lnTo>
                    <a:lnTo>
                      <a:pt x="10107" y="10922"/>
                    </a:lnTo>
                    <a:lnTo>
                      <a:pt x="10170" y="10881"/>
                    </a:lnTo>
                    <a:lnTo>
                      <a:pt x="10107" y="10253"/>
                    </a:lnTo>
                    <a:lnTo>
                      <a:pt x="10065" y="10232"/>
                    </a:lnTo>
                    <a:lnTo>
                      <a:pt x="9940" y="10253"/>
                    </a:lnTo>
                    <a:lnTo>
                      <a:pt x="9940" y="10337"/>
                    </a:lnTo>
                    <a:lnTo>
                      <a:pt x="9981" y="10378"/>
                    </a:lnTo>
                    <a:lnTo>
                      <a:pt x="9688" y="10378"/>
                    </a:lnTo>
                    <a:lnTo>
                      <a:pt x="9647" y="10295"/>
                    </a:lnTo>
                    <a:lnTo>
                      <a:pt x="9626" y="10232"/>
                    </a:lnTo>
                    <a:lnTo>
                      <a:pt x="9458" y="10065"/>
                    </a:lnTo>
                    <a:lnTo>
                      <a:pt x="9375" y="9981"/>
                    </a:lnTo>
                    <a:lnTo>
                      <a:pt x="9375" y="9855"/>
                    </a:lnTo>
                    <a:lnTo>
                      <a:pt x="9375" y="9521"/>
                    </a:lnTo>
                    <a:lnTo>
                      <a:pt x="9375" y="9437"/>
                    </a:lnTo>
                    <a:lnTo>
                      <a:pt x="9479" y="9332"/>
                    </a:lnTo>
                    <a:lnTo>
                      <a:pt x="9542" y="9290"/>
                    </a:lnTo>
                    <a:lnTo>
                      <a:pt x="9521" y="9249"/>
                    </a:lnTo>
                    <a:lnTo>
                      <a:pt x="9563" y="9228"/>
                    </a:lnTo>
                    <a:lnTo>
                      <a:pt x="9563" y="9102"/>
                    </a:lnTo>
                    <a:lnTo>
                      <a:pt x="9563" y="9018"/>
                    </a:lnTo>
                    <a:lnTo>
                      <a:pt x="9563" y="8935"/>
                    </a:lnTo>
                    <a:lnTo>
                      <a:pt x="9563" y="8872"/>
                    </a:lnTo>
                    <a:lnTo>
                      <a:pt x="9584" y="8809"/>
                    </a:lnTo>
                    <a:lnTo>
                      <a:pt x="9626" y="8767"/>
                    </a:lnTo>
                    <a:lnTo>
                      <a:pt x="9542" y="8725"/>
                    </a:lnTo>
                    <a:lnTo>
                      <a:pt x="9479" y="8663"/>
                    </a:lnTo>
                    <a:lnTo>
                      <a:pt x="9458" y="8558"/>
                    </a:lnTo>
                    <a:lnTo>
                      <a:pt x="9688" y="8077"/>
                    </a:lnTo>
                    <a:lnTo>
                      <a:pt x="10630" y="7868"/>
                    </a:lnTo>
                    <a:lnTo>
                      <a:pt x="10714" y="7889"/>
                    </a:lnTo>
                    <a:lnTo>
                      <a:pt x="10588" y="7449"/>
                    </a:lnTo>
                    <a:lnTo>
                      <a:pt x="10170" y="6884"/>
                    </a:lnTo>
                    <a:lnTo>
                      <a:pt x="10044" y="6194"/>
                    </a:lnTo>
                    <a:lnTo>
                      <a:pt x="9960" y="5733"/>
                    </a:lnTo>
                    <a:lnTo>
                      <a:pt x="9856" y="5043"/>
                    </a:lnTo>
                    <a:lnTo>
                      <a:pt x="9856" y="4896"/>
                    </a:lnTo>
                    <a:lnTo>
                      <a:pt x="9835" y="4750"/>
                    </a:lnTo>
                    <a:lnTo>
                      <a:pt x="9772" y="4645"/>
                    </a:lnTo>
                    <a:lnTo>
                      <a:pt x="9772" y="4583"/>
                    </a:lnTo>
                    <a:lnTo>
                      <a:pt x="9772" y="4499"/>
                    </a:lnTo>
                    <a:lnTo>
                      <a:pt x="9877" y="4122"/>
                    </a:lnTo>
                    <a:lnTo>
                      <a:pt x="9981" y="3997"/>
                    </a:lnTo>
                    <a:lnTo>
                      <a:pt x="10107" y="3892"/>
                    </a:lnTo>
                    <a:lnTo>
                      <a:pt x="10149" y="3871"/>
                    </a:lnTo>
                    <a:lnTo>
                      <a:pt x="10107" y="3746"/>
                    </a:lnTo>
                    <a:lnTo>
                      <a:pt x="10191" y="3536"/>
                    </a:lnTo>
                    <a:lnTo>
                      <a:pt x="10212" y="3327"/>
                    </a:lnTo>
                    <a:lnTo>
                      <a:pt x="10212" y="3160"/>
                    </a:lnTo>
                    <a:lnTo>
                      <a:pt x="10253" y="3118"/>
                    </a:lnTo>
                    <a:lnTo>
                      <a:pt x="10484" y="2699"/>
                    </a:lnTo>
                    <a:lnTo>
                      <a:pt x="10525" y="2616"/>
                    </a:lnTo>
                    <a:lnTo>
                      <a:pt x="10714" y="2407"/>
                    </a:lnTo>
                    <a:lnTo>
                      <a:pt x="11007" y="2009"/>
                    </a:lnTo>
                    <a:lnTo>
                      <a:pt x="11028" y="1925"/>
                    </a:lnTo>
                    <a:lnTo>
                      <a:pt x="10986" y="1863"/>
                    </a:lnTo>
                    <a:lnTo>
                      <a:pt x="10923" y="1779"/>
                    </a:lnTo>
                    <a:lnTo>
                      <a:pt x="10839" y="1716"/>
                    </a:lnTo>
                    <a:lnTo>
                      <a:pt x="10881" y="1591"/>
                    </a:lnTo>
                    <a:lnTo>
                      <a:pt x="10902" y="1381"/>
                    </a:lnTo>
                    <a:lnTo>
                      <a:pt x="10902" y="1235"/>
                    </a:lnTo>
                    <a:lnTo>
                      <a:pt x="10944" y="1151"/>
                    </a:lnTo>
                    <a:lnTo>
                      <a:pt x="10986" y="1047"/>
                    </a:lnTo>
                    <a:lnTo>
                      <a:pt x="10944" y="1026"/>
                    </a:lnTo>
                    <a:lnTo>
                      <a:pt x="10776" y="1026"/>
                    </a:lnTo>
                    <a:lnTo>
                      <a:pt x="10776" y="942"/>
                    </a:lnTo>
                    <a:lnTo>
                      <a:pt x="10735" y="858"/>
                    </a:lnTo>
                    <a:lnTo>
                      <a:pt x="10693" y="837"/>
                    </a:lnTo>
                    <a:lnTo>
                      <a:pt x="10672" y="733"/>
                    </a:lnTo>
                    <a:lnTo>
                      <a:pt x="10588" y="670"/>
                    </a:lnTo>
                    <a:lnTo>
                      <a:pt x="10463" y="628"/>
                    </a:lnTo>
                    <a:lnTo>
                      <a:pt x="10400" y="565"/>
                    </a:lnTo>
                    <a:lnTo>
                      <a:pt x="10358" y="502"/>
                    </a:lnTo>
                    <a:lnTo>
                      <a:pt x="10274" y="335"/>
                    </a:lnTo>
                    <a:lnTo>
                      <a:pt x="10212" y="314"/>
                    </a:lnTo>
                    <a:lnTo>
                      <a:pt x="10086" y="314"/>
                    </a:lnTo>
                    <a:lnTo>
                      <a:pt x="10044" y="398"/>
                    </a:lnTo>
                    <a:lnTo>
                      <a:pt x="9981" y="440"/>
                    </a:lnTo>
                    <a:lnTo>
                      <a:pt x="9877" y="502"/>
                    </a:lnTo>
                    <a:lnTo>
                      <a:pt x="9835" y="502"/>
                    </a:lnTo>
                    <a:lnTo>
                      <a:pt x="9793" y="440"/>
                    </a:lnTo>
                    <a:lnTo>
                      <a:pt x="9584" y="440"/>
                    </a:lnTo>
                    <a:lnTo>
                      <a:pt x="9521" y="502"/>
                    </a:lnTo>
                    <a:lnTo>
                      <a:pt x="9479" y="544"/>
                    </a:lnTo>
                    <a:lnTo>
                      <a:pt x="9416" y="565"/>
                    </a:lnTo>
                    <a:lnTo>
                      <a:pt x="9312" y="523"/>
                    </a:lnTo>
                    <a:lnTo>
                      <a:pt x="9165" y="440"/>
                    </a:lnTo>
                    <a:lnTo>
                      <a:pt x="9124" y="356"/>
                    </a:lnTo>
                    <a:lnTo>
                      <a:pt x="9040" y="335"/>
                    </a:lnTo>
                    <a:lnTo>
                      <a:pt x="8998" y="293"/>
                    </a:lnTo>
                    <a:lnTo>
                      <a:pt x="8956" y="189"/>
                    </a:lnTo>
                    <a:lnTo>
                      <a:pt x="8935" y="147"/>
                    </a:lnTo>
                    <a:lnTo>
                      <a:pt x="8831" y="105"/>
                    </a:lnTo>
                    <a:lnTo>
                      <a:pt x="8705" y="105"/>
                    </a:lnTo>
                    <a:lnTo>
                      <a:pt x="8517" y="189"/>
                    </a:lnTo>
                    <a:lnTo>
                      <a:pt x="8496" y="147"/>
                    </a:lnTo>
                    <a:lnTo>
                      <a:pt x="8266" y="147"/>
                    </a:lnTo>
                    <a:lnTo>
                      <a:pt x="8182" y="105"/>
                    </a:lnTo>
                    <a:lnTo>
                      <a:pt x="8098" y="84"/>
                    </a:lnTo>
                    <a:lnTo>
                      <a:pt x="8056" y="42"/>
                    </a:lnTo>
                    <a:lnTo>
                      <a:pt x="7868" y="42"/>
                    </a:lnTo>
                    <a:lnTo>
                      <a:pt x="778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1" name="Google Shape;691;p23"/>
              <p:cNvSpPr/>
              <p:nvPr/>
            </p:nvSpPr>
            <p:spPr>
              <a:xfrm>
                <a:off x="4159150" y="3380850"/>
                <a:ext cx="46050" cy="116150"/>
              </a:xfrm>
              <a:custGeom>
                <a:rect b="b" l="l" r="r" t="t"/>
                <a:pathLst>
                  <a:path extrusionOk="0" h="4646" w="1842">
                    <a:moveTo>
                      <a:pt x="210" y="0"/>
                    </a:moveTo>
                    <a:lnTo>
                      <a:pt x="189" y="21"/>
                    </a:lnTo>
                    <a:lnTo>
                      <a:pt x="210" y="105"/>
                    </a:lnTo>
                    <a:lnTo>
                      <a:pt x="231" y="126"/>
                    </a:lnTo>
                    <a:lnTo>
                      <a:pt x="273" y="209"/>
                    </a:lnTo>
                    <a:lnTo>
                      <a:pt x="377" y="251"/>
                    </a:lnTo>
                    <a:lnTo>
                      <a:pt x="419" y="272"/>
                    </a:lnTo>
                    <a:lnTo>
                      <a:pt x="419" y="314"/>
                    </a:lnTo>
                    <a:lnTo>
                      <a:pt x="377" y="460"/>
                    </a:lnTo>
                    <a:lnTo>
                      <a:pt x="377" y="523"/>
                    </a:lnTo>
                    <a:lnTo>
                      <a:pt x="482" y="586"/>
                    </a:lnTo>
                    <a:lnTo>
                      <a:pt x="503" y="670"/>
                    </a:lnTo>
                    <a:lnTo>
                      <a:pt x="503" y="795"/>
                    </a:lnTo>
                    <a:lnTo>
                      <a:pt x="482" y="837"/>
                    </a:lnTo>
                    <a:lnTo>
                      <a:pt x="482" y="879"/>
                    </a:lnTo>
                    <a:lnTo>
                      <a:pt x="335" y="1004"/>
                    </a:lnTo>
                    <a:lnTo>
                      <a:pt x="335" y="1088"/>
                    </a:lnTo>
                    <a:lnTo>
                      <a:pt x="377" y="1193"/>
                    </a:lnTo>
                    <a:lnTo>
                      <a:pt x="377" y="1276"/>
                    </a:lnTo>
                    <a:lnTo>
                      <a:pt x="398" y="1360"/>
                    </a:lnTo>
                    <a:lnTo>
                      <a:pt x="335" y="1423"/>
                    </a:lnTo>
                    <a:lnTo>
                      <a:pt x="398" y="1507"/>
                    </a:lnTo>
                    <a:lnTo>
                      <a:pt x="398" y="1590"/>
                    </a:lnTo>
                    <a:lnTo>
                      <a:pt x="335" y="1611"/>
                    </a:lnTo>
                    <a:lnTo>
                      <a:pt x="377" y="1695"/>
                    </a:lnTo>
                    <a:lnTo>
                      <a:pt x="398" y="1737"/>
                    </a:lnTo>
                    <a:lnTo>
                      <a:pt x="440" y="1779"/>
                    </a:lnTo>
                    <a:lnTo>
                      <a:pt x="440" y="1820"/>
                    </a:lnTo>
                    <a:lnTo>
                      <a:pt x="398" y="1820"/>
                    </a:lnTo>
                    <a:lnTo>
                      <a:pt x="377" y="1904"/>
                    </a:lnTo>
                    <a:lnTo>
                      <a:pt x="293" y="1925"/>
                    </a:lnTo>
                    <a:lnTo>
                      <a:pt x="168" y="2030"/>
                    </a:lnTo>
                    <a:lnTo>
                      <a:pt x="126" y="2051"/>
                    </a:lnTo>
                    <a:lnTo>
                      <a:pt x="126" y="2134"/>
                    </a:lnTo>
                    <a:lnTo>
                      <a:pt x="168" y="2197"/>
                    </a:lnTo>
                    <a:lnTo>
                      <a:pt x="126" y="2260"/>
                    </a:lnTo>
                    <a:lnTo>
                      <a:pt x="126" y="2344"/>
                    </a:lnTo>
                    <a:lnTo>
                      <a:pt x="63" y="2448"/>
                    </a:lnTo>
                    <a:lnTo>
                      <a:pt x="1" y="2469"/>
                    </a:lnTo>
                    <a:lnTo>
                      <a:pt x="1" y="2532"/>
                    </a:lnTo>
                    <a:lnTo>
                      <a:pt x="84" y="2636"/>
                    </a:lnTo>
                    <a:lnTo>
                      <a:pt x="126" y="2741"/>
                    </a:lnTo>
                    <a:lnTo>
                      <a:pt x="168" y="2783"/>
                    </a:lnTo>
                    <a:lnTo>
                      <a:pt x="314" y="2762"/>
                    </a:lnTo>
                    <a:lnTo>
                      <a:pt x="335" y="2825"/>
                    </a:lnTo>
                    <a:lnTo>
                      <a:pt x="377" y="2867"/>
                    </a:lnTo>
                    <a:lnTo>
                      <a:pt x="419" y="2929"/>
                    </a:lnTo>
                    <a:lnTo>
                      <a:pt x="419" y="2992"/>
                    </a:lnTo>
                    <a:lnTo>
                      <a:pt x="524" y="3055"/>
                    </a:lnTo>
                    <a:lnTo>
                      <a:pt x="586" y="3034"/>
                    </a:lnTo>
                    <a:lnTo>
                      <a:pt x="628" y="3034"/>
                    </a:lnTo>
                    <a:lnTo>
                      <a:pt x="691" y="2971"/>
                    </a:lnTo>
                    <a:lnTo>
                      <a:pt x="817" y="2971"/>
                    </a:lnTo>
                    <a:lnTo>
                      <a:pt x="963" y="2992"/>
                    </a:lnTo>
                    <a:lnTo>
                      <a:pt x="1026" y="3097"/>
                    </a:lnTo>
                    <a:lnTo>
                      <a:pt x="1026" y="3264"/>
                    </a:lnTo>
                    <a:lnTo>
                      <a:pt x="1005" y="3390"/>
                    </a:lnTo>
                    <a:lnTo>
                      <a:pt x="900" y="3515"/>
                    </a:lnTo>
                    <a:lnTo>
                      <a:pt x="837" y="3662"/>
                    </a:lnTo>
                    <a:lnTo>
                      <a:pt x="796" y="3766"/>
                    </a:lnTo>
                    <a:lnTo>
                      <a:pt x="796" y="3871"/>
                    </a:lnTo>
                    <a:lnTo>
                      <a:pt x="837" y="3996"/>
                    </a:lnTo>
                    <a:lnTo>
                      <a:pt x="837" y="4080"/>
                    </a:lnTo>
                    <a:lnTo>
                      <a:pt x="942" y="4206"/>
                    </a:lnTo>
                    <a:lnTo>
                      <a:pt x="1047" y="4289"/>
                    </a:lnTo>
                    <a:lnTo>
                      <a:pt x="1130" y="4331"/>
                    </a:lnTo>
                    <a:lnTo>
                      <a:pt x="1172" y="4394"/>
                    </a:lnTo>
                    <a:lnTo>
                      <a:pt x="1256" y="4499"/>
                    </a:lnTo>
                    <a:lnTo>
                      <a:pt x="1235" y="4541"/>
                    </a:lnTo>
                    <a:lnTo>
                      <a:pt x="1256" y="4645"/>
                    </a:lnTo>
                    <a:lnTo>
                      <a:pt x="1361" y="4624"/>
                    </a:lnTo>
                    <a:lnTo>
                      <a:pt x="1381" y="4499"/>
                    </a:lnTo>
                    <a:lnTo>
                      <a:pt x="1361" y="4352"/>
                    </a:lnTo>
                    <a:lnTo>
                      <a:pt x="1423" y="4248"/>
                    </a:lnTo>
                    <a:lnTo>
                      <a:pt x="1423" y="4143"/>
                    </a:lnTo>
                    <a:lnTo>
                      <a:pt x="1486" y="3996"/>
                    </a:lnTo>
                    <a:lnTo>
                      <a:pt x="1591" y="3976"/>
                    </a:lnTo>
                    <a:lnTo>
                      <a:pt x="1674" y="3913"/>
                    </a:lnTo>
                    <a:lnTo>
                      <a:pt x="1695" y="3808"/>
                    </a:lnTo>
                    <a:lnTo>
                      <a:pt x="1737" y="3599"/>
                    </a:lnTo>
                    <a:lnTo>
                      <a:pt x="1653" y="3515"/>
                    </a:lnTo>
                    <a:lnTo>
                      <a:pt x="1674" y="3473"/>
                    </a:lnTo>
                    <a:lnTo>
                      <a:pt x="1653" y="3452"/>
                    </a:lnTo>
                    <a:lnTo>
                      <a:pt x="1674" y="3390"/>
                    </a:lnTo>
                    <a:lnTo>
                      <a:pt x="1737" y="3390"/>
                    </a:lnTo>
                    <a:lnTo>
                      <a:pt x="1758" y="3306"/>
                    </a:lnTo>
                    <a:lnTo>
                      <a:pt x="1842" y="3306"/>
                    </a:lnTo>
                    <a:lnTo>
                      <a:pt x="1842" y="3243"/>
                    </a:lnTo>
                    <a:lnTo>
                      <a:pt x="1779" y="3160"/>
                    </a:lnTo>
                    <a:lnTo>
                      <a:pt x="1737" y="3034"/>
                    </a:lnTo>
                    <a:lnTo>
                      <a:pt x="1591" y="2846"/>
                    </a:lnTo>
                    <a:lnTo>
                      <a:pt x="1570" y="2741"/>
                    </a:lnTo>
                    <a:lnTo>
                      <a:pt x="1361" y="2553"/>
                    </a:lnTo>
                    <a:lnTo>
                      <a:pt x="1319" y="2532"/>
                    </a:lnTo>
                    <a:lnTo>
                      <a:pt x="1277" y="2469"/>
                    </a:lnTo>
                    <a:lnTo>
                      <a:pt x="1172" y="2406"/>
                    </a:lnTo>
                    <a:lnTo>
                      <a:pt x="1005" y="2323"/>
                    </a:lnTo>
                    <a:lnTo>
                      <a:pt x="921" y="1779"/>
                    </a:lnTo>
                    <a:lnTo>
                      <a:pt x="942" y="1674"/>
                    </a:lnTo>
                    <a:lnTo>
                      <a:pt x="942" y="691"/>
                    </a:lnTo>
                    <a:lnTo>
                      <a:pt x="921" y="481"/>
                    </a:lnTo>
                    <a:lnTo>
                      <a:pt x="733" y="272"/>
                    </a:lnTo>
                    <a:lnTo>
                      <a:pt x="649" y="209"/>
                    </a:lnTo>
                    <a:lnTo>
                      <a:pt x="607" y="167"/>
                    </a:lnTo>
                    <a:lnTo>
                      <a:pt x="586" y="126"/>
                    </a:lnTo>
                    <a:lnTo>
                      <a:pt x="524" y="126"/>
                    </a:lnTo>
                    <a:lnTo>
                      <a:pt x="503" y="105"/>
                    </a:lnTo>
                    <a:lnTo>
                      <a:pt x="419" y="63"/>
                    </a:lnTo>
                    <a:lnTo>
                      <a:pt x="398" y="105"/>
                    </a:lnTo>
                    <a:lnTo>
                      <a:pt x="377" y="63"/>
                    </a:lnTo>
                    <a:lnTo>
                      <a:pt x="293" y="63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2" name="Google Shape;692;p23"/>
              <p:cNvSpPr/>
              <p:nvPr/>
            </p:nvSpPr>
            <p:spPr>
              <a:xfrm>
                <a:off x="4001175" y="3363575"/>
                <a:ext cx="170550" cy="145450"/>
              </a:xfrm>
              <a:custGeom>
                <a:rect b="b" l="l" r="r" t="t"/>
                <a:pathLst>
                  <a:path extrusionOk="0" h="5818" w="6822">
                    <a:moveTo>
                      <a:pt x="5085" y="1"/>
                    </a:moveTo>
                    <a:lnTo>
                      <a:pt x="4143" y="210"/>
                    </a:lnTo>
                    <a:lnTo>
                      <a:pt x="3913" y="691"/>
                    </a:lnTo>
                    <a:lnTo>
                      <a:pt x="3934" y="796"/>
                    </a:lnTo>
                    <a:lnTo>
                      <a:pt x="3997" y="858"/>
                    </a:lnTo>
                    <a:lnTo>
                      <a:pt x="4081" y="900"/>
                    </a:lnTo>
                    <a:lnTo>
                      <a:pt x="4039" y="942"/>
                    </a:lnTo>
                    <a:lnTo>
                      <a:pt x="4018" y="1005"/>
                    </a:lnTo>
                    <a:lnTo>
                      <a:pt x="4018" y="1068"/>
                    </a:lnTo>
                    <a:lnTo>
                      <a:pt x="4018" y="1151"/>
                    </a:lnTo>
                    <a:lnTo>
                      <a:pt x="4018" y="1235"/>
                    </a:lnTo>
                    <a:lnTo>
                      <a:pt x="4018" y="1361"/>
                    </a:lnTo>
                    <a:lnTo>
                      <a:pt x="3976" y="1382"/>
                    </a:lnTo>
                    <a:lnTo>
                      <a:pt x="3997" y="1423"/>
                    </a:lnTo>
                    <a:lnTo>
                      <a:pt x="3934" y="1465"/>
                    </a:lnTo>
                    <a:lnTo>
                      <a:pt x="3830" y="1570"/>
                    </a:lnTo>
                    <a:lnTo>
                      <a:pt x="3830" y="1654"/>
                    </a:lnTo>
                    <a:lnTo>
                      <a:pt x="3830" y="1988"/>
                    </a:lnTo>
                    <a:lnTo>
                      <a:pt x="3830" y="2114"/>
                    </a:lnTo>
                    <a:lnTo>
                      <a:pt x="3913" y="2198"/>
                    </a:lnTo>
                    <a:lnTo>
                      <a:pt x="4081" y="2365"/>
                    </a:lnTo>
                    <a:lnTo>
                      <a:pt x="4102" y="2428"/>
                    </a:lnTo>
                    <a:lnTo>
                      <a:pt x="4143" y="2511"/>
                    </a:lnTo>
                    <a:lnTo>
                      <a:pt x="4436" y="2511"/>
                    </a:lnTo>
                    <a:lnTo>
                      <a:pt x="4395" y="2470"/>
                    </a:lnTo>
                    <a:lnTo>
                      <a:pt x="4395" y="2386"/>
                    </a:lnTo>
                    <a:lnTo>
                      <a:pt x="4520" y="2365"/>
                    </a:lnTo>
                    <a:lnTo>
                      <a:pt x="4562" y="2386"/>
                    </a:lnTo>
                    <a:lnTo>
                      <a:pt x="4625" y="3014"/>
                    </a:lnTo>
                    <a:lnTo>
                      <a:pt x="4562" y="3055"/>
                    </a:lnTo>
                    <a:lnTo>
                      <a:pt x="4499" y="3035"/>
                    </a:lnTo>
                    <a:lnTo>
                      <a:pt x="4457" y="3014"/>
                    </a:lnTo>
                    <a:lnTo>
                      <a:pt x="4436" y="2993"/>
                    </a:lnTo>
                    <a:lnTo>
                      <a:pt x="4353" y="3035"/>
                    </a:lnTo>
                    <a:lnTo>
                      <a:pt x="4248" y="3055"/>
                    </a:lnTo>
                    <a:lnTo>
                      <a:pt x="4185" y="3055"/>
                    </a:lnTo>
                    <a:lnTo>
                      <a:pt x="4039" y="2930"/>
                    </a:lnTo>
                    <a:lnTo>
                      <a:pt x="3934" y="2804"/>
                    </a:lnTo>
                    <a:lnTo>
                      <a:pt x="3830" y="2721"/>
                    </a:lnTo>
                    <a:lnTo>
                      <a:pt x="3725" y="2574"/>
                    </a:lnTo>
                    <a:lnTo>
                      <a:pt x="3599" y="2470"/>
                    </a:lnTo>
                    <a:lnTo>
                      <a:pt x="3390" y="2407"/>
                    </a:lnTo>
                    <a:lnTo>
                      <a:pt x="3244" y="2323"/>
                    </a:lnTo>
                    <a:lnTo>
                      <a:pt x="3244" y="2260"/>
                    </a:lnTo>
                    <a:lnTo>
                      <a:pt x="3139" y="2156"/>
                    </a:lnTo>
                    <a:lnTo>
                      <a:pt x="3139" y="1988"/>
                    </a:lnTo>
                    <a:lnTo>
                      <a:pt x="3097" y="1988"/>
                    </a:lnTo>
                    <a:lnTo>
                      <a:pt x="3055" y="2009"/>
                    </a:lnTo>
                    <a:lnTo>
                      <a:pt x="2972" y="2009"/>
                    </a:lnTo>
                    <a:lnTo>
                      <a:pt x="2930" y="2177"/>
                    </a:lnTo>
                    <a:lnTo>
                      <a:pt x="2888" y="2219"/>
                    </a:lnTo>
                    <a:lnTo>
                      <a:pt x="2742" y="2281"/>
                    </a:lnTo>
                    <a:lnTo>
                      <a:pt x="2637" y="2281"/>
                    </a:lnTo>
                    <a:lnTo>
                      <a:pt x="2637" y="2260"/>
                    </a:lnTo>
                    <a:lnTo>
                      <a:pt x="2511" y="2219"/>
                    </a:lnTo>
                    <a:lnTo>
                      <a:pt x="2365" y="2198"/>
                    </a:lnTo>
                    <a:lnTo>
                      <a:pt x="2239" y="2114"/>
                    </a:lnTo>
                    <a:lnTo>
                      <a:pt x="2198" y="2114"/>
                    </a:lnTo>
                    <a:lnTo>
                      <a:pt x="2093" y="2072"/>
                    </a:lnTo>
                    <a:lnTo>
                      <a:pt x="2030" y="2072"/>
                    </a:lnTo>
                    <a:lnTo>
                      <a:pt x="2030" y="2009"/>
                    </a:lnTo>
                    <a:lnTo>
                      <a:pt x="2030" y="1947"/>
                    </a:lnTo>
                    <a:lnTo>
                      <a:pt x="2009" y="1884"/>
                    </a:lnTo>
                    <a:lnTo>
                      <a:pt x="2009" y="1758"/>
                    </a:lnTo>
                    <a:lnTo>
                      <a:pt x="1946" y="1758"/>
                    </a:lnTo>
                    <a:lnTo>
                      <a:pt x="1800" y="1800"/>
                    </a:lnTo>
                    <a:lnTo>
                      <a:pt x="1779" y="1842"/>
                    </a:lnTo>
                    <a:lnTo>
                      <a:pt x="1695" y="1842"/>
                    </a:lnTo>
                    <a:lnTo>
                      <a:pt x="1612" y="1884"/>
                    </a:lnTo>
                    <a:lnTo>
                      <a:pt x="1528" y="1947"/>
                    </a:lnTo>
                    <a:lnTo>
                      <a:pt x="1507" y="1905"/>
                    </a:lnTo>
                    <a:lnTo>
                      <a:pt x="1486" y="1884"/>
                    </a:lnTo>
                    <a:lnTo>
                      <a:pt x="1486" y="1779"/>
                    </a:lnTo>
                    <a:lnTo>
                      <a:pt x="1465" y="1758"/>
                    </a:lnTo>
                    <a:lnTo>
                      <a:pt x="1361" y="1695"/>
                    </a:lnTo>
                    <a:lnTo>
                      <a:pt x="1298" y="1737"/>
                    </a:lnTo>
                    <a:lnTo>
                      <a:pt x="1256" y="1674"/>
                    </a:lnTo>
                    <a:lnTo>
                      <a:pt x="1256" y="1695"/>
                    </a:lnTo>
                    <a:lnTo>
                      <a:pt x="1256" y="1758"/>
                    </a:lnTo>
                    <a:lnTo>
                      <a:pt x="1214" y="1779"/>
                    </a:lnTo>
                    <a:lnTo>
                      <a:pt x="1256" y="2009"/>
                    </a:lnTo>
                    <a:lnTo>
                      <a:pt x="1256" y="2219"/>
                    </a:lnTo>
                    <a:lnTo>
                      <a:pt x="1256" y="2365"/>
                    </a:lnTo>
                    <a:lnTo>
                      <a:pt x="1298" y="2470"/>
                    </a:lnTo>
                    <a:lnTo>
                      <a:pt x="1298" y="2574"/>
                    </a:lnTo>
                    <a:lnTo>
                      <a:pt x="1277" y="2616"/>
                    </a:lnTo>
                    <a:lnTo>
                      <a:pt x="1256" y="2783"/>
                    </a:lnTo>
                    <a:lnTo>
                      <a:pt x="1277" y="2825"/>
                    </a:lnTo>
                    <a:lnTo>
                      <a:pt x="42" y="2825"/>
                    </a:lnTo>
                    <a:lnTo>
                      <a:pt x="1" y="4771"/>
                    </a:lnTo>
                    <a:lnTo>
                      <a:pt x="22" y="4813"/>
                    </a:lnTo>
                    <a:lnTo>
                      <a:pt x="105" y="4918"/>
                    </a:lnTo>
                    <a:lnTo>
                      <a:pt x="168" y="4980"/>
                    </a:lnTo>
                    <a:lnTo>
                      <a:pt x="231" y="5043"/>
                    </a:lnTo>
                    <a:lnTo>
                      <a:pt x="314" y="5085"/>
                    </a:lnTo>
                    <a:lnTo>
                      <a:pt x="419" y="5232"/>
                    </a:lnTo>
                    <a:lnTo>
                      <a:pt x="482" y="5294"/>
                    </a:lnTo>
                    <a:lnTo>
                      <a:pt x="566" y="5336"/>
                    </a:lnTo>
                    <a:lnTo>
                      <a:pt x="628" y="5399"/>
                    </a:lnTo>
                    <a:lnTo>
                      <a:pt x="670" y="5462"/>
                    </a:lnTo>
                    <a:lnTo>
                      <a:pt x="754" y="5504"/>
                    </a:lnTo>
                    <a:lnTo>
                      <a:pt x="775" y="5608"/>
                    </a:lnTo>
                    <a:lnTo>
                      <a:pt x="1319" y="5462"/>
                    </a:lnTo>
                    <a:lnTo>
                      <a:pt x="1402" y="5504"/>
                    </a:lnTo>
                    <a:lnTo>
                      <a:pt x="1528" y="5441"/>
                    </a:lnTo>
                    <a:lnTo>
                      <a:pt x="1570" y="5462"/>
                    </a:lnTo>
                    <a:lnTo>
                      <a:pt x="1591" y="5462"/>
                    </a:lnTo>
                    <a:lnTo>
                      <a:pt x="1612" y="5504"/>
                    </a:lnTo>
                    <a:lnTo>
                      <a:pt x="1695" y="5504"/>
                    </a:lnTo>
                    <a:lnTo>
                      <a:pt x="1716" y="5524"/>
                    </a:lnTo>
                    <a:lnTo>
                      <a:pt x="1737" y="5524"/>
                    </a:lnTo>
                    <a:lnTo>
                      <a:pt x="1821" y="5629"/>
                    </a:lnTo>
                    <a:lnTo>
                      <a:pt x="1884" y="5629"/>
                    </a:lnTo>
                    <a:lnTo>
                      <a:pt x="2030" y="5650"/>
                    </a:lnTo>
                    <a:lnTo>
                      <a:pt x="2135" y="5713"/>
                    </a:lnTo>
                    <a:lnTo>
                      <a:pt x="2198" y="5755"/>
                    </a:lnTo>
                    <a:lnTo>
                      <a:pt x="2239" y="5755"/>
                    </a:lnTo>
                    <a:lnTo>
                      <a:pt x="2344" y="5671"/>
                    </a:lnTo>
                    <a:lnTo>
                      <a:pt x="2470" y="5650"/>
                    </a:lnTo>
                    <a:lnTo>
                      <a:pt x="2532" y="5713"/>
                    </a:lnTo>
                    <a:lnTo>
                      <a:pt x="2553" y="5671"/>
                    </a:lnTo>
                    <a:lnTo>
                      <a:pt x="2574" y="5713"/>
                    </a:lnTo>
                    <a:lnTo>
                      <a:pt x="2616" y="5713"/>
                    </a:lnTo>
                    <a:lnTo>
                      <a:pt x="2679" y="5776"/>
                    </a:lnTo>
                    <a:lnTo>
                      <a:pt x="2783" y="5817"/>
                    </a:lnTo>
                    <a:lnTo>
                      <a:pt x="2951" y="5755"/>
                    </a:lnTo>
                    <a:lnTo>
                      <a:pt x="3139" y="5504"/>
                    </a:lnTo>
                    <a:lnTo>
                      <a:pt x="3390" y="5190"/>
                    </a:lnTo>
                    <a:lnTo>
                      <a:pt x="3725" y="4939"/>
                    </a:lnTo>
                    <a:lnTo>
                      <a:pt x="3934" y="4876"/>
                    </a:lnTo>
                    <a:lnTo>
                      <a:pt x="3976" y="4834"/>
                    </a:lnTo>
                    <a:lnTo>
                      <a:pt x="3997" y="4792"/>
                    </a:lnTo>
                    <a:lnTo>
                      <a:pt x="3976" y="4729"/>
                    </a:lnTo>
                    <a:lnTo>
                      <a:pt x="3997" y="4687"/>
                    </a:lnTo>
                    <a:lnTo>
                      <a:pt x="3997" y="4625"/>
                    </a:lnTo>
                    <a:lnTo>
                      <a:pt x="4039" y="4562"/>
                    </a:lnTo>
                    <a:lnTo>
                      <a:pt x="4206" y="4457"/>
                    </a:lnTo>
                    <a:lnTo>
                      <a:pt x="4290" y="4415"/>
                    </a:lnTo>
                    <a:lnTo>
                      <a:pt x="4353" y="4395"/>
                    </a:lnTo>
                    <a:lnTo>
                      <a:pt x="4499" y="4353"/>
                    </a:lnTo>
                    <a:lnTo>
                      <a:pt x="4646" y="4353"/>
                    </a:lnTo>
                    <a:lnTo>
                      <a:pt x="4667" y="4395"/>
                    </a:lnTo>
                    <a:lnTo>
                      <a:pt x="4729" y="4374"/>
                    </a:lnTo>
                    <a:lnTo>
                      <a:pt x="4855" y="4395"/>
                    </a:lnTo>
                    <a:lnTo>
                      <a:pt x="4918" y="4395"/>
                    </a:lnTo>
                    <a:lnTo>
                      <a:pt x="4918" y="4311"/>
                    </a:lnTo>
                    <a:lnTo>
                      <a:pt x="4876" y="4143"/>
                    </a:lnTo>
                    <a:lnTo>
                      <a:pt x="4918" y="4060"/>
                    </a:lnTo>
                    <a:lnTo>
                      <a:pt x="5148" y="3955"/>
                    </a:lnTo>
                    <a:lnTo>
                      <a:pt x="5273" y="3955"/>
                    </a:lnTo>
                    <a:lnTo>
                      <a:pt x="5859" y="3683"/>
                    </a:lnTo>
                    <a:lnTo>
                      <a:pt x="5964" y="3662"/>
                    </a:lnTo>
                    <a:lnTo>
                      <a:pt x="6299" y="3537"/>
                    </a:lnTo>
                    <a:lnTo>
                      <a:pt x="6487" y="3474"/>
                    </a:lnTo>
                    <a:lnTo>
                      <a:pt x="6445" y="3432"/>
                    </a:lnTo>
                    <a:lnTo>
                      <a:pt x="6403" y="3327"/>
                    </a:lnTo>
                    <a:lnTo>
                      <a:pt x="6320" y="3223"/>
                    </a:lnTo>
                    <a:lnTo>
                      <a:pt x="6320" y="3160"/>
                    </a:lnTo>
                    <a:lnTo>
                      <a:pt x="6382" y="3139"/>
                    </a:lnTo>
                    <a:lnTo>
                      <a:pt x="6445" y="3035"/>
                    </a:lnTo>
                    <a:lnTo>
                      <a:pt x="6445" y="2951"/>
                    </a:lnTo>
                    <a:lnTo>
                      <a:pt x="6487" y="2888"/>
                    </a:lnTo>
                    <a:lnTo>
                      <a:pt x="6445" y="2825"/>
                    </a:lnTo>
                    <a:lnTo>
                      <a:pt x="6445" y="2742"/>
                    </a:lnTo>
                    <a:lnTo>
                      <a:pt x="6487" y="2721"/>
                    </a:lnTo>
                    <a:lnTo>
                      <a:pt x="6612" y="2616"/>
                    </a:lnTo>
                    <a:lnTo>
                      <a:pt x="6696" y="2595"/>
                    </a:lnTo>
                    <a:lnTo>
                      <a:pt x="6717" y="2511"/>
                    </a:lnTo>
                    <a:lnTo>
                      <a:pt x="6759" y="2511"/>
                    </a:lnTo>
                    <a:lnTo>
                      <a:pt x="6759" y="2470"/>
                    </a:lnTo>
                    <a:lnTo>
                      <a:pt x="6717" y="2428"/>
                    </a:lnTo>
                    <a:lnTo>
                      <a:pt x="6696" y="2386"/>
                    </a:lnTo>
                    <a:lnTo>
                      <a:pt x="6654" y="2302"/>
                    </a:lnTo>
                    <a:lnTo>
                      <a:pt x="6717" y="2281"/>
                    </a:lnTo>
                    <a:lnTo>
                      <a:pt x="6717" y="2198"/>
                    </a:lnTo>
                    <a:lnTo>
                      <a:pt x="6654" y="2114"/>
                    </a:lnTo>
                    <a:lnTo>
                      <a:pt x="6717" y="2051"/>
                    </a:lnTo>
                    <a:lnTo>
                      <a:pt x="6696" y="1967"/>
                    </a:lnTo>
                    <a:lnTo>
                      <a:pt x="6696" y="1884"/>
                    </a:lnTo>
                    <a:lnTo>
                      <a:pt x="6654" y="1779"/>
                    </a:lnTo>
                    <a:lnTo>
                      <a:pt x="6654" y="1695"/>
                    </a:lnTo>
                    <a:lnTo>
                      <a:pt x="6801" y="1570"/>
                    </a:lnTo>
                    <a:lnTo>
                      <a:pt x="6801" y="1528"/>
                    </a:lnTo>
                    <a:lnTo>
                      <a:pt x="6822" y="1486"/>
                    </a:lnTo>
                    <a:lnTo>
                      <a:pt x="6822" y="1361"/>
                    </a:lnTo>
                    <a:lnTo>
                      <a:pt x="6801" y="1277"/>
                    </a:lnTo>
                    <a:lnTo>
                      <a:pt x="6696" y="1214"/>
                    </a:lnTo>
                    <a:lnTo>
                      <a:pt x="6696" y="1151"/>
                    </a:lnTo>
                    <a:lnTo>
                      <a:pt x="6738" y="1005"/>
                    </a:lnTo>
                    <a:lnTo>
                      <a:pt x="6738" y="963"/>
                    </a:lnTo>
                    <a:lnTo>
                      <a:pt x="6696" y="942"/>
                    </a:lnTo>
                    <a:lnTo>
                      <a:pt x="6592" y="900"/>
                    </a:lnTo>
                    <a:lnTo>
                      <a:pt x="6550" y="817"/>
                    </a:lnTo>
                    <a:lnTo>
                      <a:pt x="6529" y="796"/>
                    </a:lnTo>
                    <a:lnTo>
                      <a:pt x="6508" y="712"/>
                    </a:lnTo>
                    <a:lnTo>
                      <a:pt x="6508" y="691"/>
                    </a:lnTo>
                    <a:lnTo>
                      <a:pt x="6445" y="691"/>
                    </a:lnTo>
                    <a:lnTo>
                      <a:pt x="6340" y="586"/>
                    </a:lnTo>
                    <a:lnTo>
                      <a:pt x="6299" y="503"/>
                    </a:lnTo>
                    <a:lnTo>
                      <a:pt x="6236" y="482"/>
                    </a:lnTo>
                    <a:lnTo>
                      <a:pt x="6194" y="419"/>
                    </a:lnTo>
                    <a:lnTo>
                      <a:pt x="6110" y="419"/>
                    </a:lnTo>
                    <a:lnTo>
                      <a:pt x="5859" y="335"/>
                    </a:lnTo>
                    <a:lnTo>
                      <a:pt x="5755" y="335"/>
                    </a:lnTo>
                    <a:lnTo>
                      <a:pt x="5671" y="273"/>
                    </a:lnTo>
                    <a:lnTo>
                      <a:pt x="5671" y="210"/>
                    </a:lnTo>
                    <a:lnTo>
                      <a:pt x="5587" y="168"/>
                    </a:lnTo>
                    <a:lnTo>
                      <a:pt x="5545" y="168"/>
                    </a:lnTo>
                    <a:lnTo>
                      <a:pt x="5441" y="126"/>
                    </a:lnTo>
                    <a:lnTo>
                      <a:pt x="5357" y="126"/>
                    </a:lnTo>
                    <a:lnTo>
                      <a:pt x="5169" y="22"/>
                    </a:lnTo>
                    <a:lnTo>
                      <a:pt x="508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" name="Google Shape;693;p23"/>
              <p:cNvSpPr/>
              <p:nvPr/>
            </p:nvSpPr>
            <p:spPr>
              <a:xfrm>
                <a:off x="3852625" y="3330100"/>
                <a:ext cx="181000" cy="178925"/>
              </a:xfrm>
              <a:custGeom>
                <a:rect b="b" l="l" r="r" t="t"/>
                <a:pathLst>
                  <a:path extrusionOk="0" h="7157" w="7240">
                    <a:moveTo>
                      <a:pt x="963" y="0"/>
                    </a:moveTo>
                    <a:lnTo>
                      <a:pt x="879" y="42"/>
                    </a:lnTo>
                    <a:lnTo>
                      <a:pt x="774" y="63"/>
                    </a:lnTo>
                    <a:lnTo>
                      <a:pt x="712" y="63"/>
                    </a:lnTo>
                    <a:lnTo>
                      <a:pt x="670" y="84"/>
                    </a:lnTo>
                    <a:lnTo>
                      <a:pt x="670" y="105"/>
                    </a:lnTo>
                    <a:lnTo>
                      <a:pt x="649" y="105"/>
                    </a:lnTo>
                    <a:lnTo>
                      <a:pt x="502" y="189"/>
                    </a:lnTo>
                    <a:lnTo>
                      <a:pt x="544" y="273"/>
                    </a:lnTo>
                    <a:lnTo>
                      <a:pt x="544" y="356"/>
                    </a:lnTo>
                    <a:lnTo>
                      <a:pt x="858" y="712"/>
                    </a:lnTo>
                    <a:lnTo>
                      <a:pt x="879" y="1151"/>
                    </a:lnTo>
                    <a:lnTo>
                      <a:pt x="1046" y="1402"/>
                    </a:lnTo>
                    <a:lnTo>
                      <a:pt x="1026" y="1633"/>
                    </a:lnTo>
                    <a:lnTo>
                      <a:pt x="837" y="1863"/>
                    </a:lnTo>
                    <a:lnTo>
                      <a:pt x="942" y="1925"/>
                    </a:lnTo>
                    <a:lnTo>
                      <a:pt x="942" y="2135"/>
                    </a:lnTo>
                    <a:lnTo>
                      <a:pt x="1046" y="2260"/>
                    </a:lnTo>
                    <a:lnTo>
                      <a:pt x="1046" y="2407"/>
                    </a:lnTo>
                    <a:lnTo>
                      <a:pt x="1256" y="2783"/>
                    </a:lnTo>
                    <a:lnTo>
                      <a:pt x="1256" y="2867"/>
                    </a:lnTo>
                    <a:lnTo>
                      <a:pt x="1339" y="2972"/>
                    </a:lnTo>
                    <a:lnTo>
                      <a:pt x="1339" y="3453"/>
                    </a:lnTo>
                    <a:lnTo>
                      <a:pt x="1088" y="3871"/>
                    </a:lnTo>
                    <a:lnTo>
                      <a:pt x="1026" y="3871"/>
                    </a:lnTo>
                    <a:lnTo>
                      <a:pt x="754" y="4081"/>
                    </a:lnTo>
                    <a:lnTo>
                      <a:pt x="754" y="4227"/>
                    </a:lnTo>
                    <a:lnTo>
                      <a:pt x="440" y="4499"/>
                    </a:lnTo>
                    <a:lnTo>
                      <a:pt x="440" y="4687"/>
                    </a:lnTo>
                    <a:lnTo>
                      <a:pt x="398" y="4750"/>
                    </a:lnTo>
                    <a:lnTo>
                      <a:pt x="398" y="5210"/>
                    </a:lnTo>
                    <a:lnTo>
                      <a:pt x="230" y="5399"/>
                    </a:lnTo>
                    <a:lnTo>
                      <a:pt x="210" y="5608"/>
                    </a:lnTo>
                    <a:lnTo>
                      <a:pt x="42" y="5796"/>
                    </a:lnTo>
                    <a:lnTo>
                      <a:pt x="42" y="6006"/>
                    </a:lnTo>
                    <a:lnTo>
                      <a:pt x="21" y="6173"/>
                    </a:lnTo>
                    <a:lnTo>
                      <a:pt x="21" y="6466"/>
                    </a:lnTo>
                    <a:lnTo>
                      <a:pt x="0" y="6654"/>
                    </a:lnTo>
                    <a:lnTo>
                      <a:pt x="21" y="6696"/>
                    </a:lnTo>
                    <a:lnTo>
                      <a:pt x="105" y="6738"/>
                    </a:lnTo>
                    <a:lnTo>
                      <a:pt x="126" y="6759"/>
                    </a:lnTo>
                    <a:lnTo>
                      <a:pt x="189" y="6738"/>
                    </a:lnTo>
                    <a:lnTo>
                      <a:pt x="210" y="6654"/>
                    </a:lnTo>
                    <a:lnTo>
                      <a:pt x="398" y="6654"/>
                    </a:lnTo>
                    <a:lnTo>
                      <a:pt x="461" y="6696"/>
                    </a:lnTo>
                    <a:lnTo>
                      <a:pt x="523" y="6675"/>
                    </a:lnTo>
                    <a:lnTo>
                      <a:pt x="523" y="6591"/>
                    </a:lnTo>
                    <a:lnTo>
                      <a:pt x="712" y="6466"/>
                    </a:lnTo>
                    <a:lnTo>
                      <a:pt x="754" y="6466"/>
                    </a:lnTo>
                    <a:lnTo>
                      <a:pt x="858" y="6529"/>
                    </a:lnTo>
                    <a:lnTo>
                      <a:pt x="879" y="6529"/>
                    </a:lnTo>
                    <a:lnTo>
                      <a:pt x="921" y="6487"/>
                    </a:lnTo>
                    <a:lnTo>
                      <a:pt x="963" y="6466"/>
                    </a:lnTo>
                    <a:lnTo>
                      <a:pt x="1046" y="6529"/>
                    </a:lnTo>
                    <a:lnTo>
                      <a:pt x="1046" y="6550"/>
                    </a:lnTo>
                    <a:lnTo>
                      <a:pt x="1130" y="6571"/>
                    </a:lnTo>
                    <a:lnTo>
                      <a:pt x="1088" y="6633"/>
                    </a:lnTo>
                    <a:lnTo>
                      <a:pt x="1151" y="6654"/>
                    </a:lnTo>
                    <a:lnTo>
                      <a:pt x="1256" y="6759"/>
                    </a:lnTo>
                    <a:lnTo>
                      <a:pt x="1381" y="6801"/>
                    </a:lnTo>
                    <a:lnTo>
                      <a:pt x="1486" y="6759"/>
                    </a:lnTo>
                    <a:lnTo>
                      <a:pt x="1507" y="6759"/>
                    </a:lnTo>
                    <a:lnTo>
                      <a:pt x="1590" y="6696"/>
                    </a:lnTo>
                    <a:lnTo>
                      <a:pt x="1653" y="6696"/>
                    </a:lnTo>
                    <a:lnTo>
                      <a:pt x="1674" y="6738"/>
                    </a:lnTo>
                    <a:lnTo>
                      <a:pt x="3850" y="6738"/>
                    </a:lnTo>
                    <a:lnTo>
                      <a:pt x="3871" y="6759"/>
                    </a:lnTo>
                    <a:lnTo>
                      <a:pt x="3913" y="6863"/>
                    </a:lnTo>
                    <a:lnTo>
                      <a:pt x="3976" y="6905"/>
                    </a:lnTo>
                    <a:lnTo>
                      <a:pt x="4101" y="6968"/>
                    </a:lnTo>
                    <a:lnTo>
                      <a:pt x="4206" y="6989"/>
                    </a:lnTo>
                    <a:lnTo>
                      <a:pt x="4311" y="6968"/>
                    </a:lnTo>
                    <a:lnTo>
                      <a:pt x="4373" y="6989"/>
                    </a:lnTo>
                    <a:lnTo>
                      <a:pt x="4394" y="7052"/>
                    </a:lnTo>
                    <a:lnTo>
                      <a:pt x="4478" y="7073"/>
                    </a:lnTo>
                    <a:lnTo>
                      <a:pt x="4541" y="7010"/>
                    </a:lnTo>
                    <a:lnTo>
                      <a:pt x="4645" y="6989"/>
                    </a:lnTo>
                    <a:lnTo>
                      <a:pt x="4792" y="7010"/>
                    </a:lnTo>
                    <a:lnTo>
                      <a:pt x="4855" y="7010"/>
                    </a:lnTo>
                    <a:lnTo>
                      <a:pt x="4896" y="6947"/>
                    </a:lnTo>
                    <a:lnTo>
                      <a:pt x="4917" y="6968"/>
                    </a:lnTo>
                    <a:lnTo>
                      <a:pt x="4959" y="6968"/>
                    </a:lnTo>
                    <a:lnTo>
                      <a:pt x="5106" y="7094"/>
                    </a:lnTo>
                    <a:lnTo>
                      <a:pt x="5210" y="7115"/>
                    </a:lnTo>
                    <a:lnTo>
                      <a:pt x="5357" y="7115"/>
                    </a:lnTo>
                    <a:lnTo>
                      <a:pt x="5357" y="7073"/>
                    </a:lnTo>
                    <a:lnTo>
                      <a:pt x="5440" y="7052"/>
                    </a:lnTo>
                    <a:lnTo>
                      <a:pt x="5482" y="7073"/>
                    </a:lnTo>
                    <a:lnTo>
                      <a:pt x="5545" y="7094"/>
                    </a:lnTo>
                    <a:lnTo>
                      <a:pt x="5587" y="7073"/>
                    </a:lnTo>
                    <a:lnTo>
                      <a:pt x="5629" y="7115"/>
                    </a:lnTo>
                    <a:lnTo>
                      <a:pt x="5671" y="7115"/>
                    </a:lnTo>
                    <a:lnTo>
                      <a:pt x="5692" y="7156"/>
                    </a:lnTo>
                    <a:lnTo>
                      <a:pt x="5838" y="7156"/>
                    </a:lnTo>
                    <a:lnTo>
                      <a:pt x="6717" y="6947"/>
                    </a:lnTo>
                    <a:lnTo>
                      <a:pt x="6696" y="6843"/>
                    </a:lnTo>
                    <a:lnTo>
                      <a:pt x="6612" y="6801"/>
                    </a:lnTo>
                    <a:lnTo>
                      <a:pt x="6570" y="6738"/>
                    </a:lnTo>
                    <a:lnTo>
                      <a:pt x="6508" y="6675"/>
                    </a:lnTo>
                    <a:lnTo>
                      <a:pt x="6424" y="6633"/>
                    </a:lnTo>
                    <a:lnTo>
                      <a:pt x="6361" y="6571"/>
                    </a:lnTo>
                    <a:lnTo>
                      <a:pt x="6256" y="6424"/>
                    </a:lnTo>
                    <a:lnTo>
                      <a:pt x="6173" y="6382"/>
                    </a:lnTo>
                    <a:lnTo>
                      <a:pt x="6110" y="6319"/>
                    </a:lnTo>
                    <a:lnTo>
                      <a:pt x="6047" y="6257"/>
                    </a:lnTo>
                    <a:lnTo>
                      <a:pt x="5964" y="6152"/>
                    </a:lnTo>
                    <a:lnTo>
                      <a:pt x="5943" y="6110"/>
                    </a:lnTo>
                    <a:lnTo>
                      <a:pt x="5984" y="4164"/>
                    </a:lnTo>
                    <a:lnTo>
                      <a:pt x="7219" y="4164"/>
                    </a:lnTo>
                    <a:lnTo>
                      <a:pt x="7198" y="4122"/>
                    </a:lnTo>
                    <a:lnTo>
                      <a:pt x="7219" y="3955"/>
                    </a:lnTo>
                    <a:lnTo>
                      <a:pt x="7240" y="3913"/>
                    </a:lnTo>
                    <a:lnTo>
                      <a:pt x="7240" y="3809"/>
                    </a:lnTo>
                    <a:lnTo>
                      <a:pt x="7198" y="3704"/>
                    </a:lnTo>
                    <a:lnTo>
                      <a:pt x="7198" y="3558"/>
                    </a:lnTo>
                    <a:lnTo>
                      <a:pt x="7198" y="3348"/>
                    </a:lnTo>
                    <a:lnTo>
                      <a:pt x="7156" y="3118"/>
                    </a:lnTo>
                    <a:lnTo>
                      <a:pt x="7198" y="3097"/>
                    </a:lnTo>
                    <a:lnTo>
                      <a:pt x="7198" y="3034"/>
                    </a:lnTo>
                    <a:lnTo>
                      <a:pt x="7198" y="3013"/>
                    </a:lnTo>
                    <a:lnTo>
                      <a:pt x="7093" y="3013"/>
                    </a:lnTo>
                    <a:lnTo>
                      <a:pt x="6989" y="3034"/>
                    </a:lnTo>
                    <a:lnTo>
                      <a:pt x="6905" y="3097"/>
                    </a:lnTo>
                    <a:lnTo>
                      <a:pt x="6821" y="3118"/>
                    </a:lnTo>
                    <a:lnTo>
                      <a:pt x="6780" y="3139"/>
                    </a:lnTo>
                    <a:lnTo>
                      <a:pt x="6717" y="3118"/>
                    </a:lnTo>
                    <a:lnTo>
                      <a:pt x="6570" y="3118"/>
                    </a:lnTo>
                    <a:lnTo>
                      <a:pt x="6508" y="3097"/>
                    </a:lnTo>
                    <a:lnTo>
                      <a:pt x="6424" y="3034"/>
                    </a:lnTo>
                    <a:lnTo>
                      <a:pt x="6382" y="3034"/>
                    </a:lnTo>
                    <a:lnTo>
                      <a:pt x="6361" y="3076"/>
                    </a:lnTo>
                    <a:lnTo>
                      <a:pt x="6298" y="3097"/>
                    </a:lnTo>
                    <a:lnTo>
                      <a:pt x="6256" y="3118"/>
                    </a:lnTo>
                    <a:lnTo>
                      <a:pt x="6194" y="3118"/>
                    </a:lnTo>
                    <a:lnTo>
                      <a:pt x="6173" y="3097"/>
                    </a:lnTo>
                    <a:lnTo>
                      <a:pt x="6173" y="2972"/>
                    </a:lnTo>
                    <a:lnTo>
                      <a:pt x="6215" y="2930"/>
                    </a:lnTo>
                    <a:lnTo>
                      <a:pt x="6215" y="2909"/>
                    </a:lnTo>
                    <a:lnTo>
                      <a:pt x="6256" y="2825"/>
                    </a:lnTo>
                    <a:lnTo>
                      <a:pt x="6173" y="2783"/>
                    </a:lnTo>
                    <a:lnTo>
                      <a:pt x="6173" y="2658"/>
                    </a:lnTo>
                    <a:lnTo>
                      <a:pt x="6194" y="2616"/>
                    </a:lnTo>
                    <a:lnTo>
                      <a:pt x="6194" y="2553"/>
                    </a:lnTo>
                    <a:lnTo>
                      <a:pt x="6110" y="2490"/>
                    </a:lnTo>
                    <a:lnTo>
                      <a:pt x="6110" y="2407"/>
                    </a:lnTo>
                    <a:lnTo>
                      <a:pt x="6152" y="2344"/>
                    </a:lnTo>
                    <a:lnTo>
                      <a:pt x="6110" y="2281"/>
                    </a:lnTo>
                    <a:lnTo>
                      <a:pt x="6068" y="2260"/>
                    </a:lnTo>
                    <a:lnTo>
                      <a:pt x="6047" y="2197"/>
                    </a:lnTo>
                    <a:lnTo>
                      <a:pt x="6005" y="2177"/>
                    </a:lnTo>
                    <a:lnTo>
                      <a:pt x="6005" y="2093"/>
                    </a:lnTo>
                    <a:lnTo>
                      <a:pt x="5964" y="2051"/>
                    </a:lnTo>
                    <a:lnTo>
                      <a:pt x="5964" y="1967"/>
                    </a:lnTo>
                    <a:lnTo>
                      <a:pt x="5901" y="1925"/>
                    </a:lnTo>
                    <a:lnTo>
                      <a:pt x="5964" y="1821"/>
                    </a:lnTo>
                    <a:lnTo>
                      <a:pt x="5964" y="1612"/>
                    </a:lnTo>
                    <a:lnTo>
                      <a:pt x="5943" y="1528"/>
                    </a:lnTo>
                    <a:lnTo>
                      <a:pt x="5943" y="1507"/>
                    </a:lnTo>
                    <a:lnTo>
                      <a:pt x="5964" y="1444"/>
                    </a:lnTo>
                    <a:lnTo>
                      <a:pt x="5964" y="1361"/>
                    </a:lnTo>
                    <a:lnTo>
                      <a:pt x="5901" y="1298"/>
                    </a:lnTo>
                    <a:lnTo>
                      <a:pt x="5943" y="1193"/>
                    </a:lnTo>
                    <a:lnTo>
                      <a:pt x="5984" y="1089"/>
                    </a:lnTo>
                    <a:lnTo>
                      <a:pt x="5984" y="1005"/>
                    </a:lnTo>
                    <a:lnTo>
                      <a:pt x="5984" y="921"/>
                    </a:lnTo>
                    <a:lnTo>
                      <a:pt x="5964" y="837"/>
                    </a:lnTo>
                    <a:lnTo>
                      <a:pt x="5315" y="796"/>
                    </a:lnTo>
                    <a:lnTo>
                      <a:pt x="5273" y="733"/>
                    </a:lnTo>
                    <a:lnTo>
                      <a:pt x="5315" y="691"/>
                    </a:lnTo>
                    <a:lnTo>
                      <a:pt x="5336" y="607"/>
                    </a:lnTo>
                    <a:lnTo>
                      <a:pt x="5147" y="586"/>
                    </a:lnTo>
                    <a:lnTo>
                      <a:pt x="5147" y="628"/>
                    </a:lnTo>
                    <a:lnTo>
                      <a:pt x="4583" y="670"/>
                    </a:lnTo>
                    <a:lnTo>
                      <a:pt x="4583" y="817"/>
                    </a:lnTo>
                    <a:lnTo>
                      <a:pt x="4520" y="921"/>
                    </a:lnTo>
                    <a:lnTo>
                      <a:pt x="4478" y="942"/>
                    </a:lnTo>
                    <a:lnTo>
                      <a:pt x="4499" y="1047"/>
                    </a:lnTo>
                    <a:lnTo>
                      <a:pt x="4499" y="1214"/>
                    </a:lnTo>
                    <a:lnTo>
                      <a:pt x="4059" y="1235"/>
                    </a:lnTo>
                    <a:lnTo>
                      <a:pt x="3976" y="1298"/>
                    </a:lnTo>
                    <a:lnTo>
                      <a:pt x="3787" y="1256"/>
                    </a:lnTo>
                    <a:lnTo>
                      <a:pt x="3704" y="1235"/>
                    </a:lnTo>
                    <a:lnTo>
                      <a:pt x="3599" y="1256"/>
                    </a:lnTo>
                    <a:lnTo>
                      <a:pt x="3453" y="1256"/>
                    </a:lnTo>
                    <a:lnTo>
                      <a:pt x="3390" y="1235"/>
                    </a:lnTo>
                    <a:lnTo>
                      <a:pt x="3369" y="1026"/>
                    </a:lnTo>
                    <a:lnTo>
                      <a:pt x="3285" y="921"/>
                    </a:lnTo>
                    <a:lnTo>
                      <a:pt x="3243" y="837"/>
                    </a:lnTo>
                    <a:lnTo>
                      <a:pt x="3181" y="817"/>
                    </a:lnTo>
                    <a:lnTo>
                      <a:pt x="3181" y="733"/>
                    </a:lnTo>
                    <a:lnTo>
                      <a:pt x="3160" y="691"/>
                    </a:lnTo>
                    <a:lnTo>
                      <a:pt x="3139" y="565"/>
                    </a:lnTo>
                    <a:lnTo>
                      <a:pt x="3076" y="461"/>
                    </a:lnTo>
                    <a:lnTo>
                      <a:pt x="3076" y="377"/>
                    </a:lnTo>
                    <a:lnTo>
                      <a:pt x="3118" y="314"/>
                    </a:lnTo>
                    <a:lnTo>
                      <a:pt x="3076" y="252"/>
                    </a:lnTo>
                    <a:lnTo>
                      <a:pt x="3034" y="189"/>
                    </a:lnTo>
                    <a:lnTo>
                      <a:pt x="3034" y="105"/>
                    </a:lnTo>
                    <a:lnTo>
                      <a:pt x="3034" y="84"/>
                    </a:lnTo>
                    <a:lnTo>
                      <a:pt x="3034" y="0"/>
                    </a:lnTo>
                    <a:lnTo>
                      <a:pt x="2030" y="0"/>
                    </a:lnTo>
                    <a:lnTo>
                      <a:pt x="1821" y="42"/>
                    </a:lnTo>
                    <a:lnTo>
                      <a:pt x="165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" name="Google Shape;694;p23"/>
              <p:cNvSpPr/>
              <p:nvPr/>
            </p:nvSpPr>
            <p:spPr>
              <a:xfrm>
                <a:off x="4046675" y="3472375"/>
                <a:ext cx="113025" cy="103075"/>
              </a:xfrm>
              <a:custGeom>
                <a:rect b="b" l="l" r="r" t="t"/>
                <a:pathLst>
                  <a:path extrusionOk="0" h="4123" w="4521">
                    <a:moveTo>
                      <a:pt x="2679" y="1"/>
                    </a:moveTo>
                    <a:lnTo>
                      <a:pt x="2533" y="43"/>
                    </a:lnTo>
                    <a:lnTo>
                      <a:pt x="2470" y="63"/>
                    </a:lnTo>
                    <a:lnTo>
                      <a:pt x="2386" y="105"/>
                    </a:lnTo>
                    <a:lnTo>
                      <a:pt x="2219" y="210"/>
                    </a:lnTo>
                    <a:lnTo>
                      <a:pt x="2177" y="273"/>
                    </a:lnTo>
                    <a:lnTo>
                      <a:pt x="2177" y="335"/>
                    </a:lnTo>
                    <a:lnTo>
                      <a:pt x="2156" y="377"/>
                    </a:lnTo>
                    <a:lnTo>
                      <a:pt x="2177" y="440"/>
                    </a:lnTo>
                    <a:lnTo>
                      <a:pt x="2156" y="482"/>
                    </a:lnTo>
                    <a:lnTo>
                      <a:pt x="2114" y="524"/>
                    </a:lnTo>
                    <a:lnTo>
                      <a:pt x="1905" y="587"/>
                    </a:lnTo>
                    <a:lnTo>
                      <a:pt x="1570" y="838"/>
                    </a:lnTo>
                    <a:lnTo>
                      <a:pt x="1319" y="1152"/>
                    </a:lnTo>
                    <a:lnTo>
                      <a:pt x="1131" y="1403"/>
                    </a:lnTo>
                    <a:lnTo>
                      <a:pt x="963" y="1465"/>
                    </a:lnTo>
                    <a:lnTo>
                      <a:pt x="859" y="1424"/>
                    </a:lnTo>
                    <a:lnTo>
                      <a:pt x="796" y="1361"/>
                    </a:lnTo>
                    <a:lnTo>
                      <a:pt x="754" y="1361"/>
                    </a:lnTo>
                    <a:lnTo>
                      <a:pt x="733" y="1319"/>
                    </a:lnTo>
                    <a:lnTo>
                      <a:pt x="712" y="1361"/>
                    </a:lnTo>
                    <a:lnTo>
                      <a:pt x="650" y="1298"/>
                    </a:lnTo>
                    <a:lnTo>
                      <a:pt x="524" y="1319"/>
                    </a:lnTo>
                    <a:lnTo>
                      <a:pt x="419" y="1403"/>
                    </a:lnTo>
                    <a:lnTo>
                      <a:pt x="378" y="1403"/>
                    </a:lnTo>
                    <a:lnTo>
                      <a:pt x="315" y="1361"/>
                    </a:lnTo>
                    <a:lnTo>
                      <a:pt x="210" y="1298"/>
                    </a:lnTo>
                    <a:lnTo>
                      <a:pt x="64" y="1277"/>
                    </a:lnTo>
                    <a:lnTo>
                      <a:pt x="1" y="1277"/>
                    </a:lnTo>
                    <a:lnTo>
                      <a:pt x="22" y="1319"/>
                    </a:lnTo>
                    <a:lnTo>
                      <a:pt x="22" y="1382"/>
                    </a:lnTo>
                    <a:lnTo>
                      <a:pt x="22" y="1424"/>
                    </a:lnTo>
                    <a:lnTo>
                      <a:pt x="22" y="1486"/>
                    </a:lnTo>
                    <a:lnTo>
                      <a:pt x="106" y="1570"/>
                    </a:lnTo>
                    <a:lnTo>
                      <a:pt x="168" y="1591"/>
                    </a:lnTo>
                    <a:lnTo>
                      <a:pt x="231" y="1633"/>
                    </a:lnTo>
                    <a:lnTo>
                      <a:pt x="294" y="1716"/>
                    </a:lnTo>
                    <a:lnTo>
                      <a:pt x="294" y="1779"/>
                    </a:lnTo>
                    <a:lnTo>
                      <a:pt x="315" y="1800"/>
                    </a:lnTo>
                    <a:lnTo>
                      <a:pt x="378" y="1884"/>
                    </a:lnTo>
                    <a:lnTo>
                      <a:pt x="398" y="1988"/>
                    </a:lnTo>
                    <a:lnTo>
                      <a:pt x="440" y="2030"/>
                    </a:lnTo>
                    <a:lnTo>
                      <a:pt x="503" y="2114"/>
                    </a:lnTo>
                    <a:lnTo>
                      <a:pt x="545" y="2156"/>
                    </a:lnTo>
                    <a:lnTo>
                      <a:pt x="587" y="2156"/>
                    </a:lnTo>
                    <a:lnTo>
                      <a:pt x="629" y="2240"/>
                    </a:lnTo>
                    <a:lnTo>
                      <a:pt x="796" y="2512"/>
                    </a:lnTo>
                    <a:lnTo>
                      <a:pt x="901" y="2574"/>
                    </a:lnTo>
                    <a:lnTo>
                      <a:pt x="1005" y="2637"/>
                    </a:lnTo>
                    <a:lnTo>
                      <a:pt x="1047" y="2679"/>
                    </a:lnTo>
                    <a:lnTo>
                      <a:pt x="1131" y="2742"/>
                    </a:lnTo>
                    <a:lnTo>
                      <a:pt x="1131" y="2763"/>
                    </a:lnTo>
                    <a:lnTo>
                      <a:pt x="1131" y="2825"/>
                    </a:lnTo>
                    <a:lnTo>
                      <a:pt x="1152" y="2867"/>
                    </a:lnTo>
                    <a:lnTo>
                      <a:pt x="1256" y="2888"/>
                    </a:lnTo>
                    <a:lnTo>
                      <a:pt x="1340" y="2972"/>
                    </a:lnTo>
                    <a:lnTo>
                      <a:pt x="1319" y="3056"/>
                    </a:lnTo>
                    <a:lnTo>
                      <a:pt x="1340" y="3181"/>
                    </a:lnTo>
                    <a:lnTo>
                      <a:pt x="1340" y="3265"/>
                    </a:lnTo>
                    <a:lnTo>
                      <a:pt x="1382" y="3369"/>
                    </a:lnTo>
                    <a:lnTo>
                      <a:pt x="1487" y="3453"/>
                    </a:lnTo>
                    <a:lnTo>
                      <a:pt x="1549" y="3558"/>
                    </a:lnTo>
                    <a:lnTo>
                      <a:pt x="1675" y="3579"/>
                    </a:lnTo>
                    <a:lnTo>
                      <a:pt x="1759" y="3558"/>
                    </a:lnTo>
                    <a:lnTo>
                      <a:pt x="1884" y="3600"/>
                    </a:lnTo>
                    <a:lnTo>
                      <a:pt x="1968" y="3600"/>
                    </a:lnTo>
                    <a:lnTo>
                      <a:pt x="2093" y="3683"/>
                    </a:lnTo>
                    <a:lnTo>
                      <a:pt x="2156" y="3683"/>
                    </a:lnTo>
                    <a:lnTo>
                      <a:pt x="2198" y="3725"/>
                    </a:lnTo>
                    <a:lnTo>
                      <a:pt x="2198" y="3788"/>
                    </a:lnTo>
                    <a:lnTo>
                      <a:pt x="2261" y="3830"/>
                    </a:lnTo>
                    <a:lnTo>
                      <a:pt x="2303" y="3893"/>
                    </a:lnTo>
                    <a:lnTo>
                      <a:pt x="2491" y="3872"/>
                    </a:lnTo>
                    <a:lnTo>
                      <a:pt x="2616" y="3893"/>
                    </a:lnTo>
                    <a:lnTo>
                      <a:pt x="2679" y="3976"/>
                    </a:lnTo>
                    <a:lnTo>
                      <a:pt x="2742" y="3976"/>
                    </a:lnTo>
                    <a:lnTo>
                      <a:pt x="2888" y="4018"/>
                    </a:lnTo>
                    <a:lnTo>
                      <a:pt x="2909" y="4039"/>
                    </a:lnTo>
                    <a:lnTo>
                      <a:pt x="3014" y="4018"/>
                    </a:lnTo>
                    <a:lnTo>
                      <a:pt x="3160" y="3997"/>
                    </a:lnTo>
                    <a:lnTo>
                      <a:pt x="3349" y="4039"/>
                    </a:lnTo>
                    <a:lnTo>
                      <a:pt x="3453" y="4123"/>
                    </a:lnTo>
                    <a:lnTo>
                      <a:pt x="4081" y="3474"/>
                    </a:lnTo>
                    <a:lnTo>
                      <a:pt x="4081" y="3286"/>
                    </a:lnTo>
                    <a:lnTo>
                      <a:pt x="4102" y="3202"/>
                    </a:lnTo>
                    <a:lnTo>
                      <a:pt x="4144" y="3056"/>
                    </a:lnTo>
                    <a:lnTo>
                      <a:pt x="4165" y="2972"/>
                    </a:lnTo>
                    <a:lnTo>
                      <a:pt x="4144" y="2867"/>
                    </a:lnTo>
                    <a:lnTo>
                      <a:pt x="4165" y="2784"/>
                    </a:lnTo>
                    <a:lnTo>
                      <a:pt x="4248" y="2784"/>
                    </a:lnTo>
                    <a:lnTo>
                      <a:pt x="4269" y="2742"/>
                    </a:lnTo>
                    <a:lnTo>
                      <a:pt x="4374" y="2637"/>
                    </a:lnTo>
                    <a:lnTo>
                      <a:pt x="4458" y="2532"/>
                    </a:lnTo>
                    <a:lnTo>
                      <a:pt x="4416" y="2449"/>
                    </a:lnTo>
                    <a:lnTo>
                      <a:pt x="4374" y="2407"/>
                    </a:lnTo>
                    <a:lnTo>
                      <a:pt x="4374" y="2302"/>
                    </a:lnTo>
                    <a:lnTo>
                      <a:pt x="4416" y="2240"/>
                    </a:lnTo>
                    <a:lnTo>
                      <a:pt x="4395" y="2135"/>
                    </a:lnTo>
                    <a:lnTo>
                      <a:pt x="4290" y="2051"/>
                    </a:lnTo>
                    <a:lnTo>
                      <a:pt x="4290" y="2009"/>
                    </a:lnTo>
                    <a:lnTo>
                      <a:pt x="4374" y="1988"/>
                    </a:lnTo>
                    <a:lnTo>
                      <a:pt x="4374" y="1842"/>
                    </a:lnTo>
                    <a:lnTo>
                      <a:pt x="4374" y="1737"/>
                    </a:lnTo>
                    <a:lnTo>
                      <a:pt x="4479" y="1696"/>
                    </a:lnTo>
                    <a:lnTo>
                      <a:pt x="4500" y="1612"/>
                    </a:lnTo>
                    <a:lnTo>
                      <a:pt x="4416" y="1612"/>
                    </a:lnTo>
                    <a:lnTo>
                      <a:pt x="4374" y="1570"/>
                    </a:lnTo>
                    <a:lnTo>
                      <a:pt x="4416" y="1465"/>
                    </a:lnTo>
                    <a:lnTo>
                      <a:pt x="4458" y="1298"/>
                    </a:lnTo>
                    <a:lnTo>
                      <a:pt x="4500" y="1214"/>
                    </a:lnTo>
                    <a:lnTo>
                      <a:pt x="4500" y="1152"/>
                    </a:lnTo>
                    <a:lnTo>
                      <a:pt x="4479" y="1068"/>
                    </a:lnTo>
                    <a:lnTo>
                      <a:pt x="4500" y="984"/>
                    </a:lnTo>
                    <a:lnTo>
                      <a:pt x="4479" y="900"/>
                    </a:lnTo>
                    <a:lnTo>
                      <a:pt x="4520" y="796"/>
                    </a:lnTo>
                    <a:lnTo>
                      <a:pt x="4520" y="733"/>
                    </a:lnTo>
                    <a:lnTo>
                      <a:pt x="4395" y="691"/>
                    </a:lnTo>
                    <a:lnTo>
                      <a:pt x="4353" y="628"/>
                    </a:lnTo>
                    <a:lnTo>
                      <a:pt x="4248" y="545"/>
                    </a:lnTo>
                    <a:lnTo>
                      <a:pt x="4060" y="545"/>
                    </a:lnTo>
                    <a:lnTo>
                      <a:pt x="3956" y="524"/>
                    </a:lnTo>
                    <a:lnTo>
                      <a:pt x="3851" y="377"/>
                    </a:lnTo>
                    <a:lnTo>
                      <a:pt x="3683" y="273"/>
                    </a:lnTo>
                    <a:lnTo>
                      <a:pt x="3537" y="252"/>
                    </a:lnTo>
                    <a:lnTo>
                      <a:pt x="3474" y="315"/>
                    </a:lnTo>
                    <a:lnTo>
                      <a:pt x="3432" y="335"/>
                    </a:lnTo>
                    <a:lnTo>
                      <a:pt x="3411" y="252"/>
                    </a:lnTo>
                    <a:lnTo>
                      <a:pt x="3328" y="252"/>
                    </a:lnTo>
                    <a:lnTo>
                      <a:pt x="3119" y="231"/>
                    </a:lnTo>
                    <a:lnTo>
                      <a:pt x="3098" y="43"/>
                    </a:lnTo>
                    <a:lnTo>
                      <a:pt x="3035" y="43"/>
                    </a:lnTo>
                    <a:lnTo>
                      <a:pt x="2909" y="22"/>
                    </a:lnTo>
                    <a:lnTo>
                      <a:pt x="2847" y="43"/>
                    </a:lnTo>
                    <a:lnTo>
                      <a:pt x="2826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" name="Google Shape;695;p23"/>
              <p:cNvSpPr/>
              <p:nvPr/>
            </p:nvSpPr>
            <p:spPr>
              <a:xfrm>
                <a:off x="3968750" y="3504300"/>
                <a:ext cx="135500" cy="135500"/>
              </a:xfrm>
              <a:custGeom>
                <a:rect b="b" l="l" r="r" t="t"/>
                <a:pathLst>
                  <a:path extrusionOk="0" h="5420" w="5420">
                    <a:moveTo>
                      <a:pt x="3118" y="0"/>
                    </a:moveTo>
                    <a:lnTo>
                      <a:pt x="3013" y="21"/>
                    </a:lnTo>
                    <a:lnTo>
                      <a:pt x="2825" y="105"/>
                    </a:lnTo>
                    <a:lnTo>
                      <a:pt x="2762" y="147"/>
                    </a:lnTo>
                    <a:lnTo>
                      <a:pt x="2679" y="126"/>
                    </a:lnTo>
                    <a:lnTo>
                      <a:pt x="2658" y="105"/>
                    </a:lnTo>
                    <a:lnTo>
                      <a:pt x="2511" y="105"/>
                    </a:lnTo>
                    <a:lnTo>
                      <a:pt x="2407" y="230"/>
                    </a:lnTo>
                    <a:lnTo>
                      <a:pt x="2281" y="356"/>
                    </a:lnTo>
                    <a:lnTo>
                      <a:pt x="2093" y="502"/>
                    </a:lnTo>
                    <a:lnTo>
                      <a:pt x="2051" y="502"/>
                    </a:lnTo>
                    <a:lnTo>
                      <a:pt x="2072" y="419"/>
                    </a:lnTo>
                    <a:lnTo>
                      <a:pt x="2093" y="356"/>
                    </a:lnTo>
                    <a:lnTo>
                      <a:pt x="2051" y="335"/>
                    </a:lnTo>
                    <a:lnTo>
                      <a:pt x="2030" y="251"/>
                    </a:lnTo>
                    <a:lnTo>
                      <a:pt x="1988" y="230"/>
                    </a:lnTo>
                    <a:lnTo>
                      <a:pt x="1883" y="230"/>
                    </a:lnTo>
                    <a:lnTo>
                      <a:pt x="1716" y="293"/>
                    </a:lnTo>
                    <a:lnTo>
                      <a:pt x="1151" y="419"/>
                    </a:lnTo>
                    <a:lnTo>
                      <a:pt x="733" y="419"/>
                    </a:lnTo>
                    <a:lnTo>
                      <a:pt x="628" y="2490"/>
                    </a:lnTo>
                    <a:lnTo>
                      <a:pt x="105" y="2490"/>
                    </a:lnTo>
                    <a:lnTo>
                      <a:pt x="0" y="4310"/>
                    </a:lnTo>
                    <a:lnTo>
                      <a:pt x="210" y="4436"/>
                    </a:lnTo>
                    <a:lnTo>
                      <a:pt x="272" y="4624"/>
                    </a:lnTo>
                    <a:lnTo>
                      <a:pt x="419" y="4938"/>
                    </a:lnTo>
                    <a:lnTo>
                      <a:pt x="398" y="5105"/>
                    </a:lnTo>
                    <a:lnTo>
                      <a:pt x="314" y="5273"/>
                    </a:lnTo>
                    <a:lnTo>
                      <a:pt x="314" y="5377"/>
                    </a:lnTo>
                    <a:lnTo>
                      <a:pt x="482" y="5357"/>
                    </a:lnTo>
                    <a:lnTo>
                      <a:pt x="628" y="5419"/>
                    </a:lnTo>
                    <a:lnTo>
                      <a:pt x="712" y="5357"/>
                    </a:lnTo>
                    <a:lnTo>
                      <a:pt x="879" y="5377"/>
                    </a:lnTo>
                    <a:lnTo>
                      <a:pt x="942" y="5294"/>
                    </a:lnTo>
                    <a:lnTo>
                      <a:pt x="1088" y="5273"/>
                    </a:lnTo>
                    <a:lnTo>
                      <a:pt x="1193" y="5210"/>
                    </a:lnTo>
                    <a:lnTo>
                      <a:pt x="1235" y="5126"/>
                    </a:lnTo>
                    <a:lnTo>
                      <a:pt x="1423" y="5043"/>
                    </a:lnTo>
                    <a:lnTo>
                      <a:pt x="1528" y="4938"/>
                    </a:lnTo>
                    <a:lnTo>
                      <a:pt x="1611" y="4708"/>
                    </a:lnTo>
                    <a:lnTo>
                      <a:pt x="1758" y="4582"/>
                    </a:lnTo>
                    <a:lnTo>
                      <a:pt x="1925" y="4540"/>
                    </a:lnTo>
                    <a:lnTo>
                      <a:pt x="2093" y="4603"/>
                    </a:lnTo>
                    <a:lnTo>
                      <a:pt x="2155" y="4645"/>
                    </a:lnTo>
                    <a:lnTo>
                      <a:pt x="2239" y="4687"/>
                    </a:lnTo>
                    <a:lnTo>
                      <a:pt x="2448" y="4771"/>
                    </a:lnTo>
                    <a:lnTo>
                      <a:pt x="2511" y="4771"/>
                    </a:lnTo>
                    <a:lnTo>
                      <a:pt x="2616" y="4812"/>
                    </a:lnTo>
                    <a:lnTo>
                      <a:pt x="2762" y="4771"/>
                    </a:lnTo>
                    <a:lnTo>
                      <a:pt x="2888" y="4771"/>
                    </a:lnTo>
                    <a:lnTo>
                      <a:pt x="2992" y="4750"/>
                    </a:lnTo>
                    <a:lnTo>
                      <a:pt x="3013" y="4812"/>
                    </a:lnTo>
                    <a:lnTo>
                      <a:pt x="3097" y="4854"/>
                    </a:lnTo>
                    <a:lnTo>
                      <a:pt x="3223" y="4750"/>
                    </a:lnTo>
                    <a:lnTo>
                      <a:pt x="3202" y="4729"/>
                    </a:lnTo>
                    <a:lnTo>
                      <a:pt x="3223" y="4624"/>
                    </a:lnTo>
                    <a:lnTo>
                      <a:pt x="3223" y="4540"/>
                    </a:lnTo>
                    <a:lnTo>
                      <a:pt x="3285" y="4499"/>
                    </a:lnTo>
                    <a:lnTo>
                      <a:pt x="3285" y="4331"/>
                    </a:lnTo>
                    <a:lnTo>
                      <a:pt x="3327" y="4227"/>
                    </a:lnTo>
                    <a:lnTo>
                      <a:pt x="3432" y="4206"/>
                    </a:lnTo>
                    <a:lnTo>
                      <a:pt x="3515" y="4164"/>
                    </a:lnTo>
                    <a:lnTo>
                      <a:pt x="3599" y="4164"/>
                    </a:lnTo>
                    <a:lnTo>
                      <a:pt x="3641" y="4101"/>
                    </a:lnTo>
                    <a:lnTo>
                      <a:pt x="3662" y="4080"/>
                    </a:lnTo>
                    <a:lnTo>
                      <a:pt x="3704" y="3996"/>
                    </a:lnTo>
                    <a:lnTo>
                      <a:pt x="3767" y="3955"/>
                    </a:lnTo>
                    <a:lnTo>
                      <a:pt x="3850" y="3913"/>
                    </a:lnTo>
                    <a:lnTo>
                      <a:pt x="3871" y="3871"/>
                    </a:lnTo>
                    <a:lnTo>
                      <a:pt x="3955" y="3850"/>
                    </a:lnTo>
                    <a:lnTo>
                      <a:pt x="3955" y="3766"/>
                    </a:lnTo>
                    <a:lnTo>
                      <a:pt x="3934" y="3704"/>
                    </a:lnTo>
                    <a:lnTo>
                      <a:pt x="3955" y="3578"/>
                    </a:lnTo>
                    <a:lnTo>
                      <a:pt x="4080" y="3369"/>
                    </a:lnTo>
                    <a:lnTo>
                      <a:pt x="4185" y="3327"/>
                    </a:lnTo>
                    <a:lnTo>
                      <a:pt x="4248" y="3327"/>
                    </a:lnTo>
                    <a:lnTo>
                      <a:pt x="4290" y="3264"/>
                    </a:lnTo>
                    <a:lnTo>
                      <a:pt x="4373" y="3243"/>
                    </a:lnTo>
                    <a:lnTo>
                      <a:pt x="4394" y="3180"/>
                    </a:lnTo>
                    <a:lnTo>
                      <a:pt x="4457" y="3139"/>
                    </a:lnTo>
                    <a:lnTo>
                      <a:pt x="4541" y="3076"/>
                    </a:lnTo>
                    <a:lnTo>
                      <a:pt x="4645" y="2971"/>
                    </a:lnTo>
                    <a:lnTo>
                      <a:pt x="4771" y="2950"/>
                    </a:lnTo>
                    <a:lnTo>
                      <a:pt x="4792" y="2971"/>
                    </a:lnTo>
                    <a:lnTo>
                      <a:pt x="4855" y="2950"/>
                    </a:lnTo>
                    <a:lnTo>
                      <a:pt x="4959" y="2950"/>
                    </a:lnTo>
                    <a:lnTo>
                      <a:pt x="5022" y="2867"/>
                    </a:lnTo>
                    <a:lnTo>
                      <a:pt x="5106" y="2867"/>
                    </a:lnTo>
                    <a:lnTo>
                      <a:pt x="5127" y="2762"/>
                    </a:lnTo>
                    <a:lnTo>
                      <a:pt x="5127" y="2720"/>
                    </a:lnTo>
                    <a:lnTo>
                      <a:pt x="5189" y="2657"/>
                    </a:lnTo>
                    <a:lnTo>
                      <a:pt x="5294" y="2657"/>
                    </a:lnTo>
                    <a:lnTo>
                      <a:pt x="5336" y="2616"/>
                    </a:lnTo>
                    <a:lnTo>
                      <a:pt x="5420" y="2616"/>
                    </a:lnTo>
                    <a:lnTo>
                      <a:pt x="5378" y="2553"/>
                    </a:lnTo>
                    <a:lnTo>
                      <a:pt x="5315" y="2511"/>
                    </a:lnTo>
                    <a:lnTo>
                      <a:pt x="5315" y="2448"/>
                    </a:lnTo>
                    <a:lnTo>
                      <a:pt x="5273" y="2406"/>
                    </a:lnTo>
                    <a:lnTo>
                      <a:pt x="5210" y="2406"/>
                    </a:lnTo>
                    <a:lnTo>
                      <a:pt x="5085" y="2323"/>
                    </a:lnTo>
                    <a:lnTo>
                      <a:pt x="5001" y="2323"/>
                    </a:lnTo>
                    <a:lnTo>
                      <a:pt x="4876" y="2281"/>
                    </a:lnTo>
                    <a:lnTo>
                      <a:pt x="4792" y="2302"/>
                    </a:lnTo>
                    <a:lnTo>
                      <a:pt x="4666" y="2281"/>
                    </a:lnTo>
                    <a:lnTo>
                      <a:pt x="4604" y="2176"/>
                    </a:lnTo>
                    <a:lnTo>
                      <a:pt x="4499" y="2092"/>
                    </a:lnTo>
                    <a:lnTo>
                      <a:pt x="4457" y="1988"/>
                    </a:lnTo>
                    <a:lnTo>
                      <a:pt x="4457" y="1904"/>
                    </a:lnTo>
                    <a:lnTo>
                      <a:pt x="4436" y="1779"/>
                    </a:lnTo>
                    <a:lnTo>
                      <a:pt x="4457" y="1695"/>
                    </a:lnTo>
                    <a:lnTo>
                      <a:pt x="4373" y="1611"/>
                    </a:lnTo>
                    <a:lnTo>
                      <a:pt x="4269" y="1590"/>
                    </a:lnTo>
                    <a:lnTo>
                      <a:pt x="4248" y="1548"/>
                    </a:lnTo>
                    <a:lnTo>
                      <a:pt x="4248" y="1486"/>
                    </a:lnTo>
                    <a:lnTo>
                      <a:pt x="4248" y="1465"/>
                    </a:lnTo>
                    <a:lnTo>
                      <a:pt x="4164" y="1402"/>
                    </a:lnTo>
                    <a:lnTo>
                      <a:pt x="4122" y="1360"/>
                    </a:lnTo>
                    <a:lnTo>
                      <a:pt x="4018" y="1297"/>
                    </a:lnTo>
                    <a:lnTo>
                      <a:pt x="3913" y="1235"/>
                    </a:lnTo>
                    <a:lnTo>
                      <a:pt x="3746" y="963"/>
                    </a:lnTo>
                    <a:lnTo>
                      <a:pt x="3704" y="879"/>
                    </a:lnTo>
                    <a:lnTo>
                      <a:pt x="3662" y="879"/>
                    </a:lnTo>
                    <a:lnTo>
                      <a:pt x="3620" y="837"/>
                    </a:lnTo>
                    <a:lnTo>
                      <a:pt x="3557" y="753"/>
                    </a:lnTo>
                    <a:lnTo>
                      <a:pt x="3515" y="711"/>
                    </a:lnTo>
                    <a:lnTo>
                      <a:pt x="3495" y="607"/>
                    </a:lnTo>
                    <a:lnTo>
                      <a:pt x="3432" y="523"/>
                    </a:lnTo>
                    <a:lnTo>
                      <a:pt x="3411" y="502"/>
                    </a:lnTo>
                    <a:lnTo>
                      <a:pt x="3411" y="439"/>
                    </a:lnTo>
                    <a:lnTo>
                      <a:pt x="3348" y="356"/>
                    </a:lnTo>
                    <a:lnTo>
                      <a:pt x="3285" y="314"/>
                    </a:lnTo>
                    <a:lnTo>
                      <a:pt x="3223" y="293"/>
                    </a:lnTo>
                    <a:lnTo>
                      <a:pt x="3139" y="209"/>
                    </a:lnTo>
                    <a:lnTo>
                      <a:pt x="3139" y="147"/>
                    </a:lnTo>
                    <a:lnTo>
                      <a:pt x="3139" y="105"/>
                    </a:lnTo>
                    <a:lnTo>
                      <a:pt x="3139" y="42"/>
                    </a:lnTo>
                    <a:lnTo>
                      <a:pt x="311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" name="Google Shape;696;p23"/>
              <p:cNvSpPr/>
              <p:nvPr/>
            </p:nvSpPr>
            <p:spPr>
              <a:xfrm>
                <a:off x="3853150" y="3491725"/>
                <a:ext cx="193550" cy="182075"/>
              </a:xfrm>
              <a:custGeom>
                <a:rect b="b" l="l" r="r" t="t"/>
                <a:pathLst>
                  <a:path extrusionOk="0" h="7283" w="7742">
                    <a:moveTo>
                      <a:pt x="691" y="1"/>
                    </a:moveTo>
                    <a:lnTo>
                      <a:pt x="502" y="126"/>
                    </a:lnTo>
                    <a:lnTo>
                      <a:pt x="502" y="210"/>
                    </a:lnTo>
                    <a:lnTo>
                      <a:pt x="440" y="231"/>
                    </a:lnTo>
                    <a:lnTo>
                      <a:pt x="377" y="189"/>
                    </a:lnTo>
                    <a:lnTo>
                      <a:pt x="189" y="189"/>
                    </a:lnTo>
                    <a:lnTo>
                      <a:pt x="168" y="273"/>
                    </a:lnTo>
                    <a:lnTo>
                      <a:pt x="105" y="294"/>
                    </a:lnTo>
                    <a:lnTo>
                      <a:pt x="84" y="273"/>
                    </a:lnTo>
                    <a:lnTo>
                      <a:pt x="0" y="231"/>
                    </a:lnTo>
                    <a:lnTo>
                      <a:pt x="21" y="733"/>
                    </a:lnTo>
                    <a:lnTo>
                      <a:pt x="377" y="1068"/>
                    </a:lnTo>
                    <a:lnTo>
                      <a:pt x="544" y="1382"/>
                    </a:lnTo>
                    <a:lnTo>
                      <a:pt x="837" y="2051"/>
                    </a:lnTo>
                    <a:lnTo>
                      <a:pt x="858" y="2302"/>
                    </a:lnTo>
                    <a:lnTo>
                      <a:pt x="1151" y="2700"/>
                    </a:lnTo>
                    <a:lnTo>
                      <a:pt x="1151" y="2847"/>
                    </a:lnTo>
                    <a:lnTo>
                      <a:pt x="1465" y="3307"/>
                    </a:lnTo>
                    <a:lnTo>
                      <a:pt x="1465" y="3537"/>
                    </a:lnTo>
                    <a:lnTo>
                      <a:pt x="1381" y="3579"/>
                    </a:lnTo>
                    <a:lnTo>
                      <a:pt x="1465" y="3872"/>
                    </a:lnTo>
                    <a:lnTo>
                      <a:pt x="1486" y="4311"/>
                    </a:lnTo>
                    <a:lnTo>
                      <a:pt x="1674" y="4751"/>
                    </a:lnTo>
                    <a:lnTo>
                      <a:pt x="1653" y="5023"/>
                    </a:lnTo>
                    <a:lnTo>
                      <a:pt x="1695" y="5190"/>
                    </a:lnTo>
                    <a:lnTo>
                      <a:pt x="1632" y="5232"/>
                    </a:lnTo>
                    <a:lnTo>
                      <a:pt x="1674" y="5315"/>
                    </a:lnTo>
                    <a:lnTo>
                      <a:pt x="1737" y="5629"/>
                    </a:lnTo>
                    <a:lnTo>
                      <a:pt x="1800" y="5650"/>
                    </a:lnTo>
                    <a:lnTo>
                      <a:pt x="1862" y="5755"/>
                    </a:lnTo>
                    <a:lnTo>
                      <a:pt x="1800" y="5797"/>
                    </a:lnTo>
                    <a:lnTo>
                      <a:pt x="1800" y="5943"/>
                    </a:lnTo>
                    <a:lnTo>
                      <a:pt x="1883" y="6027"/>
                    </a:lnTo>
                    <a:lnTo>
                      <a:pt x="1904" y="6257"/>
                    </a:lnTo>
                    <a:lnTo>
                      <a:pt x="2009" y="6383"/>
                    </a:lnTo>
                    <a:lnTo>
                      <a:pt x="2155" y="6676"/>
                    </a:lnTo>
                    <a:lnTo>
                      <a:pt x="2281" y="6801"/>
                    </a:lnTo>
                    <a:lnTo>
                      <a:pt x="2302" y="6885"/>
                    </a:lnTo>
                    <a:lnTo>
                      <a:pt x="2511" y="7031"/>
                    </a:lnTo>
                    <a:lnTo>
                      <a:pt x="2595" y="6989"/>
                    </a:lnTo>
                    <a:lnTo>
                      <a:pt x="2720" y="6968"/>
                    </a:lnTo>
                    <a:lnTo>
                      <a:pt x="2720" y="6885"/>
                    </a:lnTo>
                    <a:lnTo>
                      <a:pt x="2678" y="6843"/>
                    </a:lnTo>
                    <a:lnTo>
                      <a:pt x="2720" y="6759"/>
                    </a:lnTo>
                    <a:lnTo>
                      <a:pt x="2888" y="6696"/>
                    </a:lnTo>
                    <a:lnTo>
                      <a:pt x="2930" y="6801"/>
                    </a:lnTo>
                    <a:lnTo>
                      <a:pt x="3055" y="6822"/>
                    </a:lnTo>
                    <a:lnTo>
                      <a:pt x="3013" y="6927"/>
                    </a:lnTo>
                    <a:lnTo>
                      <a:pt x="3097" y="7115"/>
                    </a:lnTo>
                    <a:lnTo>
                      <a:pt x="3264" y="7136"/>
                    </a:lnTo>
                    <a:lnTo>
                      <a:pt x="3411" y="7220"/>
                    </a:lnTo>
                    <a:lnTo>
                      <a:pt x="3515" y="7199"/>
                    </a:lnTo>
                    <a:lnTo>
                      <a:pt x="3557" y="7220"/>
                    </a:lnTo>
                    <a:lnTo>
                      <a:pt x="3662" y="7240"/>
                    </a:lnTo>
                    <a:lnTo>
                      <a:pt x="3725" y="7199"/>
                    </a:lnTo>
                    <a:lnTo>
                      <a:pt x="3787" y="7199"/>
                    </a:lnTo>
                    <a:lnTo>
                      <a:pt x="3850" y="7282"/>
                    </a:lnTo>
                    <a:lnTo>
                      <a:pt x="3976" y="7282"/>
                    </a:lnTo>
                    <a:lnTo>
                      <a:pt x="3997" y="7178"/>
                    </a:lnTo>
                    <a:lnTo>
                      <a:pt x="4038" y="7115"/>
                    </a:lnTo>
                    <a:lnTo>
                      <a:pt x="4101" y="7094"/>
                    </a:lnTo>
                    <a:lnTo>
                      <a:pt x="4164" y="6968"/>
                    </a:lnTo>
                    <a:lnTo>
                      <a:pt x="4310" y="6885"/>
                    </a:lnTo>
                    <a:lnTo>
                      <a:pt x="4499" y="6906"/>
                    </a:lnTo>
                    <a:lnTo>
                      <a:pt x="4562" y="6906"/>
                    </a:lnTo>
                    <a:lnTo>
                      <a:pt x="4624" y="4813"/>
                    </a:lnTo>
                    <a:lnTo>
                      <a:pt x="4729" y="2993"/>
                    </a:lnTo>
                    <a:lnTo>
                      <a:pt x="5252" y="2993"/>
                    </a:lnTo>
                    <a:lnTo>
                      <a:pt x="5357" y="922"/>
                    </a:lnTo>
                    <a:lnTo>
                      <a:pt x="5775" y="922"/>
                    </a:lnTo>
                    <a:lnTo>
                      <a:pt x="6340" y="796"/>
                    </a:lnTo>
                    <a:lnTo>
                      <a:pt x="6507" y="733"/>
                    </a:lnTo>
                    <a:lnTo>
                      <a:pt x="6612" y="733"/>
                    </a:lnTo>
                    <a:lnTo>
                      <a:pt x="6654" y="754"/>
                    </a:lnTo>
                    <a:lnTo>
                      <a:pt x="6675" y="838"/>
                    </a:lnTo>
                    <a:lnTo>
                      <a:pt x="6717" y="859"/>
                    </a:lnTo>
                    <a:lnTo>
                      <a:pt x="6696" y="922"/>
                    </a:lnTo>
                    <a:lnTo>
                      <a:pt x="6675" y="1005"/>
                    </a:lnTo>
                    <a:lnTo>
                      <a:pt x="6717" y="1005"/>
                    </a:lnTo>
                    <a:lnTo>
                      <a:pt x="6905" y="859"/>
                    </a:lnTo>
                    <a:lnTo>
                      <a:pt x="7031" y="733"/>
                    </a:lnTo>
                    <a:lnTo>
                      <a:pt x="7135" y="608"/>
                    </a:lnTo>
                    <a:lnTo>
                      <a:pt x="7282" y="608"/>
                    </a:lnTo>
                    <a:lnTo>
                      <a:pt x="7303" y="629"/>
                    </a:lnTo>
                    <a:lnTo>
                      <a:pt x="7386" y="650"/>
                    </a:lnTo>
                    <a:lnTo>
                      <a:pt x="7449" y="608"/>
                    </a:lnTo>
                    <a:lnTo>
                      <a:pt x="7637" y="524"/>
                    </a:lnTo>
                    <a:lnTo>
                      <a:pt x="7742" y="503"/>
                    </a:lnTo>
                    <a:lnTo>
                      <a:pt x="7658" y="398"/>
                    </a:lnTo>
                    <a:lnTo>
                      <a:pt x="7637" y="398"/>
                    </a:lnTo>
                    <a:lnTo>
                      <a:pt x="7616" y="378"/>
                    </a:lnTo>
                    <a:lnTo>
                      <a:pt x="7533" y="378"/>
                    </a:lnTo>
                    <a:lnTo>
                      <a:pt x="7512" y="336"/>
                    </a:lnTo>
                    <a:lnTo>
                      <a:pt x="7491" y="336"/>
                    </a:lnTo>
                    <a:lnTo>
                      <a:pt x="7449" y="315"/>
                    </a:lnTo>
                    <a:lnTo>
                      <a:pt x="7323" y="378"/>
                    </a:lnTo>
                    <a:lnTo>
                      <a:pt x="7240" y="336"/>
                    </a:lnTo>
                    <a:lnTo>
                      <a:pt x="6696" y="482"/>
                    </a:lnTo>
                    <a:lnTo>
                      <a:pt x="5817" y="691"/>
                    </a:lnTo>
                    <a:lnTo>
                      <a:pt x="5671" y="691"/>
                    </a:lnTo>
                    <a:lnTo>
                      <a:pt x="5650" y="650"/>
                    </a:lnTo>
                    <a:lnTo>
                      <a:pt x="5608" y="650"/>
                    </a:lnTo>
                    <a:lnTo>
                      <a:pt x="5566" y="608"/>
                    </a:lnTo>
                    <a:lnTo>
                      <a:pt x="5524" y="629"/>
                    </a:lnTo>
                    <a:lnTo>
                      <a:pt x="5461" y="608"/>
                    </a:lnTo>
                    <a:lnTo>
                      <a:pt x="5419" y="587"/>
                    </a:lnTo>
                    <a:lnTo>
                      <a:pt x="5336" y="608"/>
                    </a:lnTo>
                    <a:lnTo>
                      <a:pt x="5336" y="650"/>
                    </a:lnTo>
                    <a:lnTo>
                      <a:pt x="5189" y="650"/>
                    </a:lnTo>
                    <a:lnTo>
                      <a:pt x="5085" y="629"/>
                    </a:lnTo>
                    <a:lnTo>
                      <a:pt x="4938" y="503"/>
                    </a:lnTo>
                    <a:lnTo>
                      <a:pt x="4896" y="503"/>
                    </a:lnTo>
                    <a:lnTo>
                      <a:pt x="4875" y="482"/>
                    </a:lnTo>
                    <a:lnTo>
                      <a:pt x="4834" y="545"/>
                    </a:lnTo>
                    <a:lnTo>
                      <a:pt x="4771" y="545"/>
                    </a:lnTo>
                    <a:lnTo>
                      <a:pt x="4624" y="524"/>
                    </a:lnTo>
                    <a:lnTo>
                      <a:pt x="4520" y="545"/>
                    </a:lnTo>
                    <a:lnTo>
                      <a:pt x="4457" y="608"/>
                    </a:lnTo>
                    <a:lnTo>
                      <a:pt x="4373" y="587"/>
                    </a:lnTo>
                    <a:lnTo>
                      <a:pt x="4352" y="524"/>
                    </a:lnTo>
                    <a:lnTo>
                      <a:pt x="4290" y="503"/>
                    </a:lnTo>
                    <a:lnTo>
                      <a:pt x="4185" y="524"/>
                    </a:lnTo>
                    <a:lnTo>
                      <a:pt x="4080" y="503"/>
                    </a:lnTo>
                    <a:lnTo>
                      <a:pt x="3955" y="440"/>
                    </a:lnTo>
                    <a:lnTo>
                      <a:pt x="3892" y="398"/>
                    </a:lnTo>
                    <a:lnTo>
                      <a:pt x="3850" y="294"/>
                    </a:lnTo>
                    <a:lnTo>
                      <a:pt x="3829" y="273"/>
                    </a:lnTo>
                    <a:lnTo>
                      <a:pt x="1653" y="273"/>
                    </a:lnTo>
                    <a:lnTo>
                      <a:pt x="1632" y="231"/>
                    </a:lnTo>
                    <a:lnTo>
                      <a:pt x="1569" y="231"/>
                    </a:lnTo>
                    <a:lnTo>
                      <a:pt x="1486" y="294"/>
                    </a:lnTo>
                    <a:lnTo>
                      <a:pt x="1465" y="294"/>
                    </a:lnTo>
                    <a:lnTo>
                      <a:pt x="1360" y="336"/>
                    </a:lnTo>
                    <a:lnTo>
                      <a:pt x="1235" y="294"/>
                    </a:lnTo>
                    <a:lnTo>
                      <a:pt x="1130" y="189"/>
                    </a:lnTo>
                    <a:lnTo>
                      <a:pt x="1067" y="168"/>
                    </a:lnTo>
                    <a:lnTo>
                      <a:pt x="1109" y="106"/>
                    </a:lnTo>
                    <a:lnTo>
                      <a:pt x="1025" y="85"/>
                    </a:lnTo>
                    <a:lnTo>
                      <a:pt x="1025" y="64"/>
                    </a:lnTo>
                    <a:lnTo>
                      <a:pt x="942" y="1"/>
                    </a:lnTo>
                    <a:lnTo>
                      <a:pt x="900" y="22"/>
                    </a:lnTo>
                    <a:lnTo>
                      <a:pt x="858" y="64"/>
                    </a:lnTo>
                    <a:lnTo>
                      <a:pt x="837" y="64"/>
                    </a:lnTo>
                    <a:lnTo>
                      <a:pt x="73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" name="Google Shape;697;p23"/>
              <p:cNvSpPr/>
              <p:nvPr/>
            </p:nvSpPr>
            <p:spPr>
              <a:xfrm>
                <a:off x="4123050" y="3397575"/>
                <a:ext cx="150675" cy="242750"/>
              </a:xfrm>
              <a:custGeom>
                <a:rect b="b" l="l" r="r" t="t"/>
                <a:pathLst>
                  <a:path extrusionOk="0" h="9710" w="6027">
                    <a:moveTo>
                      <a:pt x="6006" y="1"/>
                    </a:moveTo>
                    <a:lnTo>
                      <a:pt x="5964" y="22"/>
                    </a:lnTo>
                    <a:lnTo>
                      <a:pt x="5922" y="84"/>
                    </a:lnTo>
                    <a:lnTo>
                      <a:pt x="5818" y="63"/>
                    </a:lnTo>
                    <a:lnTo>
                      <a:pt x="5734" y="126"/>
                    </a:lnTo>
                    <a:lnTo>
                      <a:pt x="5650" y="210"/>
                    </a:lnTo>
                    <a:lnTo>
                      <a:pt x="5525" y="231"/>
                    </a:lnTo>
                    <a:lnTo>
                      <a:pt x="5441" y="314"/>
                    </a:lnTo>
                    <a:lnTo>
                      <a:pt x="5315" y="314"/>
                    </a:lnTo>
                    <a:lnTo>
                      <a:pt x="5294" y="377"/>
                    </a:lnTo>
                    <a:lnTo>
                      <a:pt x="5190" y="398"/>
                    </a:lnTo>
                    <a:lnTo>
                      <a:pt x="5106" y="377"/>
                    </a:lnTo>
                    <a:lnTo>
                      <a:pt x="4897" y="440"/>
                    </a:lnTo>
                    <a:lnTo>
                      <a:pt x="4855" y="482"/>
                    </a:lnTo>
                    <a:lnTo>
                      <a:pt x="4750" y="503"/>
                    </a:lnTo>
                    <a:lnTo>
                      <a:pt x="4667" y="440"/>
                    </a:lnTo>
                    <a:lnTo>
                      <a:pt x="4583" y="440"/>
                    </a:lnTo>
                    <a:lnTo>
                      <a:pt x="4478" y="419"/>
                    </a:lnTo>
                    <a:lnTo>
                      <a:pt x="4437" y="482"/>
                    </a:lnTo>
                    <a:lnTo>
                      <a:pt x="4458" y="524"/>
                    </a:lnTo>
                    <a:lnTo>
                      <a:pt x="4437" y="607"/>
                    </a:lnTo>
                    <a:lnTo>
                      <a:pt x="4269" y="628"/>
                    </a:lnTo>
                    <a:lnTo>
                      <a:pt x="4144" y="691"/>
                    </a:lnTo>
                    <a:lnTo>
                      <a:pt x="4060" y="628"/>
                    </a:lnTo>
                    <a:lnTo>
                      <a:pt x="3976" y="628"/>
                    </a:lnTo>
                    <a:lnTo>
                      <a:pt x="3976" y="587"/>
                    </a:lnTo>
                    <a:lnTo>
                      <a:pt x="3934" y="545"/>
                    </a:lnTo>
                    <a:lnTo>
                      <a:pt x="3872" y="607"/>
                    </a:lnTo>
                    <a:lnTo>
                      <a:pt x="3809" y="607"/>
                    </a:lnTo>
                    <a:lnTo>
                      <a:pt x="3704" y="712"/>
                    </a:lnTo>
                    <a:lnTo>
                      <a:pt x="3516" y="733"/>
                    </a:lnTo>
                    <a:lnTo>
                      <a:pt x="3537" y="712"/>
                    </a:lnTo>
                    <a:lnTo>
                      <a:pt x="3495" y="628"/>
                    </a:lnTo>
                    <a:lnTo>
                      <a:pt x="3411" y="628"/>
                    </a:lnTo>
                    <a:lnTo>
                      <a:pt x="3328" y="587"/>
                    </a:lnTo>
                    <a:lnTo>
                      <a:pt x="3244" y="545"/>
                    </a:lnTo>
                    <a:lnTo>
                      <a:pt x="3244" y="503"/>
                    </a:lnTo>
                    <a:lnTo>
                      <a:pt x="3181" y="524"/>
                    </a:lnTo>
                    <a:lnTo>
                      <a:pt x="3139" y="545"/>
                    </a:lnTo>
                    <a:lnTo>
                      <a:pt x="3035" y="587"/>
                    </a:lnTo>
                    <a:lnTo>
                      <a:pt x="2491" y="607"/>
                    </a:lnTo>
                    <a:lnTo>
                      <a:pt x="2365" y="1110"/>
                    </a:lnTo>
                    <a:lnTo>
                      <a:pt x="2449" y="1654"/>
                    </a:lnTo>
                    <a:lnTo>
                      <a:pt x="2616" y="1737"/>
                    </a:lnTo>
                    <a:lnTo>
                      <a:pt x="2721" y="1800"/>
                    </a:lnTo>
                    <a:lnTo>
                      <a:pt x="2763" y="1863"/>
                    </a:lnTo>
                    <a:lnTo>
                      <a:pt x="2805" y="1884"/>
                    </a:lnTo>
                    <a:lnTo>
                      <a:pt x="3014" y="2072"/>
                    </a:lnTo>
                    <a:lnTo>
                      <a:pt x="3035" y="2177"/>
                    </a:lnTo>
                    <a:lnTo>
                      <a:pt x="3181" y="2365"/>
                    </a:lnTo>
                    <a:lnTo>
                      <a:pt x="3223" y="2491"/>
                    </a:lnTo>
                    <a:lnTo>
                      <a:pt x="3286" y="2574"/>
                    </a:lnTo>
                    <a:lnTo>
                      <a:pt x="3286" y="2637"/>
                    </a:lnTo>
                    <a:lnTo>
                      <a:pt x="3202" y="2637"/>
                    </a:lnTo>
                    <a:lnTo>
                      <a:pt x="3181" y="2721"/>
                    </a:lnTo>
                    <a:lnTo>
                      <a:pt x="3118" y="2721"/>
                    </a:lnTo>
                    <a:lnTo>
                      <a:pt x="3097" y="2783"/>
                    </a:lnTo>
                    <a:lnTo>
                      <a:pt x="3118" y="2804"/>
                    </a:lnTo>
                    <a:lnTo>
                      <a:pt x="3097" y="2846"/>
                    </a:lnTo>
                    <a:lnTo>
                      <a:pt x="3181" y="2930"/>
                    </a:lnTo>
                    <a:lnTo>
                      <a:pt x="3139" y="3139"/>
                    </a:lnTo>
                    <a:lnTo>
                      <a:pt x="3118" y="3244"/>
                    </a:lnTo>
                    <a:lnTo>
                      <a:pt x="3035" y="3307"/>
                    </a:lnTo>
                    <a:lnTo>
                      <a:pt x="2930" y="3327"/>
                    </a:lnTo>
                    <a:lnTo>
                      <a:pt x="2867" y="3474"/>
                    </a:lnTo>
                    <a:lnTo>
                      <a:pt x="2867" y="3579"/>
                    </a:lnTo>
                    <a:lnTo>
                      <a:pt x="2805" y="3683"/>
                    </a:lnTo>
                    <a:lnTo>
                      <a:pt x="2825" y="3830"/>
                    </a:lnTo>
                    <a:lnTo>
                      <a:pt x="2805" y="3955"/>
                    </a:lnTo>
                    <a:lnTo>
                      <a:pt x="2700" y="3976"/>
                    </a:lnTo>
                    <a:lnTo>
                      <a:pt x="2679" y="3872"/>
                    </a:lnTo>
                    <a:lnTo>
                      <a:pt x="2700" y="3830"/>
                    </a:lnTo>
                    <a:lnTo>
                      <a:pt x="2616" y="3725"/>
                    </a:lnTo>
                    <a:lnTo>
                      <a:pt x="2574" y="3662"/>
                    </a:lnTo>
                    <a:lnTo>
                      <a:pt x="2491" y="3620"/>
                    </a:lnTo>
                    <a:lnTo>
                      <a:pt x="2386" y="3537"/>
                    </a:lnTo>
                    <a:lnTo>
                      <a:pt x="2281" y="3411"/>
                    </a:lnTo>
                    <a:lnTo>
                      <a:pt x="2281" y="3327"/>
                    </a:lnTo>
                    <a:lnTo>
                      <a:pt x="2240" y="3202"/>
                    </a:lnTo>
                    <a:lnTo>
                      <a:pt x="2240" y="3097"/>
                    </a:lnTo>
                    <a:lnTo>
                      <a:pt x="2281" y="2993"/>
                    </a:lnTo>
                    <a:lnTo>
                      <a:pt x="2344" y="2846"/>
                    </a:lnTo>
                    <a:lnTo>
                      <a:pt x="2449" y="2721"/>
                    </a:lnTo>
                    <a:lnTo>
                      <a:pt x="2470" y="2595"/>
                    </a:lnTo>
                    <a:lnTo>
                      <a:pt x="2470" y="2428"/>
                    </a:lnTo>
                    <a:lnTo>
                      <a:pt x="2407" y="2323"/>
                    </a:lnTo>
                    <a:lnTo>
                      <a:pt x="2261" y="2302"/>
                    </a:lnTo>
                    <a:lnTo>
                      <a:pt x="2135" y="2302"/>
                    </a:lnTo>
                    <a:lnTo>
                      <a:pt x="2072" y="2365"/>
                    </a:lnTo>
                    <a:lnTo>
                      <a:pt x="2030" y="2365"/>
                    </a:lnTo>
                    <a:lnTo>
                      <a:pt x="1968" y="2386"/>
                    </a:lnTo>
                    <a:lnTo>
                      <a:pt x="1863" y="2323"/>
                    </a:lnTo>
                    <a:lnTo>
                      <a:pt x="1863" y="2260"/>
                    </a:lnTo>
                    <a:lnTo>
                      <a:pt x="1821" y="2198"/>
                    </a:lnTo>
                    <a:lnTo>
                      <a:pt x="1779" y="2156"/>
                    </a:lnTo>
                    <a:lnTo>
                      <a:pt x="1758" y="2093"/>
                    </a:lnTo>
                    <a:lnTo>
                      <a:pt x="1612" y="2114"/>
                    </a:lnTo>
                    <a:lnTo>
                      <a:pt x="1424" y="2177"/>
                    </a:lnTo>
                    <a:lnTo>
                      <a:pt x="1089" y="2302"/>
                    </a:lnTo>
                    <a:lnTo>
                      <a:pt x="984" y="2323"/>
                    </a:lnTo>
                    <a:lnTo>
                      <a:pt x="398" y="2595"/>
                    </a:lnTo>
                    <a:lnTo>
                      <a:pt x="273" y="2595"/>
                    </a:lnTo>
                    <a:lnTo>
                      <a:pt x="43" y="2700"/>
                    </a:lnTo>
                    <a:lnTo>
                      <a:pt x="1" y="2783"/>
                    </a:lnTo>
                    <a:lnTo>
                      <a:pt x="43" y="2951"/>
                    </a:lnTo>
                    <a:lnTo>
                      <a:pt x="43" y="3035"/>
                    </a:lnTo>
                    <a:lnTo>
                      <a:pt x="64" y="3223"/>
                    </a:lnTo>
                    <a:lnTo>
                      <a:pt x="273" y="3244"/>
                    </a:lnTo>
                    <a:lnTo>
                      <a:pt x="356" y="3244"/>
                    </a:lnTo>
                    <a:lnTo>
                      <a:pt x="377" y="3327"/>
                    </a:lnTo>
                    <a:lnTo>
                      <a:pt x="419" y="3307"/>
                    </a:lnTo>
                    <a:lnTo>
                      <a:pt x="482" y="3244"/>
                    </a:lnTo>
                    <a:lnTo>
                      <a:pt x="628" y="3265"/>
                    </a:lnTo>
                    <a:lnTo>
                      <a:pt x="796" y="3369"/>
                    </a:lnTo>
                    <a:lnTo>
                      <a:pt x="901" y="3516"/>
                    </a:lnTo>
                    <a:lnTo>
                      <a:pt x="1005" y="3537"/>
                    </a:lnTo>
                    <a:lnTo>
                      <a:pt x="1193" y="3537"/>
                    </a:lnTo>
                    <a:lnTo>
                      <a:pt x="1298" y="3620"/>
                    </a:lnTo>
                    <a:lnTo>
                      <a:pt x="1340" y="3683"/>
                    </a:lnTo>
                    <a:lnTo>
                      <a:pt x="1465" y="3725"/>
                    </a:lnTo>
                    <a:lnTo>
                      <a:pt x="1465" y="3788"/>
                    </a:lnTo>
                    <a:lnTo>
                      <a:pt x="1424" y="3892"/>
                    </a:lnTo>
                    <a:lnTo>
                      <a:pt x="1445" y="3976"/>
                    </a:lnTo>
                    <a:lnTo>
                      <a:pt x="1424" y="4060"/>
                    </a:lnTo>
                    <a:lnTo>
                      <a:pt x="1445" y="4144"/>
                    </a:lnTo>
                    <a:lnTo>
                      <a:pt x="1445" y="4206"/>
                    </a:lnTo>
                    <a:lnTo>
                      <a:pt x="1403" y="4290"/>
                    </a:lnTo>
                    <a:lnTo>
                      <a:pt x="1361" y="4457"/>
                    </a:lnTo>
                    <a:lnTo>
                      <a:pt x="1319" y="4562"/>
                    </a:lnTo>
                    <a:lnTo>
                      <a:pt x="1361" y="4604"/>
                    </a:lnTo>
                    <a:lnTo>
                      <a:pt x="1445" y="4604"/>
                    </a:lnTo>
                    <a:lnTo>
                      <a:pt x="1424" y="4688"/>
                    </a:lnTo>
                    <a:lnTo>
                      <a:pt x="1319" y="4729"/>
                    </a:lnTo>
                    <a:lnTo>
                      <a:pt x="1319" y="4834"/>
                    </a:lnTo>
                    <a:lnTo>
                      <a:pt x="1319" y="4980"/>
                    </a:lnTo>
                    <a:lnTo>
                      <a:pt x="1235" y="5001"/>
                    </a:lnTo>
                    <a:lnTo>
                      <a:pt x="1235" y="5043"/>
                    </a:lnTo>
                    <a:lnTo>
                      <a:pt x="1340" y="5127"/>
                    </a:lnTo>
                    <a:lnTo>
                      <a:pt x="1361" y="5232"/>
                    </a:lnTo>
                    <a:lnTo>
                      <a:pt x="1319" y="5294"/>
                    </a:lnTo>
                    <a:lnTo>
                      <a:pt x="1319" y="5399"/>
                    </a:lnTo>
                    <a:lnTo>
                      <a:pt x="1361" y="5441"/>
                    </a:lnTo>
                    <a:lnTo>
                      <a:pt x="1403" y="5524"/>
                    </a:lnTo>
                    <a:lnTo>
                      <a:pt x="1319" y="5629"/>
                    </a:lnTo>
                    <a:lnTo>
                      <a:pt x="1214" y="5734"/>
                    </a:lnTo>
                    <a:lnTo>
                      <a:pt x="1193" y="5776"/>
                    </a:lnTo>
                    <a:lnTo>
                      <a:pt x="1110" y="5776"/>
                    </a:lnTo>
                    <a:lnTo>
                      <a:pt x="1089" y="5859"/>
                    </a:lnTo>
                    <a:lnTo>
                      <a:pt x="1110" y="5964"/>
                    </a:lnTo>
                    <a:lnTo>
                      <a:pt x="1089" y="6048"/>
                    </a:lnTo>
                    <a:lnTo>
                      <a:pt x="1047" y="6194"/>
                    </a:lnTo>
                    <a:lnTo>
                      <a:pt x="1026" y="6278"/>
                    </a:lnTo>
                    <a:lnTo>
                      <a:pt x="1026" y="6466"/>
                    </a:lnTo>
                    <a:lnTo>
                      <a:pt x="398" y="7115"/>
                    </a:lnTo>
                    <a:lnTo>
                      <a:pt x="461" y="7282"/>
                    </a:lnTo>
                    <a:lnTo>
                      <a:pt x="482" y="7429"/>
                    </a:lnTo>
                    <a:lnTo>
                      <a:pt x="566" y="7554"/>
                    </a:lnTo>
                    <a:lnTo>
                      <a:pt x="566" y="7847"/>
                    </a:lnTo>
                    <a:lnTo>
                      <a:pt x="524" y="7868"/>
                    </a:lnTo>
                    <a:lnTo>
                      <a:pt x="524" y="7973"/>
                    </a:lnTo>
                    <a:lnTo>
                      <a:pt x="587" y="8077"/>
                    </a:lnTo>
                    <a:lnTo>
                      <a:pt x="608" y="8224"/>
                    </a:lnTo>
                    <a:lnTo>
                      <a:pt x="608" y="8684"/>
                    </a:lnTo>
                    <a:lnTo>
                      <a:pt x="566" y="8851"/>
                    </a:lnTo>
                    <a:lnTo>
                      <a:pt x="566" y="9019"/>
                    </a:lnTo>
                    <a:lnTo>
                      <a:pt x="566" y="9207"/>
                    </a:lnTo>
                    <a:lnTo>
                      <a:pt x="566" y="9228"/>
                    </a:lnTo>
                    <a:lnTo>
                      <a:pt x="628" y="9270"/>
                    </a:lnTo>
                    <a:lnTo>
                      <a:pt x="691" y="9333"/>
                    </a:lnTo>
                    <a:lnTo>
                      <a:pt x="733" y="9395"/>
                    </a:lnTo>
                    <a:lnTo>
                      <a:pt x="712" y="9437"/>
                    </a:lnTo>
                    <a:lnTo>
                      <a:pt x="712" y="9521"/>
                    </a:lnTo>
                    <a:lnTo>
                      <a:pt x="691" y="9626"/>
                    </a:lnTo>
                    <a:lnTo>
                      <a:pt x="691" y="9646"/>
                    </a:lnTo>
                    <a:lnTo>
                      <a:pt x="733" y="9646"/>
                    </a:lnTo>
                    <a:lnTo>
                      <a:pt x="942" y="9709"/>
                    </a:lnTo>
                    <a:lnTo>
                      <a:pt x="1047" y="9709"/>
                    </a:lnTo>
                    <a:lnTo>
                      <a:pt x="1089" y="9605"/>
                    </a:lnTo>
                    <a:lnTo>
                      <a:pt x="1131" y="9500"/>
                    </a:lnTo>
                    <a:lnTo>
                      <a:pt x="1152" y="9333"/>
                    </a:lnTo>
                    <a:lnTo>
                      <a:pt x="1131" y="9291"/>
                    </a:lnTo>
                    <a:lnTo>
                      <a:pt x="1110" y="9291"/>
                    </a:lnTo>
                    <a:lnTo>
                      <a:pt x="1089" y="9395"/>
                    </a:lnTo>
                    <a:lnTo>
                      <a:pt x="1005" y="9374"/>
                    </a:lnTo>
                    <a:lnTo>
                      <a:pt x="942" y="9437"/>
                    </a:lnTo>
                    <a:lnTo>
                      <a:pt x="942" y="9333"/>
                    </a:lnTo>
                    <a:lnTo>
                      <a:pt x="901" y="9228"/>
                    </a:lnTo>
                    <a:lnTo>
                      <a:pt x="880" y="9207"/>
                    </a:lnTo>
                    <a:lnTo>
                      <a:pt x="921" y="9165"/>
                    </a:lnTo>
                    <a:lnTo>
                      <a:pt x="984" y="9165"/>
                    </a:lnTo>
                    <a:lnTo>
                      <a:pt x="1026" y="9019"/>
                    </a:lnTo>
                    <a:lnTo>
                      <a:pt x="1110" y="8977"/>
                    </a:lnTo>
                    <a:lnTo>
                      <a:pt x="1131" y="8893"/>
                    </a:lnTo>
                    <a:lnTo>
                      <a:pt x="1298" y="8872"/>
                    </a:lnTo>
                    <a:lnTo>
                      <a:pt x="1465" y="8663"/>
                    </a:lnTo>
                    <a:lnTo>
                      <a:pt x="1989" y="8579"/>
                    </a:lnTo>
                    <a:lnTo>
                      <a:pt x="2365" y="8391"/>
                    </a:lnTo>
                    <a:lnTo>
                      <a:pt x="2574" y="8182"/>
                    </a:lnTo>
                    <a:lnTo>
                      <a:pt x="2616" y="8035"/>
                    </a:lnTo>
                    <a:lnTo>
                      <a:pt x="2679" y="7931"/>
                    </a:lnTo>
                    <a:lnTo>
                      <a:pt x="2679" y="7847"/>
                    </a:lnTo>
                    <a:lnTo>
                      <a:pt x="2574" y="7910"/>
                    </a:lnTo>
                    <a:lnTo>
                      <a:pt x="2553" y="7805"/>
                    </a:lnTo>
                    <a:lnTo>
                      <a:pt x="2595" y="7805"/>
                    </a:lnTo>
                    <a:lnTo>
                      <a:pt x="2595" y="7701"/>
                    </a:lnTo>
                    <a:lnTo>
                      <a:pt x="2658" y="7617"/>
                    </a:lnTo>
                    <a:lnTo>
                      <a:pt x="2658" y="7533"/>
                    </a:lnTo>
                    <a:lnTo>
                      <a:pt x="2721" y="7345"/>
                    </a:lnTo>
                    <a:lnTo>
                      <a:pt x="2700" y="7324"/>
                    </a:lnTo>
                    <a:lnTo>
                      <a:pt x="2700" y="7177"/>
                    </a:lnTo>
                    <a:lnTo>
                      <a:pt x="2763" y="7115"/>
                    </a:lnTo>
                    <a:lnTo>
                      <a:pt x="2763" y="6968"/>
                    </a:lnTo>
                    <a:lnTo>
                      <a:pt x="2721" y="6968"/>
                    </a:lnTo>
                    <a:lnTo>
                      <a:pt x="2721" y="6822"/>
                    </a:lnTo>
                    <a:lnTo>
                      <a:pt x="2658" y="6968"/>
                    </a:lnTo>
                    <a:lnTo>
                      <a:pt x="2658" y="7073"/>
                    </a:lnTo>
                    <a:lnTo>
                      <a:pt x="2595" y="7094"/>
                    </a:lnTo>
                    <a:lnTo>
                      <a:pt x="2574" y="6968"/>
                    </a:lnTo>
                    <a:lnTo>
                      <a:pt x="2595" y="6592"/>
                    </a:lnTo>
                    <a:lnTo>
                      <a:pt x="2553" y="6466"/>
                    </a:lnTo>
                    <a:lnTo>
                      <a:pt x="2553" y="6340"/>
                    </a:lnTo>
                    <a:lnTo>
                      <a:pt x="2470" y="6236"/>
                    </a:lnTo>
                    <a:lnTo>
                      <a:pt x="2407" y="6194"/>
                    </a:lnTo>
                    <a:lnTo>
                      <a:pt x="2491" y="6152"/>
                    </a:lnTo>
                    <a:lnTo>
                      <a:pt x="2491" y="6068"/>
                    </a:lnTo>
                    <a:lnTo>
                      <a:pt x="2302" y="5838"/>
                    </a:lnTo>
                    <a:lnTo>
                      <a:pt x="2386" y="5755"/>
                    </a:lnTo>
                    <a:lnTo>
                      <a:pt x="2365" y="5650"/>
                    </a:lnTo>
                    <a:lnTo>
                      <a:pt x="2407" y="5608"/>
                    </a:lnTo>
                    <a:lnTo>
                      <a:pt x="2407" y="5524"/>
                    </a:lnTo>
                    <a:lnTo>
                      <a:pt x="2365" y="5441"/>
                    </a:lnTo>
                    <a:lnTo>
                      <a:pt x="2365" y="5399"/>
                    </a:lnTo>
                    <a:lnTo>
                      <a:pt x="2407" y="5399"/>
                    </a:lnTo>
                    <a:lnTo>
                      <a:pt x="2512" y="5462"/>
                    </a:lnTo>
                    <a:lnTo>
                      <a:pt x="2574" y="5399"/>
                    </a:lnTo>
                    <a:lnTo>
                      <a:pt x="2721" y="5399"/>
                    </a:lnTo>
                    <a:lnTo>
                      <a:pt x="2825" y="5315"/>
                    </a:lnTo>
                    <a:lnTo>
                      <a:pt x="2805" y="5190"/>
                    </a:lnTo>
                    <a:lnTo>
                      <a:pt x="3118" y="4980"/>
                    </a:lnTo>
                    <a:lnTo>
                      <a:pt x="3244" y="4980"/>
                    </a:lnTo>
                    <a:lnTo>
                      <a:pt x="3244" y="4897"/>
                    </a:lnTo>
                    <a:lnTo>
                      <a:pt x="3307" y="4876"/>
                    </a:lnTo>
                    <a:lnTo>
                      <a:pt x="3349" y="4813"/>
                    </a:lnTo>
                    <a:lnTo>
                      <a:pt x="3349" y="4771"/>
                    </a:lnTo>
                    <a:lnTo>
                      <a:pt x="3600" y="4625"/>
                    </a:lnTo>
                    <a:lnTo>
                      <a:pt x="3621" y="4562"/>
                    </a:lnTo>
                    <a:lnTo>
                      <a:pt x="3662" y="4520"/>
                    </a:lnTo>
                    <a:lnTo>
                      <a:pt x="3704" y="4374"/>
                    </a:lnTo>
                    <a:lnTo>
                      <a:pt x="3746" y="4478"/>
                    </a:lnTo>
                    <a:lnTo>
                      <a:pt x="3830" y="4416"/>
                    </a:lnTo>
                    <a:lnTo>
                      <a:pt x="3955" y="4269"/>
                    </a:lnTo>
                    <a:lnTo>
                      <a:pt x="3955" y="4185"/>
                    </a:lnTo>
                    <a:lnTo>
                      <a:pt x="4018" y="4248"/>
                    </a:lnTo>
                    <a:lnTo>
                      <a:pt x="4248" y="4081"/>
                    </a:lnTo>
                    <a:lnTo>
                      <a:pt x="4437" y="3997"/>
                    </a:lnTo>
                    <a:lnTo>
                      <a:pt x="4437" y="3976"/>
                    </a:lnTo>
                    <a:lnTo>
                      <a:pt x="4562" y="3976"/>
                    </a:lnTo>
                    <a:lnTo>
                      <a:pt x="4918" y="3788"/>
                    </a:lnTo>
                    <a:lnTo>
                      <a:pt x="4960" y="3725"/>
                    </a:lnTo>
                    <a:lnTo>
                      <a:pt x="5022" y="3683"/>
                    </a:lnTo>
                    <a:lnTo>
                      <a:pt x="5399" y="3474"/>
                    </a:lnTo>
                    <a:lnTo>
                      <a:pt x="5399" y="3369"/>
                    </a:lnTo>
                    <a:lnTo>
                      <a:pt x="5504" y="3369"/>
                    </a:lnTo>
                    <a:lnTo>
                      <a:pt x="5608" y="3223"/>
                    </a:lnTo>
                    <a:lnTo>
                      <a:pt x="5608" y="3139"/>
                    </a:lnTo>
                    <a:lnTo>
                      <a:pt x="5734" y="2993"/>
                    </a:lnTo>
                    <a:lnTo>
                      <a:pt x="5818" y="2951"/>
                    </a:lnTo>
                    <a:lnTo>
                      <a:pt x="5818" y="2846"/>
                    </a:lnTo>
                    <a:lnTo>
                      <a:pt x="5859" y="2783"/>
                    </a:lnTo>
                    <a:lnTo>
                      <a:pt x="5797" y="2783"/>
                    </a:lnTo>
                    <a:lnTo>
                      <a:pt x="5755" y="2804"/>
                    </a:lnTo>
                    <a:lnTo>
                      <a:pt x="5734" y="2742"/>
                    </a:lnTo>
                    <a:lnTo>
                      <a:pt x="5838" y="2679"/>
                    </a:lnTo>
                    <a:lnTo>
                      <a:pt x="5901" y="2679"/>
                    </a:lnTo>
                    <a:lnTo>
                      <a:pt x="5922" y="2616"/>
                    </a:lnTo>
                    <a:lnTo>
                      <a:pt x="5901" y="2574"/>
                    </a:lnTo>
                    <a:lnTo>
                      <a:pt x="5943" y="2532"/>
                    </a:lnTo>
                    <a:lnTo>
                      <a:pt x="6006" y="2470"/>
                    </a:lnTo>
                    <a:lnTo>
                      <a:pt x="5964" y="2219"/>
                    </a:lnTo>
                    <a:lnTo>
                      <a:pt x="5943" y="2198"/>
                    </a:lnTo>
                    <a:lnTo>
                      <a:pt x="5838" y="2198"/>
                    </a:lnTo>
                    <a:lnTo>
                      <a:pt x="5797" y="2177"/>
                    </a:lnTo>
                    <a:lnTo>
                      <a:pt x="5818" y="2114"/>
                    </a:lnTo>
                    <a:lnTo>
                      <a:pt x="5901" y="2114"/>
                    </a:lnTo>
                    <a:lnTo>
                      <a:pt x="5901" y="1863"/>
                    </a:lnTo>
                    <a:lnTo>
                      <a:pt x="5859" y="1800"/>
                    </a:lnTo>
                    <a:lnTo>
                      <a:pt x="5901" y="1800"/>
                    </a:lnTo>
                    <a:lnTo>
                      <a:pt x="5922" y="1528"/>
                    </a:lnTo>
                    <a:lnTo>
                      <a:pt x="5901" y="1361"/>
                    </a:lnTo>
                    <a:lnTo>
                      <a:pt x="5964" y="1319"/>
                    </a:lnTo>
                    <a:lnTo>
                      <a:pt x="5943" y="1151"/>
                    </a:lnTo>
                    <a:lnTo>
                      <a:pt x="5922" y="1131"/>
                    </a:lnTo>
                    <a:lnTo>
                      <a:pt x="5922" y="963"/>
                    </a:lnTo>
                    <a:lnTo>
                      <a:pt x="5964" y="942"/>
                    </a:lnTo>
                    <a:lnTo>
                      <a:pt x="5901" y="817"/>
                    </a:lnTo>
                    <a:lnTo>
                      <a:pt x="5859" y="628"/>
                    </a:lnTo>
                    <a:lnTo>
                      <a:pt x="5922" y="587"/>
                    </a:lnTo>
                    <a:lnTo>
                      <a:pt x="5901" y="545"/>
                    </a:lnTo>
                    <a:lnTo>
                      <a:pt x="5901" y="503"/>
                    </a:lnTo>
                    <a:lnTo>
                      <a:pt x="5901" y="440"/>
                    </a:lnTo>
                    <a:lnTo>
                      <a:pt x="6027" y="273"/>
                    </a:lnTo>
                    <a:lnTo>
                      <a:pt x="5964" y="231"/>
                    </a:lnTo>
                    <a:lnTo>
                      <a:pt x="6027" y="168"/>
                    </a:lnTo>
                    <a:lnTo>
                      <a:pt x="6027" y="22"/>
                    </a:lnTo>
                    <a:lnTo>
                      <a:pt x="6006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" name="Google Shape;698;p23"/>
              <p:cNvSpPr/>
              <p:nvPr/>
            </p:nvSpPr>
            <p:spPr>
              <a:xfrm>
                <a:off x="4120450" y="3622500"/>
                <a:ext cx="20950" cy="23575"/>
              </a:xfrm>
              <a:custGeom>
                <a:rect b="b" l="l" r="r" t="t"/>
                <a:pathLst>
                  <a:path extrusionOk="0" h="943" w="838">
                    <a:moveTo>
                      <a:pt x="314" y="1"/>
                    </a:moveTo>
                    <a:lnTo>
                      <a:pt x="209" y="43"/>
                    </a:lnTo>
                    <a:lnTo>
                      <a:pt x="188" y="189"/>
                    </a:lnTo>
                    <a:lnTo>
                      <a:pt x="63" y="440"/>
                    </a:lnTo>
                    <a:lnTo>
                      <a:pt x="0" y="566"/>
                    </a:lnTo>
                    <a:lnTo>
                      <a:pt x="42" y="649"/>
                    </a:lnTo>
                    <a:lnTo>
                      <a:pt x="105" y="712"/>
                    </a:lnTo>
                    <a:lnTo>
                      <a:pt x="168" y="817"/>
                    </a:lnTo>
                    <a:lnTo>
                      <a:pt x="377" y="921"/>
                    </a:lnTo>
                    <a:lnTo>
                      <a:pt x="586" y="942"/>
                    </a:lnTo>
                    <a:lnTo>
                      <a:pt x="670" y="921"/>
                    </a:lnTo>
                    <a:lnTo>
                      <a:pt x="712" y="817"/>
                    </a:lnTo>
                    <a:lnTo>
                      <a:pt x="691" y="712"/>
                    </a:lnTo>
                    <a:lnTo>
                      <a:pt x="774" y="691"/>
                    </a:lnTo>
                    <a:lnTo>
                      <a:pt x="795" y="649"/>
                    </a:lnTo>
                    <a:lnTo>
                      <a:pt x="795" y="629"/>
                    </a:lnTo>
                    <a:lnTo>
                      <a:pt x="816" y="524"/>
                    </a:lnTo>
                    <a:lnTo>
                      <a:pt x="816" y="440"/>
                    </a:lnTo>
                    <a:lnTo>
                      <a:pt x="837" y="398"/>
                    </a:lnTo>
                    <a:lnTo>
                      <a:pt x="795" y="336"/>
                    </a:lnTo>
                    <a:lnTo>
                      <a:pt x="732" y="273"/>
                    </a:lnTo>
                    <a:lnTo>
                      <a:pt x="670" y="231"/>
                    </a:lnTo>
                    <a:lnTo>
                      <a:pt x="670" y="210"/>
                    </a:lnTo>
                    <a:lnTo>
                      <a:pt x="565" y="189"/>
                    </a:lnTo>
                    <a:lnTo>
                      <a:pt x="481" y="105"/>
                    </a:lnTo>
                    <a:lnTo>
                      <a:pt x="314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" name="Google Shape;699;p23"/>
              <p:cNvSpPr/>
              <p:nvPr/>
            </p:nvSpPr>
            <p:spPr>
              <a:xfrm>
                <a:off x="4064475" y="3669050"/>
                <a:ext cx="33500" cy="31425"/>
              </a:xfrm>
              <a:custGeom>
                <a:rect b="b" l="l" r="r" t="t"/>
                <a:pathLst>
                  <a:path extrusionOk="0" h="1257" w="1340">
                    <a:moveTo>
                      <a:pt x="775" y="1"/>
                    </a:moveTo>
                    <a:lnTo>
                      <a:pt x="754" y="43"/>
                    </a:lnTo>
                    <a:lnTo>
                      <a:pt x="670" y="106"/>
                    </a:lnTo>
                    <a:lnTo>
                      <a:pt x="628" y="147"/>
                    </a:lnTo>
                    <a:lnTo>
                      <a:pt x="419" y="189"/>
                    </a:lnTo>
                    <a:lnTo>
                      <a:pt x="293" y="315"/>
                    </a:lnTo>
                    <a:lnTo>
                      <a:pt x="231" y="440"/>
                    </a:lnTo>
                    <a:lnTo>
                      <a:pt x="84" y="566"/>
                    </a:lnTo>
                    <a:lnTo>
                      <a:pt x="0" y="629"/>
                    </a:lnTo>
                    <a:lnTo>
                      <a:pt x="42" y="733"/>
                    </a:lnTo>
                    <a:lnTo>
                      <a:pt x="126" y="796"/>
                    </a:lnTo>
                    <a:lnTo>
                      <a:pt x="126" y="859"/>
                    </a:lnTo>
                    <a:lnTo>
                      <a:pt x="210" y="943"/>
                    </a:lnTo>
                    <a:lnTo>
                      <a:pt x="210" y="1047"/>
                    </a:lnTo>
                    <a:lnTo>
                      <a:pt x="293" y="1131"/>
                    </a:lnTo>
                    <a:lnTo>
                      <a:pt x="356" y="1194"/>
                    </a:lnTo>
                    <a:lnTo>
                      <a:pt x="503" y="1256"/>
                    </a:lnTo>
                    <a:lnTo>
                      <a:pt x="607" y="1256"/>
                    </a:lnTo>
                    <a:lnTo>
                      <a:pt x="628" y="1194"/>
                    </a:lnTo>
                    <a:lnTo>
                      <a:pt x="670" y="1152"/>
                    </a:lnTo>
                    <a:lnTo>
                      <a:pt x="712" y="1026"/>
                    </a:lnTo>
                    <a:lnTo>
                      <a:pt x="816" y="984"/>
                    </a:lnTo>
                    <a:lnTo>
                      <a:pt x="879" y="943"/>
                    </a:lnTo>
                    <a:lnTo>
                      <a:pt x="984" y="922"/>
                    </a:lnTo>
                    <a:lnTo>
                      <a:pt x="1067" y="943"/>
                    </a:lnTo>
                    <a:lnTo>
                      <a:pt x="1172" y="859"/>
                    </a:lnTo>
                    <a:lnTo>
                      <a:pt x="1193" y="775"/>
                    </a:lnTo>
                    <a:lnTo>
                      <a:pt x="1151" y="733"/>
                    </a:lnTo>
                    <a:lnTo>
                      <a:pt x="1130" y="650"/>
                    </a:lnTo>
                    <a:lnTo>
                      <a:pt x="1235" y="608"/>
                    </a:lnTo>
                    <a:lnTo>
                      <a:pt x="1339" y="524"/>
                    </a:lnTo>
                    <a:lnTo>
                      <a:pt x="1339" y="399"/>
                    </a:lnTo>
                    <a:lnTo>
                      <a:pt x="1256" y="147"/>
                    </a:lnTo>
                    <a:lnTo>
                      <a:pt x="1130" y="43"/>
                    </a:lnTo>
                    <a:lnTo>
                      <a:pt x="1026" y="85"/>
                    </a:lnTo>
                    <a:lnTo>
                      <a:pt x="942" y="22"/>
                    </a:lnTo>
                    <a:lnTo>
                      <a:pt x="921" y="43"/>
                    </a:lnTo>
                    <a:lnTo>
                      <a:pt x="858" y="22"/>
                    </a:lnTo>
                    <a:lnTo>
                      <a:pt x="77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" name="Google Shape;700;p23"/>
              <p:cNvSpPr/>
              <p:nvPr/>
            </p:nvSpPr>
            <p:spPr>
              <a:xfrm>
                <a:off x="4697400" y="2660025"/>
                <a:ext cx="105175" cy="86850"/>
              </a:xfrm>
              <a:custGeom>
                <a:rect b="b" l="l" r="r" t="t"/>
                <a:pathLst>
                  <a:path extrusionOk="0" h="3474" w="4207">
                    <a:moveTo>
                      <a:pt x="1507" y="0"/>
                    </a:moveTo>
                    <a:lnTo>
                      <a:pt x="1466" y="63"/>
                    </a:lnTo>
                    <a:lnTo>
                      <a:pt x="1403" y="105"/>
                    </a:lnTo>
                    <a:lnTo>
                      <a:pt x="1298" y="105"/>
                    </a:lnTo>
                    <a:lnTo>
                      <a:pt x="1256" y="126"/>
                    </a:lnTo>
                    <a:lnTo>
                      <a:pt x="1152" y="63"/>
                    </a:lnTo>
                    <a:lnTo>
                      <a:pt x="1068" y="63"/>
                    </a:lnTo>
                    <a:lnTo>
                      <a:pt x="1026" y="105"/>
                    </a:lnTo>
                    <a:lnTo>
                      <a:pt x="880" y="293"/>
                    </a:lnTo>
                    <a:lnTo>
                      <a:pt x="629" y="398"/>
                    </a:lnTo>
                    <a:lnTo>
                      <a:pt x="231" y="503"/>
                    </a:lnTo>
                    <a:lnTo>
                      <a:pt x="252" y="586"/>
                    </a:lnTo>
                    <a:lnTo>
                      <a:pt x="1" y="754"/>
                    </a:lnTo>
                    <a:lnTo>
                      <a:pt x="22" y="1005"/>
                    </a:lnTo>
                    <a:lnTo>
                      <a:pt x="106" y="1067"/>
                    </a:lnTo>
                    <a:lnTo>
                      <a:pt x="189" y="1047"/>
                    </a:lnTo>
                    <a:lnTo>
                      <a:pt x="294" y="1005"/>
                    </a:lnTo>
                    <a:lnTo>
                      <a:pt x="419" y="1151"/>
                    </a:lnTo>
                    <a:lnTo>
                      <a:pt x="566" y="1277"/>
                    </a:lnTo>
                    <a:lnTo>
                      <a:pt x="733" y="1360"/>
                    </a:lnTo>
                    <a:lnTo>
                      <a:pt x="754" y="1486"/>
                    </a:lnTo>
                    <a:lnTo>
                      <a:pt x="901" y="1549"/>
                    </a:lnTo>
                    <a:lnTo>
                      <a:pt x="901" y="1674"/>
                    </a:lnTo>
                    <a:lnTo>
                      <a:pt x="754" y="1779"/>
                    </a:lnTo>
                    <a:lnTo>
                      <a:pt x="754" y="1904"/>
                    </a:lnTo>
                    <a:lnTo>
                      <a:pt x="650" y="1946"/>
                    </a:lnTo>
                    <a:lnTo>
                      <a:pt x="650" y="2114"/>
                    </a:lnTo>
                    <a:lnTo>
                      <a:pt x="754" y="2302"/>
                    </a:lnTo>
                    <a:lnTo>
                      <a:pt x="859" y="2679"/>
                    </a:lnTo>
                    <a:lnTo>
                      <a:pt x="880" y="2846"/>
                    </a:lnTo>
                    <a:lnTo>
                      <a:pt x="1089" y="3034"/>
                    </a:lnTo>
                    <a:lnTo>
                      <a:pt x="1298" y="3097"/>
                    </a:lnTo>
                    <a:lnTo>
                      <a:pt x="1507" y="3160"/>
                    </a:lnTo>
                    <a:lnTo>
                      <a:pt x="1570" y="3327"/>
                    </a:lnTo>
                    <a:lnTo>
                      <a:pt x="1759" y="3348"/>
                    </a:lnTo>
                    <a:lnTo>
                      <a:pt x="1884" y="3306"/>
                    </a:lnTo>
                    <a:lnTo>
                      <a:pt x="2031" y="3348"/>
                    </a:lnTo>
                    <a:lnTo>
                      <a:pt x="2031" y="3474"/>
                    </a:lnTo>
                    <a:lnTo>
                      <a:pt x="2093" y="3432"/>
                    </a:lnTo>
                    <a:lnTo>
                      <a:pt x="2240" y="3139"/>
                    </a:lnTo>
                    <a:lnTo>
                      <a:pt x="2428" y="2992"/>
                    </a:lnTo>
                    <a:lnTo>
                      <a:pt x="2554" y="2992"/>
                    </a:lnTo>
                    <a:lnTo>
                      <a:pt x="2637" y="2846"/>
                    </a:lnTo>
                    <a:lnTo>
                      <a:pt x="2763" y="2846"/>
                    </a:lnTo>
                    <a:lnTo>
                      <a:pt x="3077" y="3055"/>
                    </a:lnTo>
                    <a:lnTo>
                      <a:pt x="3244" y="2951"/>
                    </a:lnTo>
                    <a:lnTo>
                      <a:pt x="3391" y="3034"/>
                    </a:lnTo>
                    <a:lnTo>
                      <a:pt x="3453" y="3202"/>
                    </a:lnTo>
                    <a:lnTo>
                      <a:pt x="3600" y="3202"/>
                    </a:lnTo>
                    <a:lnTo>
                      <a:pt x="3851" y="3327"/>
                    </a:lnTo>
                    <a:lnTo>
                      <a:pt x="3997" y="3139"/>
                    </a:lnTo>
                    <a:lnTo>
                      <a:pt x="4102" y="3202"/>
                    </a:lnTo>
                    <a:lnTo>
                      <a:pt x="4123" y="3264"/>
                    </a:lnTo>
                    <a:lnTo>
                      <a:pt x="4207" y="3139"/>
                    </a:lnTo>
                    <a:lnTo>
                      <a:pt x="4165" y="2930"/>
                    </a:lnTo>
                    <a:lnTo>
                      <a:pt x="4102" y="2679"/>
                    </a:lnTo>
                    <a:lnTo>
                      <a:pt x="3955" y="2637"/>
                    </a:lnTo>
                    <a:lnTo>
                      <a:pt x="3851" y="2386"/>
                    </a:lnTo>
                    <a:lnTo>
                      <a:pt x="3851" y="2114"/>
                    </a:lnTo>
                    <a:lnTo>
                      <a:pt x="3767" y="1967"/>
                    </a:lnTo>
                    <a:lnTo>
                      <a:pt x="3579" y="1863"/>
                    </a:lnTo>
                    <a:lnTo>
                      <a:pt x="3432" y="1695"/>
                    </a:lnTo>
                    <a:lnTo>
                      <a:pt x="3328" y="1423"/>
                    </a:lnTo>
                    <a:lnTo>
                      <a:pt x="3139" y="1319"/>
                    </a:lnTo>
                    <a:lnTo>
                      <a:pt x="2909" y="1235"/>
                    </a:lnTo>
                    <a:lnTo>
                      <a:pt x="2867" y="1109"/>
                    </a:lnTo>
                    <a:lnTo>
                      <a:pt x="2763" y="1067"/>
                    </a:lnTo>
                    <a:lnTo>
                      <a:pt x="2554" y="1067"/>
                    </a:lnTo>
                    <a:lnTo>
                      <a:pt x="2323" y="1047"/>
                    </a:lnTo>
                    <a:lnTo>
                      <a:pt x="2240" y="963"/>
                    </a:lnTo>
                    <a:lnTo>
                      <a:pt x="2177" y="900"/>
                    </a:lnTo>
                    <a:lnTo>
                      <a:pt x="2135" y="733"/>
                    </a:lnTo>
                    <a:lnTo>
                      <a:pt x="2010" y="649"/>
                    </a:lnTo>
                    <a:lnTo>
                      <a:pt x="1759" y="272"/>
                    </a:lnTo>
                    <a:lnTo>
                      <a:pt x="1675" y="84"/>
                    </a:lnTo>
                    <a:lnTo>
                      <a:pt x="159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" name="Google Shape;701;p23"/>
              <p:cNvSpPr/>
              <p:nvPr/>
            </p:nvSpPr>
            <p:spPr>
              <a:xfrm>
                <a:off x="4697400" y="2660025"/>
                <a:ext cx="105175" cy="86850"/>
              </a:xfrm>
              <a:custGeom>
                <a:rect b="b" l="l" r="r" t="t"/>
                <a:pathLst>
                  <a:path extrusionOk="0" h="3474" w="4207">
                    <a:moveTo>
                      <a:pt x="1507" y="0"/>
                    </a:moveTo>
                    <a:lnTo>
                      <a:pt x="1466" y="63"/>
                    </a:lnTo>
                    <a:lnTo>
                      <a:pt x="1403" y="105"/>
                    </a:lnTo>
                    <a:lnTo>
                      <a:pt x="1298" y="105"/>
                    </a:lnTo>
                    <a:lnTo>
                      <a:pt x="1256" y="126"/>
                    </a:lnTo>
                    <a:lnTo>
                      <a:pt x="1152" y="63"/>
                    </a:lnTo>
                    <a:lnTo>
                      <a:pt x="1068" y="63"/>
                    </a:lnTo>
                    <a:lnTo>
                      <a:pt x="1026" y="105"/>
                    </a:lnTo>
                    <a:lnTo>
                      <a:pt x="880" y="293"/>
                    </a:lnTo>
                    <a:lnTo>
                      <a:pt x="629" y="398"/>
                    </a:lnTo>
                    <a:lnTo>
                      <a:pt x="231" y="503"/>
                    </a:lnTo>
                    <a:lnTo>
                      <a:pt x="252" y="586"/>
                    </a:lnTo>
                    <a:lnTo>
                      <a:pt x="1" y="754"/>
                    </a:lnTo>
                    <a:lnTo>
                      <a:pt x="22" y="1005"/>
                    </a:lnTo>
                    <a:lnTo>
                      <a:pt x="106" y="1067"/>
                    </a:lnTo>
                    <a:lnTo>
                      <a:pt x="189" y="1047"/>
                    </a:lnTo>
                    <a:lnTo>
                      <a:pt x="294" y="1005"/>
                    </a:lnTo>
                    <a:lnTo>
                      <a:pt x="419" y="1151"/>
                    </a:lnTo>
                    <a:lnTo>
                      <a:pt x="566" y="1277"/>
                    </a:lnTo>
                    <a:lnTo>
                      <a:pt x="733" y="1360"/>
                    </a:lnTo>
                    <a:lnTo>
                      <a:pt x="754" y="1486"/>
                    </a:lnTo>
                    <a:lnTo>
                      <a:pt x="901" y="1549"/>
                    </a:lnTo>
                    <a:lnTo>
                      <a:pt x="901" y="1674"/>
                    </a:lnTo>
                    <a:lnTo>
                      <a:pt x="754" y="1779"/>
                    </a:lnTo>
                    <a:lnTo>
                      <a:pt x="754" y="1904"/>
                    </a:lnTo>
                    <a:lnTo>
                      <a:pt x="650" y="1946"/>
                    </a:lnTo>
                    <a:lnTo>
                      <a:pt x="650" y="2114"/>
                    </a:lnTo>
                    <a:lnTo>
                      <a:pt x="754" y="2302"/>
                    </a:lnTo>
                    <a:lnTo>
                      <a:pt x="859" y="2679"/>
                    </a:lnTo>
                    <a:lnTo>
                      <a:pt x="880" y="2846"/>
                    </a:lnTo>
                    <a:lnTo>
                      <a:pt x="1089" y="3034"/>
                    </a:lnTo>
                    <a:lnTo>
                      <a:pt x="1298" y="3097"/>
                    </a:lnTo>
                    <a:lnTo>
                      <a:pt x="1507" y="3160"/>
                    </a:lnTo>
                    <a:lnTo>
                      <a:pt x="1570" y="3327"/>
                    </a:lnTo>
                    <a:lnTo>
                      <a:pt x="1759" y="3348"/>
                    </a:lnTo>
                    <a:lnTo>
                      <a:pt x="1884" y="3306"/>
                    </a:lnTo>
                    <a:lnTo>
                      <a:pt x="2031" y="3348"/>
                    </a:lnTo>
                    <a:lnTo>
                      <a:pt x="2031" y="3474"/>
                    </a:lnTo>
                    <a:lnTo>
                      <a:pt x="2093" y="3432"/>
                    </a:lnTo>
                    <a:lnTo>
                      <a:pt x="2240" y="3139"/>
                    </a:lnTo>
                    <a:lnTo>
                      <a:pt x="2428" y="2992"/>
                    </a:lnTo>
                    <a:lnTo>
                      <a:pt x="2554" y="2992"/>
                    </a:lnTo>
                    <a:lnTo>
                      <a:pt x="2637" y="2846"/>
                    </a:lnTo>
                    <a:lnTo>
                      <a:pt x="2763" y="2846"/>
                    </a:lnTo>
                    <a:lnTo>
                      <a:pt x="3077" y="3055"/>
                    </a:lnTo>
                    <a:lnTo>
                      <a:pt x="3244" y="2951"/>
                    </a:lnTo>
                    <a:lnTo>
                      <a:pt x="3391" y="3034"/>
                    </a:lnTo>
                    <a:lnTo>
                      <a:pt x="3453" y="3202"/>
                    </a:lnTo>
                    <a:lnTo>
                      <a:pt x="3600" y="3202"/>
                    </a:lnTo>
                    <a:lnTo>
                      <a:pt x="3851" y="3327"/>
                    </a:lnTo>
                    <a:lnTo>
                      <a:pt x="3997" y="3139"/>
                    </a:lnTo>
                    <a:lnTo>
                      <a:pt x="4102" y="3202"/>
                    </a:lnTo>
                    <a:lnTo>
                      <a:pt x="4123" y="3264"/>
                    </a:lnTo>
                    <a:lnTo>
                      <a:pt x="4207" y="3139"/>
                    </a:lnTo>
                    <a:lnTo>
                      <a:pt x="4165" y="2930"/>
                    </a:lnTo>
                    <a:lnTo>
                      <a:pt x="4102" y="2679"/>
                    </a:lnTo>
                    <a:lnTo>
                      <a:pt x="3955" y="2637"/>
                    </a:lnTo>
                    <a:lnTo>
                      <a:pt x="3851" y="2386"/>
                    </a:lnTo>
                    <a:lnTo>
                      <a:pt x="3851" y="2114"/>
                    </a:lnTo>
                    <a:lnTo>
                      <a:pt x="3767" y="1967"/>
                    </a:lnTo>
                    <a:lnTo>
                      <a:pt x="3579" y="1863"/>
                    </a:lnTo>
                    <a:lnTo>
                      <a:pt x="3432" y="1695"/>
                    </a:lnTo>
                    <a:lnTo>
                      <a:pt x="3328" y="1423"/>
                    </a:lnTo>
                    <a:lnTo>
                      <a:pt x="3139" y="1319"/>
                    </a:lnTo>
                    <a:lnTo>
                      <a:pt x="2909" y="1235"/>
                    </a:lnTo>
                    <a:lnTo>
                      <a:pt x="2867" y="1109"/>
                    </a:lnTo>
                    <a:lnTo>
                      <a:pt x="2763" y="1067"/>
                    </a:lnTo>
                    <a:lnTo>
                      <a:pt x="2554" y="1067"/>
                    </a:lnTo>
                    <a:lnTo>
                      <a:pt x="2323" y="1047"/>
                    </a:lnTo>
                    <a:lnTo>
                      <a:pt x="2240" y="963"/>
                    </a:lnTo>
                    <a:lnTo>
                      <a:pt x="2177" y="900"/>
                    </a:lnTo>
                    <a:lnTo>
                      <a:pt x="2135" y="733"/>
                    </a:lnTo>
                    <a:lnTo>
                      <a:pt x="2010" y="649"/>
                    </a:lnTo>
                    <a:lnTo>
                      <a:pt x="1759" y="272"/>
                    </a:lnTo>
                    <a:lnTo>
                      <a:pt x="1675" y="84"/>
                    </a:lnTo>
                    <a:lnTo>
                      <a:pt x="159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" name="Google Shape;702;p23"/>
              <p:cNvSpPr/>
              <p:nvPr/>
            </p:nvSpPr>
            <p:spPr>
              <a:xfrm>
                <a:off x="4252775" y="2586800"/>
                <a:ext cx="70650" cy="19900"/>
              </a:xfrm>
              <a:custGeom>
                <a:rect b="b" l="l" r="r" t="t"/>
                <a:pathLst>
                  <a:path extrusionOk="0" h="796" w="2826">
                    <a:moveTo>
                      <a:pt x="2240" y="0"/>
                    </a:moveTo>
                    <a:cubicBezTo>
                      <a:pt x="2240" y="0"/>
                      <a:pt x="1717" y="230"/>
                      <a:pt x="1612" y="230"/>
                    </a:cubicBezTo>
                    <a:cubicBezTo>
                      <a:pt x="1507" y="230"/>
                      <a:pt x="1382" y="105"/>
                      <a:pt x="1382" y="105"/>
                    </a:cubicBezTo>
                    <a:lnTo>
                      <a:pt x="733" y="126"/>
                    </a:lnTo>
                    <a:lnTo>
                      <a:pt x="754" y="293"/>
                    </a:lnTo>
                    <a:cubicBezTo>
                      <a:pt x="775" y="419"/>
                      <a:pt x="231" y="419"/>
                      <a:pt x="22" y="419"/>
                    </a:cubicBezTo>
                    <a:lnTo>
                      <a:pt x="22" y="439"/>
                    </a:lnTo>
                    <a:lnTo>
                      <a:pt x="1" y="481"/>
                    </a:lnTo>
                    <a:lnTo>
                      <a:pt x="85" y="481"/>
                    </a:lnTo>
                    <a:lnTo>
                      <a:pt x="105" y="586"/>
                    </a:lnTo>
                    <a:lnTo>
                      <a:pt x="189" y="586"/>
                    </a:lnTo>
                    <a:lnTo>
                      <a:pt x="231" y="502"/>
                    </a:lnTo>
                    <a:lnTo>
                      <a:pt x="398" y="544"/>
                    </a:lnTo>
                    <a:lnTo>
                      <a:pt x="461" y="544"/>
                    </a:lnTo>
                    <a:lnTo>
                      <a:pt x="545" y="460"/>
                    </a:lnTo>
                    <a:lnTo>
                      <a:pt x="649" y="502"/>
                    </a:lnTo>
                    <a:lnTo>
                      <a:pt x="880" y="711"/>
                    </a:lnTo>
                    <a:lnTo>
                      <a:pt x="984" y="732"/>
                    </a:lnTo>
                    <a:lnTo>
                      <a:pt x="1173" y="691"/>
                    </a:lnTo>
                    <a:lnTo>
                      <a:pt x="1424" y="628"/>
                    </a:lnTo>
                    <a:lnTo>
                      <a:pt x="1507" y="649"/>
                    </a:lnTo>
                    <a:lnTo>
                      <a:pt x="1821" y="649"/>
                    </a:lnTo>
                    <a:lnTo>
                      <a:pt x="1863" y="691"/>
                    </a:lnTo>
                    <a:lnTo>
                      <a:pt x="1863" y="586"/>
                    </a:lnTo>
                    <a:lnTo>
                      <a:pt x="2072" y="502"/>
                    </a:lnTo>
                    <a:lnTo>
                      <a:pt x="2386" y="691"/>
                    </a:lnTo>
                    <a:lnTo>
                      <a:pt x="2595" y="691"/>
                    </a:lnTo>
                    <a:lnTo>
                      <a:pt x="2805" y="795"/>
                    </a:lnTo>
                    <a:lnTo>
                      <a:pt x="2826" y="586"/>
                    </a:lnTo>
                    <a:lnTo>
                      <a:pt x="2742" y="481"/>
                    </a:lnTo>
                    <a:lnTo>
                      <a:pt x="2595" y="377"/>
                    </a:lnTo>
                    <a:lnTo>
                      <a:pt x="2637" y="188"/>
                    </a:lnTo>
                    <a:cubicBezTo>
                      <a:pt x="2628" y="188"/>
                      <a:pt x="2594" y="197"/>
                      <a:pt x="2555" y="197"/>
                    </a:cubicBezTo>
                    <a:cubicBezTo>
                      <a:pt x="2507" y="197"/>
                      <a:pt x="2451" y="184"/>
                      <a:pt x="2428" y="126"/>
                    </a:cubicBezTo>
                    <a:cubicBezTo>
                      <a:pt x="2386" y="21"/>
                      <a:pt x="2240" y="0"/>
                      <a:pt x="224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" name="Google Shape;703;p23"/>
              <p:cNvSpPr/>
              <p:nvPr/>
            </p:nvSpPr>
            <p:spPr>
              <a:xfrm>
                <a:off x="4298825" y="2603000"/>
                <a:ext cx="2625" cy="2650"/>
              </a:xfrm>
              <a:custGeom>
                <a:rect b="b" l="l" r="r" t="t"/>
                <a:pathLst>
                  <a:path extrusionOk="0" fill="none" h="106" w="105">
                    <a:moveTo>
                      <a:pt x="105" y="105"/>
                    </a:moveTo>
                    <a:lnTo>
                      <a:pt x="0" y="1"/>
                    </a:lnTo>
                  </a:path>
                </a:pathLst>
              </a:custGeom>
              <a:solidFill>
                <a:srgbClr val="FFFFFF"/>
              </a:solidFill>
              <a:ln cap="rnd" cmpd="sng" w="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" name="Google Shape;704;p23"/>
              <p:cNvSpPr/>
              <p:nvPr/>
            </p:nvSpPr>
            <p:spPr>
              <a:xfrm>
                <a:off x="4949025" y="2811200"/>
                <a:ext cx="44475" cy="26175"/>
              </a:xfrm>
              <a:custGeom>
                <a:rect b="b" l="l" r="r" t="t"/>
                <a:pathLst>
                  <a:path extrusionOk="0" h="1047" w="1779">
                    <a:moveTo>
                      <a:pt x="753" y="0"/>
                    </a:moveTo>
                    <a:lnTo>
                      <a:pt x="586" y="21"/>
                    </a:lnTo>
                    <a:lnTo>
                      <a:pt x="314" y="189"/>
                    </a:lnTo>
                    <a:lnTo>
                      <a:pt x="188" y="440"/>
                    </a:lnTo>
                    <a:lnTo>
                      <a:pt x="63" y="502"/>
                    </a:lnTo>
                    <a:lnTo>
                      <a:pt x="63" y="628"/>
                    </a:lnTo>
                    <a:lnTo>
                      <a:pt x="0" y="733"/>
                    </a:lnTo>
                    <a:lnTo>
                      <a:pt x="105" y="921"/>
                    </a:lnTo>
                    <a:lnTo>
                      <a:pt x="314" y="942"/>
                    </a:lnTo>
                    <a:lnTo>
                      <a:pt x="398" y="879"/>
                    </a:lnTo>
                    <a:lnTo>
                      <a:pt x="691" y="1046"/>
                    </a:lnTo>
                    <a:lnTo>
                      <a:pt x="837" y="1046"/>
                    </a:lnTo>
                    <a:lnTo>
                      <a:pt x="942" y="921"/>
                    </a:lnTo>
                    <a:lnTo>
                      <a:pt x="1067" y="879"/>
                    </a:lnTo>
                    <a:lnTo>
                      <a:pt x="1172" y="942"/>
                    </a:lnTo>
                    <a:lnTo>
                      <a:pt x="1381" y="879"/>
                    </a:lnTo>
                    <a:lnTo>
                      <a:pt x="1549" y="921"/>
                    </a:lnTo>
                    <a:lnTo>
                      <a:pt x="1779" y="837"/>
                    </a:lnTo>
                    <a:lnTo>
                      <a:pt x="1779" y="733"/>
                    </a:lnTo>
                    <a:lnTo>
                      <a:pt x="1779" y="565"/>
                    </a:lnTo>
                    <a:lnTo>
                      <a:pt x="1590" y="502"/>
                    </a:lnTo>
                    <a:lnTo>
                      <a:pt x="1590" y="398"/>
                    </a:lnTo>
                    <a:lnTo>
                      <a:pt x="1632" y="230"/>
                    </a:lnTo>
                    <a:lnTo>
                      <a:pt x="1590" y="230"/>
                    </a:lnTo>
                    <a:lnTo>
                      <a:pt x="1528" y="126"/>
                    </a:lnTo>
                    <a:lnTo>
                      <a:pt x="1360" y="105"/>
                    </a:lnTo>
                    <a:lnTo>
                      <a:pt x="1214" y="189"/>
                    </a:lnTo>
                    <a:lnTo>
                      <a:pt x="1109" y="126"/>
                    </a:lnTo>
                    <a:lnTo>
                      <a:pt x="837" y="105"/>
                    </a:lnTo>
                    <a:lnTo>
                      <a:pt x="75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5" name="Google Shape;705;p23"/>
              <p:cNvSpPr/>
              <p:nvPr/>
            </p:nvSpPr>
            <p:spPr>
              <a:xfrm>
                <a:off x="3967175" y="2589925"/>
                <a:ext cx="35075" cy="29850"/>
              </a:xfrm>
              <a:custGeom>
                <a:rect b="b" l="l" r="r" t="t"/>
                <a:pathLst>
                  <a:path extrusionOk="0" h="1194" w="1403">
                    <a:moveTo>
                      <a:pt x="900" y="1"/>
                    </a:moveTo>
                    <a:lnTo>
                      <a:pt x="754" y="42"/>
                    </a:lnTo>
                    <a:lnTo>
                      <a:pt x="628" y="42"/>
                    </a:lnTo>
                    <a:lnTo>
                      <a:pt x="419" y="84"/>
                    </a:lnTo>
                    <a:lnTo>
                      <a:pt x="314" y="168"/>
                    </a:lnTo>
                    <a:lnTo>
                      <a:pt x="210" y="189"/>
                    </a:lnTo>
                    <a:lnTo>
                      <a:pt x="42" y="273"/>
                    </a:lnTo>
                    <a:lnTo>
                      <a:pt x="63" y="356"/>
                    </a:lnTo>
                    <a:lnTo>
                      <a:pt x="21" y="398"/>
                    </a:lnTo>
                    <a:lnTo>
                      <a:pt x="21" y="377"/>
                    </a:lnTo>
                    <a:lnTo>
                      <a:pt x="1" y="586"/>
                    </a:lnTo>
                    <a:lnTo>
                      <a:pt x="21" y="796"/>
                    </a:lnTo>
                    <a:lnTo>
                      <a:pt x="126" y="942"/>
                    </a:lnTo>
                    <a:lnTo>
                      <a:pt x="168" y="1089"/>
                    </a:lnTo>
                    <a:lnTo>
                      <a:pt x="314" y="1193"/>
                    </a:lnTo>
                    <a:lnTo>
                      <a:pt x="314" y="1151"/>
                    </a:lnTo>
                    <a:lnTo>
                      <a:pt x="524" y="1026"/>
                    </a:lnTo>
                    <a:lnTo>
                      <a:pt x="691" y="984"/>
                    </a:lnTo>
                    <a:lnTo>
                      <a:pt x="691" y="921"/>
                    </a:lnTo>
                    <a:lnTo>
                      <a:pt x="837" y="838"/>
                    </a:lnTo>
                    <a:lnTo>
                      <a:pt x="1110" y="879"/>
                    </a:lnTo>
                    <a:lnTo>
                      <a:pt x="1256" y="796"/>
                    </a:lnTo>
                    <a:lnTo>
                      <a:pt x="1361" y="775"/>
                    </a:lnTo>
                    <a:lnTo>
                      <a:pt x="1402" y="712"/>
                    </a:lnTo>
                    <a:lnTo>
                      <a:pt x="1402" y="607"/>
                    </a:lnTo>
                    <a:lnTo>
                      <a:pt x="1382" y="461"/>
                    </a:lnTo>
                    <a:lnTo>
                      <a:pt x="1214" y="189"/>
                    </a:lnTo>
                    <a:lnTo>
                      <a:pt x="984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" name="Google Shape;706;p23"/>
              <p:cNvSpPr/>
              <p:nvPr/>
            </p:nvSpPr>
            <p:spPr>
              <a:xfrm>
                <a:off x="3938400" y="2522975"/>
                <a:ext cx="58625" cy="76925"/>
              </a:xfrm>
              <a:custGeom>
                <a:rect b="b" l="l" r="r" t="t"/>
                <a:pathLst>
                  <a:path extrusionOk="0" h="3077" w="2345">
                    <a:moveTo>
                      <a:pt x="461" y="0"/>
                    </a:moveTo>
                    <a:lnTo>
                      <a:pt x="336" y="105"/>
                    </a:lnTo>
                    <a:lnTo>
                      <a:pt x="315" y="147"/>
                    </a:lnTo>
                    <a:lnTo>
                      <a:pt x="210" y="147"/>
                    </a:lnTo>
                    <a:lnTo>
                      <a:pt x="64" y="210"/>
                    </a:lnTo>
                    <a:lnTo>
                      <a:pt x="1" y="272"/>
                    </a:lnTo>
                    <a:lnTo>
                      <a:pt x="22" y="314"/>
                    </a:lnTo>
                    <a:lnTo>
                      <a:pt x="64" y="461"/>
                    </a:lnTo>
                    <a:lnTo>
                      <a:pt x="105" y="628"/>
                    </a:lnTo>
                    <a:lnTo>
                      <a:pt x="168" y="670"/>
                    </a:lnTo>
                    <a:lnTo>
                      <a:pt x="273" y="691"/>
                    </a:lnTo>
                    <a:lnTo>
                      <a:pt x="273" y="754"/>
                    </a:lnTo>
                    <a:lnTo>
                      <a:pt x="231" y="754"/>
                    </a:lnTo>
                    <a:lnTo>
                      <a:pt x="105" y="775"/>
                    </a:lnTo>
                    <a:lnTo>
                      <a:pt x="126" y="879"/>
                    </a:lnTo>
                    <a:lnTo>
                      <a:pt x="147" y="900"/>
                    </a:lnTo>
                    <a:lnTo>
                      <a:pt x="210" y="879"/>
                    </a:lnTo>
                    <a:lnTo>
                      <a:pt x="273" y="879"/>
                    </a:lnTo>
                    <a:lnTo>
                      <a:pt x="252" y="1047"/>
                    </a:lnTo>
                    <a:lnTo>
                      <a:pt x="147" y="1193"/>
                    </a:lnTo>
                    <a:lnTo>
                      <a:pt x="147" y="1277"/>
                    </a:lnTo>
                    <a:lnTo>
                      <a:pt x="315" y="1402"/>
                    </a:lnTo>
                    <a:lnTo>
                      <a:pt x="419" y="1423"/>
                    </a:lnTo>
                    <a:lnTo>
                      <a:pt x="461" y="1486"/>
                    </a:lnTo>
                    <a:lnTo>
                      <a:pt x="440" y="1570"/>
                    </a:lnTo>
                    <a:lnTo>
                      <a:pt x="336" y="1507"/>
                    </a:lnTo>
                    <a:lnTo>
                      <a:pt x="273" y="1528"/>
                    </a:lnTo>
                    <a:lnTo>
                      <a:pt x="273" y="1674"/>
                    </a:lnTo>
                    <a:lnTo>
                      <a:pt x="419" y="1821"/>
                    </a:lnTo>
                    <a:lnTo>
                      <a:pt x="356" y="1842"/>
                    </a:lnTo>
                    <a:lnTo>
                      <a:pt x="482" y="1988"/>
                    </a:lnTo>
                    <a:lnTo>
                      <a:pt x="482" y="2051"/>
                    </a:lnTo>
                    <a:lnTo>
                      <a:pt x="545" y="2135"/>
                    </a:lnTo>
                    <a:lnTo>
                      <a:pt x="670" y="2135"/>
                    </a:lnTo>
                    <a:lnTo>
                      <a:pt x="754" y="2218"/>
                    </a:lnTo>
                    <a:lnTo>
                      <a:pt x="900" y="2239"/>
                    </a:lnTo>
                    <a:lnTo>
                      <a:pt x="900" y="2365"/>
                    </a:lnTo>
                    <a:lnTo>
                      <a:pt x="838" y="2448"/>
                    </a:lnTo>
                    <a:lnTo>
                      <a:pt x="796" y="2511"/>
                    </a:lnTo>
                    <a:lnTo>
                      <a:pt x="859" y="2532"/>
                    </a:lnTo>
                    <a:lnTo>
                      <a:pt x="942" y="2658"/>
                    </a:lnTo>
                    <a:lnTo>
                      <a:pt x="984" y="2658"/>
                    </a:lnTo>
                    <a:lnTo>
                      <a:pt x="1089" y="2741"/>
                    </a:lnTo>
                    <a:lnTo>
                      <a:pt x="1152" y="2846"/>
                    </a:lnTo>
                    <a:lnTo>
                      <a:pt x="1152" y="2992"/>
                    </a:lnTo>
                    <a:lnTo>
                      <a:pt x="1172" y="3076"/>
                    </a:lnTo>
                    <a:lnTo>
                      <a:pt x="1214" y="3034"/>
                    </a:lnTo>
                    <a:lnTo>
                      <a:pt x="1193" y="2951"/>
                    </a:lnTo>
                    <a:lnTo>
                      <a:pt x="1361" y="2867"/>
                    </a:lnTo>
                    <a:lnTo>
                      <a:pt x="1465" y="2846"/>
                    </a:lnTo>
                    <a:lnTo>
                      <a:pt x="1570" y="2762"/>
                    </a:lnTo>
                    <a:lnTo>
                      <a:pt x="1779" y="2720"/>
                    </a:lnTo>
                    <a:lnTo>
                      <a:pt x="1905" y="2720"/>
                    </a:lnTo>
                    <a:lnTo>
                      <a:pt x="2051" y="2679"/>
                    </a:lnTo>
                    <a:lnTo>
                      <a:pt x="2135" y="2679"/>
                    </a:lnTo>
                    <a:lnTo>
                      <a:pt x="2198" y="2574"/>
                    </a:lnTo>
                    <a:lnTo>
                      <a:pt x="2114" y="2469"/>
                    </a:lnTo>
                    <a:lnTo>
                      <a:pt x="2093" y="2365"/>
                    </a:lnTo>
                    <a:lnTo>
                      <a:pt x="2302" y="2197"/>
                    </a:lnTo>
                    <a:lnTo>
                      <a:pt x="2344" y="2051"/>
                    </a:lnTo>
                    <a:lnTo>
                      <a:pt x="2261" y="1925"/>
                    </a:lnTo>
                    <a:lnTo>
                      <a:pt x="2093" y="1737"/>
                    </a:lnTo>
                    <a:lnTo>
                      <a:pt x="2030" y="1507"/>
                    </a:lnTo>
                    <a:lnTo>
                      <a:pt x="2114" y="1423"/>
                    </a:lnTo>
                    <a:lnTo>
                      <a:pt x="2093" y="1319"/>
                    </a:lnTo>
                    <a:lnTo>
                      <a:pt x="2051" y="1193"/>
                    </a:lnTo>
                    <a:lnTo>
                      <a:pt x="2030" y="1109"/>
                    </a:lnTo>
                    <a:lnTo>
                      <a:pt x="2135" y="984"/>
                    </a:lnTo>
                    <a:lnTo>
                      <a:pt x="1926" y="963"/>
                    </a:lnTo>
                    <a:lnTo>
                      <a:pt x="1842" y="1088"/>
                    </a:lnTo>
                    <a:lnTo>
                      <a:pt x="1737" y="1005"/>
                    </a:lnTo>
                    <a:lnTo>
                      <a:pt x="1633" y="1047"/>
                    </a:lnTo>
                    <a:lnTo>
                      <a:pt x="1591" y="963"/>
                    </a:lnTo>
                    <a:lnTo>
                      <a:pt x="1382" y="879"/>
                    </a:lnTo>
                    <a:lnTo>
                      <a:pt x="1361" y="837"/>
                    </a:lnTo>
                    <a:lnTo>
                      <a:pt x="1424" y="691"/>
                    </a:lnTo>
                    <a:lnTo>
                      <a:pt x="1277" y="565"/>
                    </a:lnTo>
                    <a:lnTo>
                      <a:pt x="1110" y="482"/>
                    </a:lnTo>
                    <a:lnTo>
                      <a:pt x="1089" y="377"/>
                    </a:lnTo>
                    <a:lnTo>
                      <a:pt x="900" y="168"/>
                    </a:lnTo>
                    <a:lnTo>
                      <a:pt x="880" y="105"/>
                    </a:lnTo>
                    <a:lnTo>
                      <a:pt x="754" y="63"/>
                    </a:lnTo>
                    <a:lnTo>
                      <a:pt x="670" y="42"/>
                    </a:lnTo>
                    <a:lnTo>
                      <a:pt x="566" y="21"/>
                    </a:lnTo>
                    <a:lnTo>
                      <a:pt x="46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07" name="Google Shape;707;p23"/>
            <p:cNvSpPr/>
            <p:nvPr/>
          </p:nvSpPr>
          <p:spPr>
            <a:xfrm>
              <a:off x="1403994" y="2530554"/>
              <a:ext cx="484500" cy="484500"/>
            </a:xfrm>
            <a:prstGeom prst="ellipse">
              <a:avLst/>
            </a:prstGeom>
            <a:solidFill>
              <a:srgbClr val="F97D7D">
                <a:alpha val="59620"/>
              </a:srgbClr>
            </a:solidFill>
            <a:ln cap="flat" cmpd="sng" w="9525">
              <a:solidFill>
                <a:srgbClr val="F46C68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" name="Google Shape;708;p23"/>
            <p:cNvSpPr/>
            <p:nvPr/>
          </p:nvSpPr>
          <p:spPr>
            <a:xfrm>
              <a:off x="2774051" y="2754756"/>
              <a:ext cx="63300" cy="63300"/>
            </a:xfrm>
            <a:prstGeom prst="ellipse">
              <a:avLst/>
            </a:prstGeom>
            <a:solidFill>
              <a:srgbClr val="F97D7D">
                <a:alpha val="59620"/>
              </a:srgbClr>
            </a:solidFill>
            <a:ln cap="flat" cmpd="sng" w="9525">
              <a:solidFill>
                <a:srgbClr val="F46C68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" name="Google Shape;709;p23"/>
            <p:cNvSpPr/>
            <p:nvPr/>
          </p:nvSpPr>
          <p:spPr>
            <a:xfrm>
              <a:off x="1386504" y="3050101"/>
              <a:ext cx="195000" cy="195000"/>
            </a:xfrm>
            <a:prstGeom prst="ellipse">
              <a:avLst/>
            </a:prstGeom>
            <a:solidFill>
              <a:srgbClr val="F97D7D">
                <a:alpha val="59620"/>
              </a:srgbClr>
            </a:solidFill>
            <a:ln cap="flat" cmpd="sng" w="9525">
              <a:solidFill>
                <a:srgbClr val="F46C68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" name="Google Shape;710;p23"/>
            <p:cNvSpPr/>
            <p:nvPr/>
          </p:nvSpPr>
          <p:spPr>
            <a:xfrm>
              <a:off x="1581754" y="3035411"/>
              <a:ext cx="63300" cy="63300"/>
            </a:xfrm>
            <a:prstGeom prst="ellipse">
              <a:avLst/>
            </a:prstGeom>
            <a:solidFill>
              <a:srgbClr val="F97D7D">
                <a:alpha val="59620"/>
              </a:srgbClr>
            </a:solidFill>
            <a:ln cap="flat" cmpd="sng" w="9525">
              <a:solidFill>
                <a:srgbClr val="F46C68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" name="Google Shape;711;p23"/>
            <p:cNvSpPr/>
            <p:nvPr/>
          </p:nvSpPr>
          <p:spPr>
            <a:xfrm>
              <a:off x="1360942" y="2986862"/>
              <a:ext cx="63300" cy="63300"/>
            </a:xfrm>
            <a:prstGeom prst="ellipse">
              <a:avLst/>
            </a:prstGeom>
            <a:solidFill>
              <a:srgbClr val="F97D7D">
                <a:alpha val="59620"/>
              </a:srgbClr>
            </a:solidFill>
            <a:ln cap="flat" cmpd="sng" w="9525">
              <a:solidFill>
                <a:srgbClr val="F46C68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23"/>
            <p:cNvSpPr/>
            <p:nvPr/>
          </p:nvSpPr>
          <p:spPr>
            <a:xfrm>
              <a:off x="1581754" y="3245351"/>
              <a:ext cx="63300" cy="63300"/>
            </a:xfrm>
            <a:prstGeom prst="ellipse">
              <a:avLst/>
            </a:prstGeom>
            <a:solidFill>
              <a:srgbClr val="F97D7D">
                <a:alpha val="59620"/>
              </a:srgbClr>
            </a:solidFill>
            <a:ln cap="flat" cmpd="sng" w="9525">
              <a:solidFill>
                <a:srgbClr val="F46C68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23"/>
            <p:cNvSpPr/>
            <p:nvPr/>
          </p:nvSpPr>
          <p:spPr>
            <a:xfrm>
              <a:off x="2865208" y="2809279"/>
              <a:ext cx="52800" cy="52800"/>
            </a:xfrm>
            <a:prstGeom prst="ellipse">
              <a:avLst/>
            </a:prstGeom>
            <a:solidFill>
              <a:srgbClr val="F97D7D">
                <a:alpha val="59620"/>
              </a:srgbClr>
            </a:solidFill>
            <a:ln cap="flat" cmpd="sng" w="9525">
              <a:solidFill>
                <a:srgbClr val="F46C68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23"/>
            <p:cNvSpPr/>
            <p:nvPr/>
          </p:nvSpPr>
          <p:spPr>
            <a:xfrm>
              <a:off x="2747968" y="2631078"/>
              <a:ext cx="89400" cy="89400"/>
            </a:xfrm>
            <a:prstGeom prst="ellipse">
              <a:avLst/>
            </a:prstGeom>
            <a:solidFill>
              <a:srgbClr val="F97D7D">
                <a:alpha val="59620"/>
              </a:srgbClr>
            </a:solidFill>
            <a:ln cap="flat" cmpd="sng" w="9525">
              <a:solidFill>
                <a:srgbClr val="F46C68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" name="Google Shape;715;p23"/>
            <p:cNvSpPr/>
            <p:nvPr/>
          </p:nvSpPr>
          <p:spPr>
            <a:xfrm>
              <a:off x="2913280" y="2647876"/>
              <a:ext cx="195000" cy="195000"/>
            </a:xfrm>
            <a:prstGeom prst="ellipse">
              <a:avLst/>
            </a:prstGeom>
            <a:solidFill>
              <a:srgbClr val="F97D7D">
                <a:alpha val="59620"/>
              </a:srgbClr>
            </a:solidFill>
            <a:ln cap="flat" cmpd="sng" w="9525">
              <a:solidFill>
                <a:srgbClr val="F46C68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" name="Google Shape;716;p23"/>
            <p:cNvSpPr/>
            <p:nvPr/>
          </p:nvSpPr>
          <p:spPr>
            <a:xfrm>
              <a:off x="4436893" y="3734300"/>
              <a:ext cx="195000" cy="195000"/>
            </a:xfrm>
            <a:prstGeom prst="ellipse">
              <a:avLst/>
            </a:prstGeom>
            <a:solidFill>
              <a:srgbClr val="F97D7D">
                <a:alpha val="59620"/>
              </a:srgbClr>
            </a:solidFill>
            <a:ln cap="flat" cmpd="sng" w="9525">
              <a:solidFill>
                <a:srgbClr val="F46C68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" name="Google Shape;717;p23"/>
            <p:cNvSpPr/>
            <p:nvPr/>
          </p:nvSpPr>
          <p:spPr>
            <a:xfrm>
              <a:off x="4648940" y="3841015"/>
              <a:ext cx="63300" cy="63300"/>
            </a:xfrm>
            <a:prstGeom prst="ellipse">
              <a:avLst/>
            </a:prstGeom>
            <a:solidFill>
              <a:srgbClr val="F97D7D">
                <a:alpha val="59620"/>
              </a:srgbClr>
            </a:solidFill>
            <a:ln cap="flat" cmpd="sng" w="9525">
              <a:solidFill>
                <a:srgbClr val="F46C68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" name="Google Shape;718;p23"/>
            <p:cNvSpPr/>
            <p:nvPr/>
          </p:nvSpPr>
          <p:spPr>
            <a:xfrm>
              <a:off x="4648945" y="3708214"/>
              <a:ext cx="89400" cy="89400"/>
            </a:xfrm>
            <a:prstGeom prst="ellipse">
              <a:avLst/>
            </a:prstGeom>
            <a:solidFill>
              <a:srgbClr val="F97D7D">
                <a:alpha val="59620"/>
              </a:srgbClr>
            </a:solidFill>
            <a:ln cap="flat" cmpd="sng" w="9525">
              <a:solidFill>
                <a:srgbClr val="F46C68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" name="Google Shape;719;p23"/>
            <p:cNvSpPr/>
            <p:nvPr/>
          </p:nvSpPr>
          <p:spPr>
            <a:xfrm>
              <a:off x="3752687" y="2971184"/>
              <a:ext cx="321600" cy="321300"/>
            </a:xfrm>
            <a:prstGeom prst="ellipse">
              <a:avLst/>
            </a:prstGeom>
            <a:solidFill>
              <a:srgbClr val="F97D7D">
                <a:alpha val="59620"/>
              </a:srgbClr>
            </a:solidFill>
            <a:ln cap="flat" cmpd="sng" w="9525">
              <a:solidFill>
                <a:srgbClr val="F46C68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" name="Google Shape;720;p23"/>
            <p:cNvSpPr/>
            <p:nvPr/>
          </p:nvSpPr>
          <p:spPr>
            <a:xfrm>
              <a:off x="3678055" y="3032614"/>
              <a:ext cx="63300" cy="63300"/>
            </a:xfrm>
            <a:prstGeom prst="ellipse">
              <a:avLst/>
            </a:prstGeom>
            <a:solidFill>
              <a:srgbClr val="F97D7D">
                <a:alpha val="59620"/>
              </a:srgbClr>
            </a:solidFill>
            <a:ln cap="flat" cmpd="sng" w="9525">
              <a:solidFill>
                <a:srgbClr val="F46C68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23"/>
            <p:cNvSpPr/>
            <p:nvPr/>
          </p:nvSpPr>
          <p:spPr>
            <a:xfrm>
              <a:off x="4180839" y="3245351"/>
              <a:ext cx="63300" cy="63300"/>
            </a:xfrm>
            <a:prstGeom prst="ellipse">
              <a:avLst/>
            </a:prstGeom>
            <a:solidFill>
              <a:srgbClr val="F97D7D">
                <a:alpha val="59620"/>
              </a:srgbClr>
            </a:solidFill>
            <a:ln cap="flat" cmpd="sng" w="9525">
              <a:solidFill>
                <a:srgbClr val="F46C68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" name="Google Shape;722;p23"/>
            <p:cNvSpPr/>
            <p:nvPr/>
          </p:nvSpPr>
          <p:spPr>
            <a:xfrm>
              <a:off x="4255178" y="3201045"/>
              <a:ext cx="35700" cy="35700"/>
            </a:xfrm>
            <a:prstGeom prst="ellipse">
              <a:avLst/>
            </a:prstGeom>
            <a:solidFill>
              <a:srgbClr val="F97D7D">
                <a:alpha val="59620"/>
              </a:srgbClr>
            </a:solidFill>
            <a:ln cap="flat" cmpd="sng" w="9525">
              <a:solidFill>
                <a:srgbClr val="F46C68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3" name="Google Shape;723;p23"/>
          <p:cNvSpPr txBox="1"/>
          <p:nvPr>
            <p:ph idx="4294967295" type="ctrTitle"/>
          </p:nvPr>
        </p:nvSpPr>
        <p:spPr>
          <a:xfrm>
            <a:off x="5933750" y="1479258"/>
            <a:ext cx="1881300" cy="3906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/>
              <a:t>Top rated values</a:t>
            </a:r>
            <a:endParaRPr sz="1400"/>
          </a:p>
        </p:txBody>
      </p:sp>
      <p:sp>
        <p:nvSpPr>
          <p:cNvPr id="724" name="Google Shape;724;p23"/>
          <p:cNvSpPr txBox="1"/>
          <p:nvPr>
            <p:ph type="ctrTitle"/>
          </p:nvPr>
        </p:nvSpPr>
        <p:spPr>
          <a:xfrm>
            <a:off x="1533599" y="429825"/>
            <a:ext cx="60546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ANALYSIS</a:t>
            </a:r>
            <a:endParaRPr/>
          </a:p>
        </p:txBody>
      </p:sp>
      <p:pic>
        <p:nvPicPr>
          <p:cNvPr id="725" name="Google Shape;725;p23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5474974" y="1870775"/>
            <a:ext cx="2545948" cy="1351325"/>
          </a:xfrm>
          <a:prstGeom prst="rect">
            <a:avLst/>
          </a:prstGeom>
          <a:noFill/>
          <a:ln>
            <a:noFill/>
          </a:ln>
        </p:spPr>
      </p:pic>
      <p:sp>
        <p:nvSpPr>
          <p:cNvPr id="726" name="Google Shape;726;p23"/>
          <p:cNvSpPr txBox="1"/>
          <p:nvPr>
            <p:ph idx="4294967295" type="subTitle"/>
          </p:nvPr>
        </p:nvSpPr>
        <p:spPr>
          <a:xfrm>
            <a:off x="5514800" y="3170725"/>
            <a:ext cx="25461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800"/>
              <a:t>If you want to modify these graphs, click on them, follow the link, change the data and replace them</a:t>
            </a:r>
            <a:endParaRPr sz="800"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30" name="Shape 7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1" name="Google Shape;731;p24"/>
          <p:cNvSpPr txBox="1"/>
          <p:nvPr/>
        </p:nvSpPr>
        <p:spPr>
          <a:xfrm>
            <a:off x="7335595" y="3858835"/>
            <a:ext cx="12765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123D60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FAMILY</a:t>
            </a:r>
            <a:endParaRPr>
              <a:solidFill>
                <a:srgbClr val="123D60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732" name="Google Shape;732;p24"/>
          <p:cNvSpPr txBox="1"/>
          <p:nvPr/>
        </p:nvSpPr>
        <p:spPr>
          <a:xfrm>
            <a:off x="7359910" y="2915814"/>
            <a:ext cx="12765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123D60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TRAVEL</a:t>
            </a:r>
            <a:endParaRPr>
              <a:solidFill>
                <a:srgbClr val="123D60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733" name="Google Shape;733;p24"/>
          <p:cNvSpPr txBox="1"/>
          <p:nvPr/>
        </p:nvSpPr>
        <p:spPr>
          <a:xfrm>
            <a:off x="7359910" y="3377234"/>
            <a:ext cx="12765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123D60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HEALTH</a:t>
            </a:r>
            <a:endParaRPr>
              <a:solidFill>
                <a:srgbClr val="123D60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grpSp>
        <p:nvGrpSpPr>
          <p:cNvPr id="734" name="Google Shape;734;p24"/>
          <p:cNvGrpSpPr/>
          <p:nvPr/>
        </p:nvGrpSpPr>
        <p:grpSpPr>
          <a:xfrm>
            <a:off x="5659228" y="2899565"/>
            <a:ext cx="1540554" cy="1182134"/>
            <a:chOff x="5621687" y="2326853"/>
            <a:chExt cx="1460102" cy="1120400"/>
          </a:xfrm>
        </p:grpSpPr>
        <p:grpSp>
          <p:nvGrpSpPr>
            <p:cNvPr id="735" name="Google Shape;735;p24"/>
            <p:cNvGrpSpPr/>
            <p:nvPr/>
          </p:nvGrpSpPr>
          <p:grpSpPr>
            <a:xfrm>
              <a:off x="5622590" y="2326853"/>
              <a:ext cx="944302" cy="233397"/>
              <a:chOff x="3212610" y="1680550"/>
              <a:chExt cx="1139773" cy="281744"/>
            </a:xfrm>
          </p:grpSpPr>
          <p:sp>
            <p:nvSpPr>
              <p:cNvPr id="736" name="Google Shape;736;p24"/>
              <p:cNvSpPr/>
              <p:nvPr/>
            </p:nvSpPr>
            <p:spPr>
              <a:xfrm>
                <a:off x="3262675" y="1725150"/>
                <a:ext cx="1035300" cy="191100"/>
              </a:xfrm>
              <a:prstGeom prst="roundRect">
                <a:avLst>
                  <a:gd fmla="val 16667" name="adj"/>
                </a:avLst>
              </a:prstGeom>
              <a:solidFill>
                <a:srgbClr val="F46C68">
                  <a:alpha val="4385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CCCCCC"/>
                  </a:solidFill>
                </a:endParaRPr>
              </a:p>
            </p:txBody>
          </p:sp>
          <p:sp>
            <p:nvSpPr>
              <p:cNvPr id="737" name="Google Shape;737;p24"/>
              <p:cNvSpPr/>
              <p:nvPr/>
            </p:nvSpPr>
            <p:spPr>
              <a:xfrm>
                <a:off x="3212610" y="1680550"/>
                <a:ext cx="1139773" cy="281744"/>
              </a:xfrm>
              <a:custGeom>
                <a:rect b="b" l="l" r="r" t="t"/>
                <a:pathLst>
                  <a:path extrusionOk="0" h="24709" w="90548">
                    <a:moveTo>
                      <a:pt x="86646" y="514"/>
                    </a:moveTo>
                    <a:cubicBezTo>
                      <a:pt x="88537" y="514"/>
                      <a:pt x="90049" y="2027"/>
                      <a:pt x="90049" y="3841"/>
                    </a:cubicBezTo>
                    <a:lnTo>
                      <a:pt x="90049" y="20792"/>
                    </a:lnTo>
                    <a:cubicBezTo>
                      <a:pt x="90049" y="22682"/>
                      <a:pt x="88537" y="24195"/>
                      <a:pt x="86646" y="24195"/>
                    </a:cubicBezTo>
                    <a:lnTo>
                      <a:pt x="3917" y="24195"/>
                    </a:lnTo>
                    <a:cubicBezTo>
                      <a:pt x="2027" y="24195"/>
                      <a:pt x="515" y="22682"/>
                      <a:pt x="515" y="20792"/>
                    </a:cubicBezTo>
                    <a:lnTo>
                      <a:pt x="515" y="3841"/>
                    </a:lnTo>
                    <a:cubicBezTo>
                      <a:pt x="515" y="2027"/>
                      <a:pt x="2027" y="514"/>
                      <a:pt x="3917" y="514"/>
                    </a:cubicBezTo>
                    <a:close/>
                    <a:moveTo>
                      <a:pt x="3917" y="0"/>
                    </a:moveTo>
                    <a:cubicBezTo>
                      <a:pt x="1770" y="0"/>
                      <a:pt x="1" y="1709"/>
                      <a:pt x="1" y="3841"/>
                    </a:cubicBezTo>
                    <a:lnTo>
                      <a:pt x="1" y="20792"/>
                    </a:lnTo>
                    <a:cubicBezTo>
                      <a:pt x="1" y="22939"/>
                      <a:pt x="1770" y="24709"/>
                      <a:pt x="3917" y="24709"/>
                    </a:cubicBezTo>
                    <a:lnTo>
                      <a:pt x="86646" y="24709"/>
                    </a:lnTo>
                    <a:cubicBezTo>
                      <a:pt x="88779" y="24709"/>
                      <a:pt x="90548" y="22939"/>
                      <a:pt x="90548" y="20792"/>
                    </a:cubicBezTo>
                    <a:lnTo>
                      <a:pt x="90548" y="3841"/>
                    </a:lnTo>
                    <a:cubicBezTo>
                      <a:pt x="90548" y="1709"/>
                      <a:pt x="88779" y="0"/>
                      <a:pt x="86646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123D6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8" name="Google Shape;738;p24"/>
              <p:cNvSpPr/>
              <p:nvPr/>
            </p:nvSpPr>
            <p:spPr>
              <a:xfrm>
                <a:off x="3262675" y="1725150"/>
                <a:ext cx="879300" cy="191100"/>
              </a:xfrm>
              <a:prstGeom prst="roundRect">
                <a:avLst>
                  <a:gd fmla="val 16667" name="adj"/>
                </a:avLst>
              </a:prstGeom>
              <a:solidFill>
                <a:srgbClr val="F46C6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39" name="Google Shape;739;p24"/>
            <p:cNvGrpSpPr/>
            <p:nvPr/>
          </p:nvGrpSpPr>
          <p:grpSpPr>
            <a:xfrm>
              <a:off x="5621687" y="3213856"/>
              <a:ext cx="944302" cy="233397"/>
              <a:chOff x="3211520" y="3457844"/>
              <a:chExt cx="1139773" cy="281744"/>
            </a:xfrm>
          </p:grpSpPr>
          <p:sp>
            <p:nvSpPr>
              <p:cNvPr id="740" name="Google Shape;740;p24"/>
              <p:cNvSpPr/>
              <p:nvPr/>
            </p:nvSpPr>
            <p:spPr>
              <a:xfrm>
                <a:off x="3260512" y="3502837"/>
                <a:ext cx="1035300" cy="191100"/>
              </a:xfrm>
              <a:prstGeom prst="roundRect">
                <a:avLst>
                  <a:gd fmla="val 16667" name="adj"/>
                </a:avLst>
              </a:prstGeom>
              <a:solidFill>
                <a:srgbClr val="6B768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CCCCCC"/>
                  </a:solidFill>
                </a:endParaRPr>
              </a:p>
            </p:txBody>
          </p:sp>
          <p:sp>
            <p:nvSpPr>
              <p:cNvPr id="741" name="Google Shape;741;p24"/>
              <p:cNvSpPr/>
              <p:nvPr/>
            </p:nvSpPr>
            <p:spPr>
              <a:xfrm>
                <a:off x="3211520" y="3457844"/>
                <a:ext cx="1139773" cy="281744"/>
              </a:xfrm>
              <a:custGeom>
                <a:rect b="b" l="l" r="r" t="t"/>
                <a:pathLst>
                  <a:path extrusionOk="0" h="24709" w="90548">
                    <a:moveTo>
                      <a:pt x="86646" y="514"/>
                    </a:moveTo>
                    <a:cubicBezTo>
                      <a:pt x="88537" y="514"/>
                      <a:pt x="90049" y="2027"/>
                      <a:pt x="90049" y="3841"/>
                    </a:cubicBezTo>
                    <a:lnTo>
                      <a:pt x="90049" y="20792"/>
                    </a:lnTo>
                    <a:cubicBezTo>
                      <a:pt x="90049" y="22682"/>
                      <a:pt x="88537" y="24195"/>
                      <a:pt x="86646" y="24195"/>
                    </a:cubicBezTo>
                    <a:lnTo>
                      <a:pt x="3917" y="24195"/>
                    </a:lnTo>
                    <a:cubicBezTo>
                      <a:pt x="2027" y="24195"/>
                      <a:pt x="515" y="22682"/>
                      <a:pt x="515" y="20792"/>
                    </a:cubicBezTo>
                    <a:lnTo>
                      <a:pt x="515" y="3841"/>
                    </a:lnTo>
                    <a:cubicBezTo>
                      <a:pt x="515" y="2027"/>
                      <a:pt x="2027" y="514"/>
                      <a:pt x="3917" y="514"/>
                    </a:cubicBezTo>
                    <a:close/>
                    <a:moveTo>
                      <a:pt x="3917" y="0"/>
                    </a:moveTo>
                    <a:cubicBezTo>
                      <a:pt x="1770" y="0"/>
                      <a:pt x="1" y="1709"/>
                      <a:pt x="1" y="3841"/>
                    </a:cubicBezTo>
                    <a:lnTo>
                      <a:pt x="1" y="20792"/>
                    </a:lnTo>
                    <a:cubicBezTo>
                      <a:pt x="1" y="22939"/>
                      <a:pt x="1770" y="24709"/>
                      <a:pt x="3917" y="24709"/>
                    </a:cubicBezTo>
                    <a:lnTo>
                      <a:pt x="86646" y="24709"/>
                    </a:lnTo>
                    <a:cubicBezTo>
                      <a:pt x="88779" y="24709"/>
                      <a:pt x="90548" y="22939"/>
                      <a:pt x="90548" y="20792"/>
                    </a:cubicBezTo>
                    <a:lnTo>
                      <a:pt x="90548" y="3841"/>
                    </a:lnTo>
                    <a:cubicBezTo>
                      <a:pt x="90548" y="1709"/>
                      <a:pt x="88779" y="0"/>
                      <a:pt x="86646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123D6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2" name="Google Shape;742;p24"/>
              <p:cNvSpPr/>
              <p:nvPr/>
            </p:nvSpPr>
            <p:spPr>
              <a:xfrm>
                <a:off x="3260493" y="3508750"/>
                <a:ext cx="293646" cy="190365"/>
              </a:xfrm>
              <a:custGeom>
                <a:rect b="b" l="l" r="r" t="t"/>
                <a:pathLst>
                  <a:path extrusionOk="0" h="16695" w="20672">
                    <a:moveTo>
                      <a:pt x="2647" y="0"/>
                    </a:moveTo>
                    <a:cubicBezTo>
                      <a:pt x="1195" y="0"/>
                      <a:pt x="1" y="1195"/>
                      <a:pt x="1" y="2646"/>
                    </a:cubicBezTo>
                    <a:lnTo>
                      <a:pt x="1" y="14109"/>
                    </a:lnTo>
                    <a:cubicBezTo>
                      <a:pt x="1" y="15560"/>
                      <a:pt x="1195" y="16694"/>
                      <a:pt x="2647" y="16694"/>
                    </a:cubicBezTo>
                    <a:lnTo>
                      <a:pt x="18025" y="16694"/>
                    </a:lnTo>
                    <a:cubicBezTo>
                      <a:pt x="19462" y="16694"/>
                      <a:pt x="20672" y="15560"/>
                      <a:pt x="20672" y="14109"/>
                    </a:cubicBezTo>
                    <a:lnTo>
                      <a:pt x="20672" y="2646"/>
                    </a:lnTo>
                    <a:cubicBezTo>
                      <a:pt x="20672" y="1195"/>
                      <a:pt x="19462" y="0"/>
                      <a:pt x="18025" y="0"/>
                    </a:cubicBezTo>
                    <a:close/>
                  </a:path>
                </a:pathLst>
              </a:custGeom>
              <a:solidFill>
                <a:srgbClr val="123D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7337D4"/>
                  </a:solidFill>
                </a:endParaRPr>
              </a:p>
            </p:txBody>
          </p:sp>
        </p:grpSp>
        <p:grpSp>
          <p:nvGrpSpPr>
            <p:cNvPr id="743" name="Google Shape;743;p24"/>
            <p:cNvGrpSpPr/>
            <p:nvPr/>
          </p:nvGrpSpPr>
          <p:grpSpPr>
            <a:xfrm>
              <a:off x="5623479" y="2762913"/>
              <a:ext cx="944302" cy="233397"/>
              <a:chOff x="3213683" y="2869329"/>
              <a:chExt cx="1139773" cy="281744"/>
            </a:xfrm>
          </p:grpSpPr>
          <p:sp>
            <p:nvSpPr>
              <p:cNvPr id="744" name="Google Shape;744;p24"/>
              <p:cNvSpPr/>
              <p:nvPr/>
            </p:nvSpPr>
            <p:spPr>
              <a:xfrm>
                <a:off x="3262675" y="2914660"/>
                <a:ext cx="1035300" cy="191100"/>
              </a:xfrm>
              <a:prstGeom prst="roundRect">
                <a:avLst>
                  <a:gd fmla="val 16667" name="adj"/>
                </a:avLst>
              </a:prstGeom>
              <a:solidFill>
                <a:srgbClr val="F97D7D">
                  <a:alpha val="4615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CCCCCC"/>
                  </a:solidFill>
                </a:endParaRPr>
              </a:p>
            </p:txBody>
          </p:sp>
          <p:sp>
            <p:nvSpPr>
              <p:cNvPr id="745" name="Google Shape;745;p24"/>
              <p:cNvSpPr/>
              <p:nvPr/>
            </p:nvSpPr>
            <p:spPr>
              <a:xfrm>
                <a:off x="3213683" y="2869329"/>
                <a:ext cx="1139773" cy="281744"/>
              </a:xfrm>
              <a:custGeom>
                <a:rect b="b" l="l" r="r" t="t"/>
                <a:pathLst>
                  <a:path extrusionOk="0" h="24709" w="90548">
                    <a:moveTo>
                      <a:pt x="86646" y="514"/>
                    </a:moveTo>
                    <a:cubicBezTo>
                      <a:pt x="88537" y="514"/>
                      <a:pt x="90049" y="2027"/>
                      <a:pt x="90049" y="3841"/>
                    </a:cubicBezTo>
                    <a:lnTo>
                      <a:pt x="90049" y="20792"/>
                    </a:lnTo>
                    <a:cubicBezTo>
                      <a:pt x="90049" y="22682"/>
                      <a:pt x="88537" y="24195"/>
                      <a:pt x="86646" y="24195"/>
                    </a:cubicBezTo>
                    <a:lnTo>
                      <a:pt x="3917" y="24195"/>
                    </a:lnTo>
                    <a:cubicBezTo>
                      <a:pt x="2027" y="24195"/>
                      <a:pt x="515" y="22682"/>
                      <a:pt x="515" y="20792"/>
                    </a:cubicBezTo>
                    <a:lnTo>
                      <a:pt x="515" y="3841"/>
                    </a:lnTo>
                    <a:cubicBezTo>
                      <a:pt x="515" y="2027"/>
                      <a:pt x="2027" y="514"/>
                      <a:pt x="3917" y="514"/>
                    </a:cubicBezTo>
                    <a:close/>
                    <a:moveTo>
                      <a:pt x="3917" y="0"/>
                    </a:moveTo>
                    <a:cubicBezTo>
                      <a:pt x="1770" y="0"/>
                      <a:pt x="1" y="1709"/>
                      <a:pt x="1" y="3841"/>
                    </a:cubicBezTo>
                    <a:lnTo>
                      <a:pt x="1" y="20792"/>
                    </a:lnTo>
                    <a:cubicBezTo>
                      <a:pt x="1" y="22939"/>
                      <a:pt x="1770" y="24709"/>
                      <a:pt x="3917" y="24709"/>
                    </a:cubicBezTo>
                    <a:lnTo>
                      <a:pt x="86646" y="24709"/>
                    </a:lnTo>
                    <a:cubicBezTo>
                      <a:pt x="88779" y="24709"/>
                      <a:pt x="90548" y="22939"/>
                      <a:pt x="90548" y="20792"/>
                    </a:cubicBezTo>
                    <a:lnTo>
                      <a:pt x="90548" y="3841"/>
                    </a:lnTo>
                    <a:cubicBezTo>
                      <a:pt x="90548" y="1709"/>
                      <a:pt x="88779" y="0"/>
                      <a:pt x="86646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123D6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6" name="Google Shape;746;p24"/>
              <p:cNvSpPr/>
              <p:nvPr/>
            </p:nvSpPr>
            <p:spPr>
              <a:xfrm>
                <a:off x="3262650" y="2917375"/>
                <a:ext cx="530400" cy="191100"/>
              </a:xfrm>
              <a:prstGeom prst="roundRect">
                <a:avLst>
                  <a:gd fmla="val 16667" name="adj"/>
                </a:avLst>
              </a:prstGeom>
              <a:solidFill>
                <a:srgbClr val="F97D7D">
                  <a:alpha val="7538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cxnSp>
          <p:nvCxnSpPr>
            <p:cNvPr id="747" name="Google Shape;747;p24"/>
            <p:cNvCxnSpPr/>
            <p:nvPr/>
          </p:nvCxnSpPr>
          <p:spPr>
            <a:xfrm>
              <a:off x="6566689" y="2443038"/>
              <a:ext cx="515100" cy="0"/>
            </a:xfrm>
            <a:prstGeom prst="straightConnector1">
              <a:avLst/>
            </a:prstGeom>
            <a:noFill/>
            <a:ln cap="flat" cmpd="sng" w="19050">
              <a:solidFill>
                <a:srgbClr val="123D60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cxnSp>
          <p:nvCxnSpPr>
            <p:cNvPr id="748" name="Google Shape;748;p24"/>
            <p:cNvCxnSpPr/>
            <p:nvPr/>
          </p:nvCxnSpPr>
          <p:spPr>
            <a:xfrm>
              <a:off x="6566689" y="2883492"/>
              <a:ext cx="515100" cy="0"/>
            </a:xfrm>
            <a:prstGeom prst="straightConnector1">
              <a:avLst/>
            </a:prstGeom>
            <a:noFill/>
            <a:ln cap="flat" cmpd="sng" w="19050">
              <a:solidFill>
                <a:srgbClr val="123D60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cxnSp>
          <p:nvCxnSpPr>
            <p:cNvPr id="749" name="Google Shape;749;p24"/>
            <p:cNvCxnSpPr/>
            <p:nvPr/>
          </p:nvCxnSpPr>
          <p:spPr>
            <a:xfrm>
              <a:off x="6566689" y="3330653"/>
              <a:ext cx="515100" cy="0"/>
            </a:xfrm>
            <a:prstGeom prst="straightConnector1">
              <a:avLst/>
            </a:prstGeom>
            <a:noFill/>
            <a:ln cap="flat" cmpd="sng" w="19050">
              <a:solidFill>
                <a:srgbClr val="123D60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</p:grpSp>
      <p:cxnSp>
        <p:nvCxnSpPr>
          <p:cNvPr id="750" name="Google Shape;750;p24"/>
          <p:cNvCxnSpPr/>
          <p:nvPr/>
        </p:nvCxnSpPr>
        <p:spPr>
          <a:xfrm>
            <a:off x="1419418" y="2424300"/>
            <a:ext cx="2674200" cy="0"/>
          </a:xfrm>
          <a:prstGeom prst="straightConnector1">
            <a:avLst/>
          </a:prstGeom>
          <a:noFill/>
          <a:ln cap="flat" cmpd="sng" w="19050">
            <a:solidFill>
              <a:srgbClr val="123D60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751" name="Google Shape;751;p24"/>
          <p:cNvGrpSpPr/>
          <p:nvPr/>
        </p:nvGrpSpPr>
        <p:grpSpPr>
          <a:xfrm>
            <a:off x="2341454" y="1579965"/>
            <a:ext cx="295536" cy="334667"/>
            <a:chOff x="-57950750" y="2296300"/>
            <a:chExt cx="279625" cy="316650"/>
          </a:xfrm>
        </p:grpSpPr>
        <p:sp>
          <p:nvSpPr>
            <p:cNvPr id="752" name="Google Shape;752;p24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123D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24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123D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" name="Google Shape;754;p24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123D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" name="Google Shape;755;p24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123D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" name="Google Shape;756;p24"/>
          <p:cNvGrpSpPr/>
          <p:nvPr/>
        </p:nvGrpSpPr>
        <p:grpSpPr>
          <a:xfrm>
            <a:off x="5219529" y="2873761"/>
            <a:ext cx="280559" cy="1218884"/>
            <a:chOff x="5204951" y="2302397"/>
            <a:chExt cx="265907" cy="1155231"/>
          </a:xfrm>
        </p:grpSpPr>
        <p:sp>
          <p:nvSpPr>
            <p:cNvPr id="757" name="Google Shape;757;p24"/>
            <p:cNvSpPr/>
            <p:nvPr/>
          </p:nvSpPr>
          <p:spPr>
            <a:xfrm>
              <a:off x="5204951" y="2302397"/>
              <a:ext cx="265907" cy="262698"/>
            </a:xfrm>
            <a:custGeom>
              <a:rect b="b" l="l" r="r" t="t"/>
              <a:pathLst>
                <a:path extrusionOk="0" h="12607" w="12761">
                  <a:moveTo>
                    <a:pt x="1860" y="2084"/>
                  </a:moveTo>
                  <a:lnTo>
                    <a:pt x="7373" y="2997"/>
                  </a:lnTo>
                  <a:lnTo>
                    <a:pt x="5861" y="4509"/>
                  </a:lnTo>
                  <a:lnTo>
                    <a:pt x="1261" y="2682"/>
                  </a:lnTo>
                  <a:lnTo>
                    <a:pt x="1860" y="2084"/>
                  </a:lnTo>
                  <a:close/>
                  <a:moveTo>
                    <a:pt x="11229" y="836"/>
                  </a:moveTo>
                  <a:cubicBezTo>
                    <a:pt x="11412" y="836"/>
                    <a:pt x="11578" y="881"/>
                    <a:pt x="11689" y="981"/>
                  </a:cubicBezTo>
                  <a:cubicBezTo>
                    <a:pt x="11847" y="1107"/>
                    <a:pt x="11878" y="1359"/>
                    <a:pt x="11847" y="1611"/>
                  </a:cubicBezTo>
                  <a:cubicBezTo>
                    <a:pt x="11815" y="1894"/>
                    <a:pt x="11658" y="2210"/>
                    <a:pt x="11500" y="2367"/>
                  </a:cubicBezTo>
                  <a:lnTo>
                    <a:pt x="7405" y="6463"/>
                  </a:lnTo>
                  <a:lnTo>
                    <a:pt x="5168" y="8700"/>
                  </a:lnTo>
                  <a:cubicBezTo>
                    <a:pt x="5073" y="8794"/>
                    <a:pt x="5010" y="8952"/>
                    <a:pt x="5042" y="9078"/>
                  </a:cubicBezTo>
                  <a:lnTo>
                    <a:pt x="5262" y="10306"/>
                  </a:lnTo>
                  <a:lnTo>
                    <a:pt x="4223" y="11377"/>
                  </a:lnTo>
                  <a:lnTo>
                    <a:pt x="3782" y="9204"/>
                  </a:lnTo>
                  <a:cubicBezTo>
                    <a:pt x="3750" y="9046"/>
                    <a:pt x="3624" y="8952"/>
                    <a:pt x="3466" y="8889"/>
                  </a:cubicBezTo>
                  <a:lnTo>
                    <a:pt x="1293" y="8479"/>
                  </a:lnTo>
                  <a:lnTo>
                    <a:pt x="2364" y="7408"/>
                  </a:lnTo>
                  <a:lnTo>
                    <a:pt x="3624" y="7628"/>
                  </a:lnTo>
                  <a:cubicBezTo>
                    <a:pt x="3659" y="7646"/>
                    <a:pt x="3697" y="7654"/>
                    <a:pt x="3734" y="7654"/>
                  </a:cubicBezTo>
                  <a:cubicBezTo>
                    <a:pt x="3831" y="7654"/>
                    <a:pt x="3925" y="7602"/>
                    <a:pt x="3971" y="7534"/>
                  </a:cubicBezTo>
                  <a:lnTo>
                    <a:pt x="6207" y="5266"/>
                  </a:lnTo>
                  <a:lnTo>
                    <a:pt x="10272" y="1233"/>
                  </a:lnTo>
                  <a:cubicBezTo>
                    <a:pt x="10496" y="988"/>
                    <a:pt x="10892" y="836"/>
                    <a:pt x="11229" y="836"/>
                  </a:cubicBezTo>
                  <a:close/>
                  <a:moveTo>
                    <a:pt x="9641" y="5360"/>
                  </a:moveTo>
                  <a:lnTo>
                    <a:pt x="10587" y="10873"/>
                  </a:lnTo>
                  <a:lnTo>
                    <a:pt x="9988" y="11472"/>
                  </a:lnTo>
                  <a:lnTo>
                    <a:pt x="8161" y="6872"/>
                  </a:lnTo>
                  <a:lnTo>
                    <a:pt x="9641" y="5360"/>
                  </a:lnTo>
                  <a:close/>
                  <a:moveTo>
                    <a:pt x="11241" y="1"/>
                  </a:moveTo>
                  <a:cubicBezTo>
                    <a:pt x="10688" y="1"/>
                    <a:pt x="10104" y="248"/>
                    <a:pt x="9736" y="634"/>
                  </a:cubicBezTo>
                  <a:lnTo>
                    <a:pt x="8066" y="2304"/>
                  </a:lnTo>
                  <a:lnTo>
                    <a:pt x="1765" y="1233"/>
                  </a:lnTo>
                  <a:cubicBezTo>
                    <a:pt x="1742" y="1227"/>
                    <a:pt x="1718" y="1225"/>
                    <a:pt x="1693" y="1225"/>
                  </a:cubicBezTo>
                  <a:cubicBezTo>
                    <a:pt x="1585" y="1225"/>
                    <a:pt x="1470" y="1276"/>
                    <a:pt x="1419" y="1327"/>
                  </a:cubicBezTo>
                  <a:lnTo>
                    <a:pt x="221" y="2525"/>
                  </a:lnTo>
                  <a:cubicBezTo>
                    <a:pt x="158" y="2588"/>
                    <a:pt x="64" y="2745"/>
                    <a:pt x="127" y="2903"/>
                  </a:cubicBezTo>
                  <a:cubicBezTo>
                    <a:pt x="158" y="3029"/>
                    <a:pt x="221" y="3155"/>
                    <a:pt x="348" y="3218"/>
                  </a:cubicBezTo>
                  <a:lnTo>
                    <a:pt x="5199" y="5171"/>
                  </a:lnTo>
                  <a:lnTo>
                    <a:pt x="3561" y="6809"/>
                  </a:lnTo>
                  <a:lnTo>
                    <a:pt x="2301" y="6589"/>
                  </a:lnTo>
                  <a:cubicBezTo>
                    <a:pt x="2267" y="6572"/>
                    <a:pt x="2231" y="6564"/>
                    <a:pt x="2195" y="6564"/>
                  </a:cubicBezTo>
                  <a:cubicBezTo>
                    <a:pt x="2095" y="6564"/>
                    <a:pt x="1992" y="6622"/>
                    <a:pt x="1923" y="6715"/>
                  </a:cubicBezTo>
                  <a:lnTo>
                    <a:pt x="158" y="8479"/>
                  </a:lnTo>
                  <a:cubicBezTo>
                    <a:pt x="32" y="8605"/>
                    <a:pt x="1" y="8731"/>
                    <a:pt x="32" y="8857"/>
                  </a:cubicBezTo>
                  <a:cubicBezTo>
                    <a:pt x="95" y="9015"/>
                    <a:pt x="190" y="9109"/>
                    <a:pt x="348" y="9141"/>
                  </a:cubicBezTo>
                  <a:lnTo>
                    <a:pt x="2994" y="9645"/>
                  </a:lnTo>
                  <a:lnTo>
                    <a:pt x="3498" y="12291"/>
                  </a:lnTo>
                  <a:cubicBezTo>
                    <a:pt x="3561" y="12449"/>
                    <a:pt x="3656" y="12575"/>
                    <a:pt x="3782" y="12606"/>
                  </a:cubicBezTo>
                  <a:lnTo>
                    <a:pt x="3908" y="12606"/>
                  </a:lnTo>
                  <a:cubicBezTo>
                    <a:pt x="4034" y="12606"/>
                    <a:pt x="4097" y="12575"/>
                    <a:pt x="4191" y="12480"/>
                  </a:cubicBezTo>
                  <a:lnTo>
                    <a:pt x="5955" y="10716"/>
                  </a:lnTo>
                  <a:cubicBezTo>
                    <a:pt x="6018" y="10653"/>
                    <a:pt x="6113" y="10464"/>
                    <a:pt x="6081" y="10369"/>
                  </a:cubicBezTo>
                  <a:lnTo>
                    <a:pt x="5829" y="9109"/>
                  </a:lnTo>
                  <a:lnTo>
                    <a:pt x="7499" y="7439"/>
                  </a:lnTo>
                  <a:lnTo>
                    <a:pt x="9421" y="12291"/>
                  </a:lnTo>
                  <a:cubicBezTo>
                    <a:pt x="9452" y="12417"/>
                    <a:pt x="9578" y="12543"/>
                    <a:pt x="9736" y="12543"/>
                  </a:cubicBezTo>
                  <a:lnTo>
                    <a:pt x="9799" y="12543"/>
                  </a:lnTo>
                  <a:cubicBezTo>
                    <a:pt x="9925" y="12543"/>
                    <a:pt x="9988" y="12480"/>
                    <a:pt x="10083" y="12417"/>
                  </a:cubicBezTo>
                  <a:lnTo>
                    <a:pt x="11248" y="11220"/>
                  </a:lnTo>
                  <a:cubicBezTo>
                    <a:pt x="11343" y="11157"/>
                    <a:pt x="11374" y="10999"/>
                    <a:pt x="11374" y="10873"/>
                  </a:cubicBezTo>
                  <a:lnTo>
                    <a:pt x="10303" y="4572"/>
                  </a:lnTo>
                  <a:lnTo>
                    <a:pt x="11973" y="2903"/>
                  </a:lnTo>
                  <a:cubicBezTo>
                    <a:pt x="12288" y="2588"/>
                    <a:pt x="12477" y="2178"/>
                    <a:pt x="12571" y="1705"/>
                  </a:cubicBezTo>
                  <a:cubicBezTo>
                    <a:pt x="12760" y="1201"/>
                    <a:pt x="12603" y="729"/>
                    <a:pt x="12288" y="414"/>
                  </a:cubicBezTo>
                  <a:cubicBezTo>
                    <a:pt x="12013" y="126"/>
                    <a:pt x="11635" y="1"/>
                    <a:pt x="11241" y="1"/>
                  </a:cubicBezTo>
                  <a:close/>
                </a:path>
              </a:pathLst>
            </a:custGeom>
            <a:solidFill>
              <a:srgbClr val="123D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" name="Google Shape;758;p24"/>
            <p:cNvSpPr/>
            <p:nvPr/>
          </p:nvSpPr>
          <p:spPr>
            <a:xfrm>
              <a:off x="5210426" y="3204042"/>
              <a:ext cx="254960" cy="253585"/>
            </a:xfrm>
            <a:custGeom>
              <a:rect b="b" l="l" r="r" t="t"/>
              <a:pathLst>
                <a:path extrusionOk="0" h="11690" w="11752">
                  <a:moveTo>
                    <a:pt x="5923" y="694"/>
                  </a:moveTo>
                  <a:cubicBezTo>
                    <a:pt x="6490" y="694"/>
                    <a:pt x="6963" y="1166"/>
                    <a:pt x="6963" y="1765"/>
                  </a:cubicBezTo>
                  <a:cubicBezTo>
                    <a:pt x="6963" y="2332"/>
                    <a:pt x="6490" y="2805"/>
                    <a:pt x="5923" y="2805"/>
                  </a:cubicBezTo>
                  <a:cubicBezTo>
                    <a:pt x="5325" y="2805"/>
                    <a:pt x="4852" y="2332"/>
                    <a:pt x="4852" y="1765"/>
                  </a:cubicBezTo>
                  <a:cubicBezTo>
                    <a:pt x="4852" y="1229"/>
                    <a:pt x="5325" y="694"/>
                    <a:pt x="5923" y="694"/>
                  </a:cubicBezTo>
                  <a:close/>
                  <a:moveTo>
                    <a:pt x="2489" y="3466"/>
                  </a:moveTo>
                  <a:cubicBezTo>
                    <a:pt x="2678" y="3466"/>
                    <a:pt x="2836" y="3624"/>
                    <a:pt x="2836" y="3813"/>
                  </a:cubicBezTo>
                  <a:lnTo>
                    <a:pt x="2836" y="4916"/>
                  </a:lnTo>
                  <a:cubicBezTo>
                    <a:pt x="2678" y="4947"/>
                    <a:pt x="2584" y="5042"/>
                    <a:pt x="2458" y="5168"/>
                  </a:cubicBezTo>
                  <a:cubicBezTo>
                    <a:pt x="2363" y="5231"/>
                    <a:pt x="2300" y="5357"/>
                    <a:pt x="2237" y="5420"/>
                  </a:cubicBezTo>
                  <a:cubicBezTo>
                    <a:pt x="2174" y="5357"/>
                    <a:pt x="2143" y="5262"/>
                    <a:pt x="2143" y="5199"/>
                  </a:cubicBezTo>
                  <a:lnTo>
                    <a:pt x="2143" y="3813"/>
                  </a:lnTo>
                  <a:cubicBezTo>
                    <a:pt x="2143" y="3624"/>
                    <a:pt x="2300" y="3466"/>
                    <a:pt x="2489" y="3466"/>
                  </a:cubicBezTo>
                  <a:close/>
                  <a:moveTo>
                    <a:pt x="9326" y="3466"/>
                  </a:moveTo>
                  <a:cubicBezTo>
                    <a:pt x="9546" y="3466"/>
                    <a:pt x="9704" y="3624"/>
                    <a:pt x="9704" y="3813"/>
                  </a:cubicBezTo>
                  <a:lnTo>
                    <a:pt x="9704" y="5199"/>
                  </a:lnTo>
                  <a:cubicBezTo>
                    <a:pt x="9704" y="5262"/>
                    <a:pt x="9641" y="5357"/>
                    <a:pt x="9578" y="5420"/>
                  </a:cubicBezTo>
                  <a:cubicBezTo>
                    <a:pt x="9546" y="5294"/>
                    <a:pt x="9452" y="5231"/>
                    <a:pt x="9389" y="5168"/>
                  </a:cubicBezTo>
                  <a:cubicBezTo>
                    <a:pt x="9263" y="5042"/>
                    <a:pt x="9137" y="4947"/>
                    <a:pt x="8979" y="4916"/>
                  </a:cubicBezTo>
                  <a:lnTo>
                    <a:pt x="8979" y="3813"/>
                  </a:lnTo>
                  <a:cubicBezTo>
                    <a:pt x="9011" y="3624"/>
                    <a:pt x="9168" y="3466"/>
                    <a:pt x="9326" y="3466"/>
                  </a:cubicBezTo>
                  <a:close/>
                  <a:moveTo>
                    <a:pt x="5923" y="3466"/>
                  </a:moveTo>
                  <a:cubicBezTo>
                    <a:pt x="6900" y="3466"/>
                    <a:pt x="7814" y="4096"/>
                    <a:pt x="8160" y="4947"/>
                  </a:cubicBezTo>
                  <a:cubicBezTo>
                    <a:pt x="8066" y="5010"/>
                    <a:pt x="8003" y="5042"/>
                    <a:pt x="7971" y="5105"/>
                  </a:cubicBezTo>
                  <a:lnTo>
                    <a:pt x="6081" y="6963"/>
                  </a:lnTo>
                  <a:cubicBezTo>
                    <a:pt x="6018" y="6995"/>
                    <a:pt x="5955" y="7089"/>
                    <a:pt x="5923" y="7152"/>
                  </a:cubicBezTo>
                  <a:cubicBezTo>
                    <a:pt x="5860" y="7089"/>
                    <a:pt x="5797" y="7026"/>
                    <a:pt x="5766" y="6963"/>
                  </a:cubicBezTo>
                  <a:lnTo>
                    <a:pt x="3876" y="5105"/>
                  </a:lnTo>
                  <a:cubicBezTo>
                    <a:pt x="3781" y="5042"/>
                    <a:pt x="3750" y="5010"/>
                    <a:pt x="3655" y="4947"/>
                  </a:cubicBezTo>
                  <a:cubicBezTo>
                    <a:pt x="4033" y="4096"/>
                    <a:pt x="4915" y="3466"/>
                    <a:pt x="5923" y="3466"/>
                  </a:cubicBezTo>
                  <a:close/>
                  <a:moveTo>
                    <a:pt x="10744" y="2049"/>
                  </a:moveTo>
                  <a:cubicBezTo>
                    <a:pt x="10964" y="2049"/>
                    <a:pt x="11122" y="2206"/>
                    <a:pt x="11122" y="2395"/>
                  </a:cubicBezTo>
                  <a:lnTo>
                    <a:pt x="11122" y="6144"/>
                  </a:lnTo>
                  <a:lnTo>
                    <a:pt x="11059" y="6144"/>
                  </a:lnTo>
                  <a:cubicBezTo>
                    <a:pt x="11059" y="6333"/>
                    <a:pt x="11027" y="6491"/>
                    <a:pt x="10901" y="6648"/>
                  </a:cubicBezTo>
                  <a:lnTo>
                    <a:pt x="9263" y="9421"/>
                  </a:lnTo>
                  <a:cubicBezTo>
                    <a:pt x="9105" y="9673"/>
                    <a:pt x="9011" y="9956"/>
                    <a:pt x="9011" y="10271"/>
                  </a:cubicBezTo>
                  <a:lnTo>
                    <a:pt x="9011" y="10933"/>
                  </a:lnTo>
                  <a:lnTo>
                    <a:pt x="6270" y="10933"/>
                  </a:lnTo>
                  <a:lnTo>
                    <a:pt x="6270" y="8097"/>
                  </a:lnTo>
                  <a:cubicBezTo>
                    <a:pt x="6270" y="7845"/>
                    <a:pt x="6396" y="7593"/>
                    <a:pt x="6585" y="7404"/>
                  </a:cubicBezTo>
                  <a:lnTo>
                    <a:pt x="8475" y="5546"/>
                  </a:lnTo>
                  <a:cubicBezTo>
                    <a:pt x="8538" y="5483"/>
                    <a:pt x="8625" y="5451"/>
                    <a:pt x="8712" y="5451"/>
                  </a:cubicBezTo>
                  <a:cubicBezTo>
                    <a:pt x="8798" y="5451"/>
                    <a:pt x="8885" y="5483"/>
                    <a:pt x="8948" y="5546"/>
                  </a:cubicBezTo>
                  <a:cubicBezTo>
                    <a:pt x="9074" y="5672"/>
                    <a:pt x="9074" y="5892"/>
                    <a:pt x="8948" y="6018"/>
                  </a:cubicBezTo>
                  <a:lnTo>
                    <a:pt x="7751" y="7215"/>
                  </a:lnTo>
                  <a:cubicBezTo>
                    <a:pt x="7656" y="7310"/>
                    <a:pt x="7656" y="7562"/>
                    <a:pt x="7751" y="7656"/>
                  </a:cubicBezTo>
                  <a:cubicBezTo>
                    <a:pt x="7814" y="7719"/>
                    <a:pt x="7908" y="7751"/>
                    <a:pt x="7999" y="7751"/>
                  </a:cubicBezTo>
                  <a:cubicBezTo>
                    <a:pt x="8089" y="7751"/>
                    <a:pt x="8176" y="7719"/>
                    <a:pt x="8223" y="7656"/>
                  </a:cubicBezTo>
                  <a:lnTo>
                    <a:pt x="10082" y="5829"/>
                  </a:lnTo>
                  <a:cubicBezTo>
                    <a:pt x="10271" y="5609"/>
                    <a:pt x="10397" y="5388"/>
                    <a:pt x="10397" y="5105"/>
                  </a:cubicBezTo>
                  <a:lnTo>
                    <a:pt x="10397" y="2395"/>
                  </a:lnTo>
                  <a:cubicBezTo>
                    <a:pt x="10397" y="2206"/>
                    <a:pt x="10555" y="2049"/>
                    <a:pt x="10744" y="2049"/>
                  </a:cubicBezTo>
                  <a:close/>
                  <a:moveTo>
                    <a:pt x="1103" y="2080"/>
                  </a:moveTo>
                  <a:cubicBezTo>
                    <a:pt x="1292" y="2080"/>
                    <a:pt x="1450" y="2238"/>
                    <a:pt x="1450" y="2427"/>
                  </a:cubicBezTo>
                  <a:lnTo>
                    <a:pt x="1450" y="5168"/>
                  </a:lnTo>
                  <a:cubicBezTo>
                    <a:pt x="1450" y="5420"/>
                    <a:pt x="1576" y="5672"/>
                    <a:pt x="1796" y="5861"/>
                  </a:cubicBezTo>
                  <a:lnTo>
                    <a:pt x="3624" y="7719"/>
                  </a:lnTo>
                  <a:cubicBezTo>
                    <a:pt x="3687" y="7782"/>
                    <a:pt x="3781" y="7814"/>
                    <a:pt x="3872" y="7814"/>
                  </a:cubicBezTo>
                  <a:cubicBezTo>
                    <a:pt x="3962" y="7814"/>
                    <a:pt x="4049" y="7782"/>
                    <a:pt x="4096" y="7719"/>
                  </a:cubicBezTo>
                  <a:cubicBezTo>
                    <a:pt x="4222" y="7593"/>
                    <a:pt x="4222" y="7373"/>
                    <a:pt x="4096" y="7247"/>
                  </a:cubicBezTo>
                  <a:lnTo>
                    <a:pt x="2930" y="6050"/>
                  </a:lnTo>
                  <a:cubicBezTo>
                    <a:pt x="2804" y="5955"/>
                    <a:pt x="2804" y="5703"/>
                    <a:pt x="2930" y="5577"/>
                  </a:cubicBezTo>
                  <a:cubicBezTo>
                    <a:pt x="2978" y="5530"/>
                    <a:pt x="3064" y="5506"/>
                    <a:pt x="3155" y="5506"/>
                  </a:cubicBezTo>
                  <a:cubicBezTo>
                    <a:pt x="3245" y="5506"/>
                    <a:pt x="3340" y="5530"/>
                    <a:pt x="3403" y="5577"/>
                  </a:cubicBezTo>
                  <a:lnTo>
                    <a:pt x="5293" y="7436"/>
                  </a:lnTo>
                  <a:cubicBezTo>
                    <a:pt x="5482" y="7625"/>
                    <a:pt x="5608" y="7877"/>
                    <a:pt x="5608" y="8161"/>
                  </a:cubicBezTo>
                  <a:lnTo>
                    <a:pt x="5608" y="10996"/>
                  </a:lnTo>
                  <a:lnTo>
                    <a:pt x="2836" y="10996"/>
                  </a:lnTo>
                  <a:lnTo>
                    <a:pt x="2836" y="10303"/>
                  </a:lnTo>
                  <a:cubicBezTo>
                    <a:pt x="2804" y="10051"/>
                    <a:pt x="2710" y="9736"/>
                    <a:pt x="2552" y="9452"/>
                  </a:cubicBezTo>
                  <a:lnTo>
                    <a:pt x="914" y="6680"/>
                  </a:lnTo>
                  <a:cubicBezTo>
                    <a:pt x="851" y="6522"/>
                    <a:pt x="757" y="6333"/>
                    <a:pt x="757" y="6176"/>
                  </a:cubicBezTo>
                  <a:lnTo>
                    <a:pt x="757" y="2427"/>
                  </a:lnTo>
                  <a:cubicBezTo>
                    <a:pt x="757" y="2238"/>
                    <a:pt x="914" y="2080"/>
                    <a:pt x="1103" y="2080"/>
                  </a:cubicBezTo>
                  <a:close/>
                  <a:moveTo>
                    <a:pt x="5860" y="1"/>
                  </a:moveTo>
                  <a:cubicBezTo>
                    <a:pt x="4915" y="1"/>
                    <a:pt x="4128" y="788"/>
                    <a:pt x="4128" y="1734"/>
                  </a:cubicBezTo>
                  <a:cubicBezTo>
                    <a:pt x="4128" y="2206"/>
                    <a:pt x="4348" y="2647"/>
                    <a:pt x="4695" y="2994"/>
                  </a:cubicBezTo>
                  <a:cubicBezTo>
                    <a:pt x="4411" y="3120"/>
                    <a:pt x="4191" y="3214"/>
                    <a:pt x="3939" y="3435"/>
                  </a:cubicBezTo>
                  <a:cubicBezTo>
                    <a:pt x="3750" y="3592"/>
                    <a:pt x="3592" y="3750"/>
                    <a:pt x="3435" y="3939"/>
                  </a:cubicBezTo>
                  <a:lnTo>
                    <a:pt x="3435" y="3813"/>
                  </a:lnTo>
                  <a:cubicBezTo>
                    <a:pt x="3435" y="3246"/>
                    <a:pt x="2962" y="2805"/>
                    <a:pt x="2395" y="2805"/>
                  </a:cubicBezTo>
                  <a:cubicBezTo>
                    <a:pt x="2300" y="2805"/>
                    <a:pt x="2174" y="2836"/>
                    <a:pt x="2048" y="2836"/>
                  </a:cubicBezTo>
                  <a:lnTo>
                    <a:pt x="2048" y="2427"/>
                  </a:lnTo>
                  <a:cubicBezTo>
                    <a:pt x="2048" y="1891"/>
                    <a:pt x="1576" y="1418"/>
                    <a:pt x="1040" y="1418"/>
                  </a:cubicBezTo>
                  <a:cubicBezTo>
                    <a:pt x="473" y="1418"/>
                    <a:pt x="0" y="1891"/>
                    <a:pt x="0" y="2427"/>
                  </a:cubicBezTo>
                  <a:lnTo>
                    <a:pt x="0" y="6176"/>
                  </a:lnTo>
                  <a:cubicBezTo>
                    <a:pt x="0" y="6491"/>
                    <a:pt x="95" y="6806"/>
                    <a:pt x="253" y="7026"/>
                  </a:cubicBezTo>
                  <a:lnTo>
                    <a:pt x="1891" y="9799"/>
                  </a:lnTo>
                  <a:cubicBezTo>
                    <a:pt x="1985" y="9956"/>
                    <a:pt x="2048" y="10145"/>
                    <a:pt x="2048" y="10303"/>
                  </a:cubicBezTo>
                  <a:lnTo>
                    <a:pt x="2048" y="11342"/>
                  </a:lnTo>
                  <a:cubicBezTo>
                    <a:pt x="2048" y="11532"/>
                    <a:pt x="2206" y="11689"/>
                    <a:pt x="2395" y="11689"/>
                  </a:cubicBezTo>
                  <a:lnTo>
                    <a:pt x="9294" y="11689"/>
                  </a:lnTo>
                  <a:cubicBezTo>
                    <a:pt x="9483" y="11689"/>
                    <a:pt x="9641" y="11532"/>
                    <a:pt x="9641" y="11342"/>
                  </a:cubicBezTo>
                  <a:lnTo>
                    <a:pt x="9641" y="10303"/>
                  </a:lnTo>
                  <a:cubicBezTo>
                    <a:pt x="9641" y="10114"/>
                    <a:pt x="9704" y="9956"/>
                    <a:pt x="9799" y="9799"/>
                  </a:cubicBezTo>
                  <a:lnTo>
                    <a:pt x="11468" y="7026"/>
                  </a:lnTo>
                  <a:cubicBezTo>
                    <a:pt x="11626" y="6774"/>
                    <a:pt x="11689" y="6491"/>
                    <a:pt x="11689" y="6176"/>
                  </a:cubicBezTo>
                  <a:lnTo>
                    <a:pt x="11689" y="2427"/>
                  </a:lnTo>
                  <a:cubicBezTo>
                    <a:pt x="11752" y="1891"/>
                    <a:pt x="11279" y="1418"/>
                    <a:pt x="10712" y="1418"/>
                  </a:cubicBezTo>
                  <a:cubicBezTo>
                    <a:pt x="10177" y="1418"/>
                    <a:pt x="9704" y="1891"/>
                    <a:pt x="9704" y="2427"/>
                  </a:cubicBezTo>
                  <a:lnTo>
                    <a:pt x="9704" y="2836"/>
                  </a:lnTo>
                  <a:cubicBezTo>
                    <a:pt x="9578" y="2805"/>
                    <a:pt x="9452" y="2805"/>
                    <a:pt x="9326" y="2805"/>
                  </a:cubicBezTo>
                  <a:cubicBezTo>
                    <a:pt x="8790" y="2805"/>
                    <a:pt x="8318" y="3246"/>
                    <a:pt x="8318" y="3813"/>
                  </a:cubicBezTo>
                  <a:lnTo>
                    <a:pt x="8318" y="3939"/>
                  </a:lnTo>
                  <a:cubicBezTo>
                    <a:pt x="8160" y="3750"/>
                    <a:pt x="8003" y="3592"/>
                    <a:pt x="7814" y="3435"/>
                  </a:cubicBezTo>
                  <a:cubicBezTo>
                    <a:pt x="7562" y="3246"/>
                    <a:pt x="7341" y="3088"/>
                    <a:pt x="7058" y="2994"/>
                  </a:cubicBezTo>
                  <a:cubicBezTo>
                    <a:pt x="7404" y="2647"/>
                    <a:pt x="7593" y="2206"/>
                    <a:pt x="7593" y="1734"/>
                  </a:cubicBezTo>
                  <a:cubicBezTo>
                    <a:pt x="7593" y="788"/>
                    <a:pt x="6806" y="1"/>
                    <a:pt x="5860" y="1"/>
                  </a:cubicBezTo>
                  <a:close/>
                </a:path>
              </a:pathLst>
            </a:custGeom>
            <a:solidFill>
              <a:srgbClr val="123D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24"/>
            <p:cNvSpPr/>
            <p:nvPr/>
          </p:nvSpPr>
          <p:spPr>
            <a:xfrm>
              <a:off x="5211463" y="2795323"/>
              <a:ext cx="252900" cy="225266"/>
            </a:xfrm>
            <a:custGeom>
              <a:rect b="b" l="l" r="r" t="t"/>
              <a:pathLst>
                <a:path extrusionOk="0" h="10524" w="11815">
                  <a:moveTo>
                    <a:pt x="8664" y="726"/>
                  </a:moveTo>
                  <a:cubicBezTo>
                    <a:pt x="9326" y="726"/>
                    <a:pt x="9956" y="1009"/>
                    <a:pt x="10428" y="1482"/>
                  </a:cubicBezTo>
                  <a:cubicBezTo>
                    <a:pt x="10869" y="1954"/>
                    <a:pt x="11090" y="2616"/>
                    <a:pt x="11090" y="3309"/>
                  </a:cubicBezTo>
                  <a:cubicBezTo>
                    <a:pt x="11090" y="4191"/>
                    <a:pt x="10712" y="4853"/>
                    <a:pt x="10082" y="5577"/>
                  </a:cubicBezTo>
                  <a:lnTo>
                    <a:pt x="7435" y="5577"/>
                  </a:lnTo>
                  <a:cubicBezTo>
                    <a:pt x="7309" y="5577"/>
                    <a:pt x="7215" y="5640"/>
                    <a:pt x="7120" y="5735"/>
                  </a:cubicBezTo>
                  <a:lnTo>
                    <a:pt x="6648" y="6522"/>
                  </a:lnTo>
                  <a:lnTo>
                    <a:pt x="5545" y="3687"/>
                  </a:lnTo>
                  <a:cubicBezTo>
                    <a:pt x="5514" y="3561"/>
                    <a:pt x="5388" y="3435"/>
                    <a:pt x="5230" y="3435"/>
                  </a:cubicBezTo>
                  <a:cubicBezTo>
                    <a:pt x="5073" y="3435"/>
                    <a:pt x="4947" y="3529"/>
                    <a:pt x="4915" y="3624"/>
                  </a:cubicBezTo>
                  <a:lnTo>
                    <a:pt x="4096" y="5514"/>
                  </a:lnTo>
                  <a:lnTo>
                    <a:pt x="1702" y="5514"/>
                  </a:lnTo>
                  <a:cubicBezTo>
                    <a:pt x="1103" y="4853"/>
                    <a:pt x="693" y="4191"/>
                    <a:pt x="693" y="3309"/>
                  </a:cubicBezTo>
                  <a:cubicBezTo>
                    <a:pt x="693" y="2616"/>
                    <a:pt x="945" y="1986"/>
                    <a:pt x="1355" y="1482"/>
                  </a:cubicBezTo>
                  <a:cubicBezTo>
                    <a:pt x="1796" y="1009"/>
                    <a:pt x="2426" y="726"/>
                    <a:pt x="3151" y="726"/>
                  </a:cubicBezTo>
                  <a:cubicBezTo>
                    <a:pt x="4096" y="726"/>
                    <a:pt x="4726" y="1293"/>
                    <a:pt x="5073" y="1797"/>
                  </a:cubicBezTo>
                  <a:cubicBezTo>
                    <a:pt x="5388" y="2206"/>
                    <a:pt x="5545" y="2647"/>
                    <a:pt x="5577" y="2836"/>
                  </a:cubicBezTo>
                  <a:cubicBezTo>
                    <a:pt x="5608" y="2994"/>
                    <a:pt x="5766" y="3088"/>
                    <a:pt x="5892" y="3088"/>
                  </a:cubicBezTo>
                  <a:cubicBezTo>
                    <a:pt x="6049" y="3088"/>
                    <a:pt x="6175" y="2994"/>
                    <a:pt x="6207" y="2836"/>
                  </a:cubicBezTo>
                  <a:cubicBezTo>
                    <a:pt x="6238" y="2679"/>
                    <a:pt x="6459" y="2206"/>
                    <a:pt x="6742" y="1797"/>
                  </a:cubicBezTo>
                  <a:cubicBezTo>
                    <a:pt x="7089" y="1293"/>
                    <a:pt x="7687" y="726"/>
                    <a:pt x="8664" y="726"/>
                  </a:cubicBezTo>
                  <a:close/>
                  <a:moveTo>
                    <a:pt x="5293" y="4790"/>
                  </a:moveTo>
                  <a:lnTo>
                    <a:pt x="6364" y="7468"/>
                  </a:lnTo>
                  <a:cubicBezTo>
                    <a:pt x="6396" y="7562"/>
                    <a:pt x="6522" y="7657"/>
                    <a:pt x="6648" y="7688"/>
                  </a:cubicBezTo>
                  <a:lnTo>
                    <a:pt x="6679" y="7688"/>
                  </a:lnTo>
                  <a:cubicBezTo>
                    <a:pt x="6805" y="7688"/>
                    <a:pt x="6931" y="7625"/>
                    <a:pt x="6994" y="7531"/>
                  </a:cubicBezTo>
                  <a:lnTo>
                    <a:pt x="7750" y="6302"/>
                  </a:lnTo>
                  <a:lnTo>
                    <a:pt x="9483" y="6302"/>
                  </a:lnTo>
                  <a:cubicBezTo>
                    <a:pt x="9168" y="6459"/>
                    <a:pt x="8916" y="6711"/>
                    <a:pt x="8664" y="6932"/>
                  </a:cubicBezTo>
                  <a:cubicBezTo>
                    <a:pt x="7813" y="7688"/>
                    <a:pt x="6868" y="8507"/>
                    <a:pt x="5923" y="9610"/>
                  </a:cubicBezTo>
                  <a:cubicBezTo>
                    <a:pt x="4978" y="8507"/>
                    <a:pt x="4033" y="7688"/>
                    <a:pt x="3214" y="6932"/>
                  </a:cubicBezTo>
                  <a:cubicBezTo>
                    <a:pt x="2930" y="6711"/>
                    <a:pt x="2710" y="6459"/>
                    <a:pt x="2458" y="6270"/>
                  </a:cubicBezTo>
                  <a:lnTo>
                    <a:pt x="4411" y="6270"/>
                  </a:lnTo>
                  <a:cubicBezTo>
                    <a:pt x="4505" y="6270"/>
                    <a:pt x="4663" y="6207"/>
                    <a:pt x="4726" y="6081"/>
                  </a:cubicBezTo>
                  <a:lnTo>
                    <a:pt x="5293" y="4790"/>
                  </a:lnTo>
                  <a:close/>
                  <a:moveTo>
                    <a:pt x="3151" y="1"/>
                  </a:moveTo>
                  <a:cubicBezTo>
                    <a:pt x="2269" y="1"/>
                    <a:pt x="1449" y="379"/>
                    <a:pt x="851" y="1009"/>
                  </a:cubicBezTo>
                  <a:cubicBezTo>
                    <a:pt x="315" y="1576"/>
                    <a:pt x="0" y="2427"/>
                    <a:pt x="0" y="3309"/>
                  </a:cubicBezTo>
                  <a:cubicBezTo>
                    <a:pt x="0" y="4097"/>
                    <a:pt x="252" y="4821"/>
                    <a:pt x="819" y="5514"/>
                  </a:cubicBezTo>
                  <a:lnTo>
                    <a:pt x="819" y="5577"/>
                  </a:lnTo>
                  <a:lnTo>
                    <a:pt x="347" y="5577"/>
                  </a:lnTo>
                  <a:cubicBezTo>
                    <a:pt x="158" y="5577"/>
                    <a:pt x="0" y="5735"/>
                    <a:pt x="0" y="5924"/>
                  </a:cubicBezTo>
                  <a:cubicBezTo>
                    <a:pt x="0" y="6113"/>
                    <a:pt x="158" y="6270"/>
                    <a:pt x="347" y="6270"/>
                  </a:cubicBezTo>
                  <a:lnTo>
                    <a:pt x="1418" y="6270"/>
                  </a:lnTo>
                  <a:cubicBezTo>
                    <a:pt x="1796" y="6680"/>
                    <a:pt x="2237" y="7058"/>
                    <a:pt x="2710" y="7468"/>
                  </a:cubicBezTo>
                  <a:cubicBezTo>
                    <a:pt x="3623" y="8255"/>
                    <a:pt x="4600" y="9137"/>
                    <a:pt x="5640" y="10366"/>
                  </a:cubicBezTo>
                  <a:lnTo>
                    <a:pt x="5640" y="10397"/>
                  </a:lnTo>
                  <a:cubicBezTo>
                    <a:pt x="5703" y="10492"/>
                    <a:pt x="5797" y="10524"/>
                    <a:pt x="5892" y="10524"/>
                  </a:cubicBezTo>
                  <a:cubicBezTo>
                    <a:pt x="6018" y="10524"/>
                    <a:pt x="6081" y="10492"/>
                    <a:pt x="6175" y="10397"/>
                  </a:cubicBezTo>
                  <a:lnTo>
                    <a:pt x="6175" y="10366"/>
                  </a:lnTo>
                  <a:cubicBezTo>
                    <a:pt x="7152" y="9137"/>
                    <a:pt x="8192" y="8287"/>
                    <a:pt x="9074" y="7468"/>
                  </a:cubicBezTo>
                  <a:cubicBezTo>
                    <a:pt x="9546" y="7026"/>
                    <a:pt x="9987" y="6617"/>
                    <a:pt x="10397" y="6270"/>
                  </a:cubicBezTo>
                  <a:lnTo>
                    <a:pt x="11437" y="6270"/>
                  </a:lnTo>
                  <a:cubicBezTo>
                    <a:pt x="11657" y="6270"/>
                    <a:pt x="11815" y="6113"/>
                    <a:pt x="11815" y="5924"/>
                  </a:cubicBezTo>
                  <a:cubicBezTo>
                    <a:pt x="11815" y="5735"/>
                    <a:pt x="11657" y="5577"/>
                    <a:pt x="11437" y="5577"/>
                  </a:cubicBezTo>
                  <a:lnTo>
                    <a:pt x="10964" y="5577"/>
                  </a:lnTo>
                  <a:lnTo>
                    <a:pt x="10964" y="5514"/>
                  </a:lnTo>
                  <a:cubicBezTo>
                    <a:pt x="11531" y="4821"/>
                    <a:pt x="11815" y="4097"/>
                    <a:pt x="11815" y="3309"/>
                  </a:cubicBezTo>
                  <a:cubicBezTo>
                    <a:pt x="11815" y="2458"/>
                    <a:pt x="11500" y="1639"/>
                    <a:pt x="10932" y="1009"/>
                  </a:cubicBezTo>
                  <a:cubicBezTo>
                    <a:pt x="10365" y="379"/>
                    <a:pt x="9578" y="1"/>
                    <a:pt x="8664" y="1"/>
                  </a:cubicBezTo>
                  <a:cubicBezTo>
                    <a:pt x="7404" y="1"/>
                    <a:pt x="6616" y="757"/>
                    <a:pt x="6175" y="1387"/>
                  </a:cubicBezTo>
                  <a:cubicBezTo>
                    <a:pt x="6049" y="1545"/>
                    <a:pt x="5986" y="1702"/>
                    <a:pt x="5892" y="1860"/>
                  </a:cubicBezTo>
                  <a:cubicBezTo>
                    <a:pt x="5829" y="1702"/>
                    <a:pt x="5703" y="1545"/>
                    <a:pt x="5640" y="1387"/>
                  </a:cubicBezTo>
                  <a:cubicBezTo>
                    <a:pt x="5199" y="757"/>
                    <a:pt x="4411" y="1"/>
                    <a:pt x="3151" y="1"/>
                  </a:cubicBezTo>
                  <a:close/>
                </a:path>
              </a:pathLst>
            </a:custGeom>
            <a:solidFill>
              <a:srgbClr val="123D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" name="Google Shape;760;p24"/>
          <p:cNvGrpSpPr/>
          <p:nvPr/>
        </p:nvGrpSpPr>
        <p:grpSpPr>
          <a:xfrm>
            <a:off x="3743240" y="1579135"/>
            <a:ext cx="337178" cy="336332"/>
            <a:chOff x="-57578225" y="1904075"/>
            <a:chExt cx="319025" cy="318225"/>
          </a:xfrm>
        </p:grpSpPr>
        <p:sp>
          <p:nvSpPr>
            <p:cNvPr id="761" name="Google Shape;761;p24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123D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24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123D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24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123D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24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123D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765" name="Google Shape;765;p24"/>
          <p:cNvCxnSpPr/>
          <p:nvPr/>
        </p:nvCxnSpPr>
        <p:spPr>
          <a:xfrm>
            <a:off x="1426063" y="4319725"/>
            <a:ext cx="2674200" cy="0"/>
          </a:xfrm>
          <a:prstGeom prst="straightConnector1">
            <a:avLst/>
          </a:prstGeom>
          <a:noFill/>
          <a:ln cap="flat" cmpd="sng" w="19050">
            <a:solidFill>
              <a:srgbClr val="123D6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66" name="Google Shape;766;p24"/>
          <p:cNvCxnSpPr/>
          <p:nvPr/>
        </p:nvCxnSpPr>
        <p:spPr>
          <a:xfrm>
            <a:off x="5219538" y="2414363"/>
            <a:ext cx="2674200" cy="0"/>
          </a:xfrm>
          <a:prstGeom prst="straightConnector1">
            <a:avLst/>
          </a:prstGeom>
          <a:noFill/>
          <a:ln cap="flat" cmpd="sng" w="19050">
            <a:solidFill>
              <a:srgbClr val="123D6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67" name="Google Shape;767;p24"/>
          <p:cNvSpPr txBox="1"/>
          <p:nvPr/>
        </p:nvSpPr>
        <p:spPr>
          <a:xfrm>
            <a:off x="2803908" y="1495100"/>
            <a:ext cx="912000" cy="5439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3000">
                <a:solidFill>
                  <a:srgbClr val="F46C68"/>
                </a:solidFill>
                <a:latin typeface="Anton"/>
                <a:ea typeface="Anton"/>
                <a:cs typeface="Anton"/>
                <a:sym typeface="Anton"/>
              </a:rPr>
              <a:t>60%</a:t>
            </a:r>
            <a:endParaRPr sz="3000">
              <a:solidFill>
                <a:srgbClr val="F46C68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768" name="Google Shape;768;p24"/>
          <p:cNvSpPr txBox="1"/>
          <p:nvPr/>
        </p:nvSpPr>
        <p:spPr>
          <a:xfrm>
            <a:off x="1419427" y="1495100"/>
            <a:ext cx="879600" cy="5439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3000">
                <a:solidFill>
                  <a:srgbClr val="F46C68"/>
                </a:solidFill>
                <a:latin typeface="Anton"/>
                <a:ea typeface="Anton"/>
                <a:cs typeface="Anton"/>
                <a:sym typeface="Anton"/>
              </a:rPr>
              <a:t>40%</a:t>
            </a:r>
            <a:endParaRPr sz="3000">
              <a:solidFill>
                <a:srgbClr val="F46C68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769" name="Google Shape;769;p24"/>
          <p:cNvSpPr txBox="1"/>
          <p:nvPr/>
        </p:nvSpPr>
        <p:spPr>
          <a:xfrm>
            <a:off x="1426073" y="3954325"/>
            <a:ext cx="12765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123D60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AGE</a:t>
            </a:r>
            <a:endParaRPr>
              <a:solidFill>
                <a:srgbClr val="123D60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770" name="Google Shape;770;p24"/>
          <p:cNvSpPr txBox="1"/>
          <p:nvPr/>
        </p:nvSpPr>
        <p:spPr>
          <a:xfrm>
            <a:off x="5219527" y="2037538"/>
            <a:ext cx="26010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123D60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AVERAGE SPEND PER CUSTOMER</a:t>
            </a:r>
            <a:endParaRPr>
              <a:solidFill>
                <a:srgbClr val="123D60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771" name="Google Shape;771;p24"/>
          <p:cNvSpPr txBox="1"/>
          <p:nvPr/>
        </p:nvSpPr>
        <p:spPr>
          <a:xfrm>
            <a:off x="1426075" y="2760758"/>
            <a:ext cx="1276500" cy="3486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F46C68"/>
                </a:solidFill>
                <a:latin typeface="Anton"/>
                <a:ea typeface="Anton"/>
                <a:cs typeface="Anton"/>
                <a:sym typeface="Anton"/>
              </a:rPr>
              <a:t>20 - 35</a:t>
            </a:r>
            <a:endParaRPr sz="1800">
              <a:solidFill>
                <a:srgbClr val="F46C68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772" name="Google Shape;772;p24"/>
          <p:cNvSpPr txBox="1"/>
          <p:nvPr/>
        </p:nvSpPr>
        <p:spPr>
          <a:xfrm>
            <a:off x="5858144" y="1496600"/>
            <a:ext cx="1142700" cy="5409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3000">
                <a:solidFill>
                  <a:srgbClr val="F46C68"/>
                </a:solidFill>
                <a:latin typeface="Anton"/>
                <a:ea typeface="Anton"/>
                <a:cs typeface="Anton"/>
                <a:sym typeface="Anton"/>
              </a:rPr>
              <a:t>50,00 </a:t>
            </a:r>
            <a:endParaRPr sz="3000">
              <a:solidFill>
                <a:srgbClr val="F46C68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grpSp>
        <p:nvGrpSpPr>
          <p:cNvPr id="773" name="Google Shape;773;p24"/>
          <p:cNvGrpSpPr/>
          <p:nvPr/>
        </p:nvGrpSpPr>
        <p:grpSpPr>
          <a:xfrm>
            <a:off x="2616888" y="2799657"/>
            <a:ext cx="1313508" cy="1313079"/>
            <a:chOff x="2543222" y="2802319"/>
            <a:chExt cx="492172" cy="492122"/>
          </a:xfrm>
        </p:grpSpPr>
        <p:sp>
          <p:nvSpPr>
            <p:cNvPr id="774" name="Google Shape;774;p24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123D60"/>
            </a:solidFill>
            <a:ln cap="flat" cmpd="sng" w="9525">
              <a:solidFill>
                <a:srgbClr val="123D6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" name="Google Shape;775;p24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123D60"/>
            </a:solidFill>
            <a:ln cap="flat" cmpd="sng" w="9525">
              <a:solidFill>
                <a:srgbClr val="123D6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" name="Google Shape;776;p24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123D60"/>
            </a:solidFill>
            <a:ln cap="flat" cmpd="sng" w="9525">
              <a:solidFill>
                <a:srgbClr val="123D6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" name="Google Shape;777;p24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F46C68"/>
            </a:solidFill>
            <a:ln cap="flat" cmpd="sng" w="9525">
              <a:solidFill>
                <a:srgbClr val="F46C68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" name="Google Shape;778;p24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123D60"/>
            </a:solidFill>
            <a:ln cap="flat" cmpd="sng" w="9525">
              <a:solidFill>
                <a:srgbClr val="123D6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" name="Google Shape;779;p24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24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F46C68"/>
            </a:solidFill>
            <a:ln cap="flat" cmpd="sng" w="9525">
              <a:solidFill>
                <a:srgbClr val="F46C68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" name="Google Shape;781;p24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" name="Google Shape;782;p24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F46C68"/>
            </a:solidFill>
            <a:ln cap="flat" cmpd="sng" w="9525">
              <a:solidFill>
                <a:srgbClr val="F46C68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" name="Google Shape;783;p24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F46C68"/>
            </a:solidFill>
            <a:ln cap="flat" cmpd="sng" w="9525">
              <a:solidFill>
                <a:srgbClr val="F46C68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4" name="Google Shape;784;p24"/>
          <p:cNvSpPr txBox="1"/>
          <p:nvPr/>
        </p:nvSpPr>
        <p:spPr>
          <a:xfrm>
            <a:off x="1419432" y="2037538"/>
            <a:ext cx="26010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123D60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GENDER</a:t>
            </a:r>
            <a:endParaRPr>
              <a:solidFill>
                <a:srgbClr val="123D60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grpSp>
        <p:nvGrpSpPr>
          <p:cNvPr id="785" name="Google Shape;785;p24"/>
          <p:cNvGrpSpPr/>
          <p:nvPr/>
        </p:nvGrpSpPr>
        <p:grpSpPr>
          <a:xfrm>
            <a:off x="5310660" y="1592776"/>
            <a:ext cx="348568" cy="348541"/>
            <a:chOff x="-65947000" y="1914325"/>
            <a:chExt cx="316650" cy="316625"/>
          </a:xfrm>
        </p:grpSpPr>
        <p:sp>
          <p:nvSpPr>
            <p:cNvPr id="786" name="Google Shape;786;p24"/>
            <p:cNvSpPr/>
            <p:nvPr/>
          </p:nvSpPr>
          <p:spPr>
            <a:xfrm>
              <a:off x="-65840261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123D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" name="Google Shape;787;p24"/>
            <p:cNvSpPr/>
            <p:nvPr/>
          </p:nvSpPr>
          <p:spPr>
            <a:xfrm>
              <a:off x="-65947000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123D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8" name="Google Shape;788;p24"/>
          <p:cNvSpPr txBox="1"/>
          <p:nvPr>
            <p:ph type="ctrTitle"/>
          </p:nvPr>
        </p:nvSpPr>
        <p:spPr>
          <a:xfrm>
            <a:off x="1533599" y="429825"/>
            <a:ext cx="60546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TARGET</a:t>
            </a:r>
            <a:endParaRPr/>
          </a:p>
        </p:txBody>
      </p:sp>
      <p:sp>
        <p:nvSpPr>
          <p:cNvPr id="789" name="Google Shape;789;p24"/>
          <p:cNvSpPr txBox="1"/>
          <p:nvPr/>
        </p:nvSpPr>
        <p:spPr>
          <a:xfrm>
            <a:off x="1426075" y="3109358"/>
            <a:ext cx="1276500" cy="3486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123D60"/>
                </a:solidFill>
                <a:latin typeface="Anton"/>
                <a:ea typeface="Anton"/>
                <a:cs typeface="Anton"/>
                <a:sym typeface="Anton"/>
              </a:rPr>
              <a:t>35</a:t>
            </a:r>
            <a:r>
              <a:rPr lang="es" sz="1800">
                <a:solidFill>
                  <a:srgbClr val="123D60"/>
                </a:solidFill>
                <a:latin typeface="Anton"/>
                <a:ea typeface="Anton"/>
                <a:cs typeface="Anton"/>
                <a:sym typeface="Anton"/>
              </a:rPr>
              <a:t> - 45</a:t>
            </a:r>
            <a:endParaRPr sz="1800">
              <a:solidFill>
                <a:srgbClr val="123D60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790" name="Google Shape;790;p24"/>
          <p:cNvSpPr txBox="1"/>
          <p:nvPr/>
        </p:nvSpPr>
        <p:spPr>
          <a:xfrm>
            <a:off x="1426075" y="3460608"/>
            <a:ext cx="1276500" cy="3486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FFFFFF"/>
                </a:solidFill>
                <a:latin typeface="Anton"/>
                <a:ea typeface="Anton"/>
                <a:cs typeface="Anton"/>
                <a:sym typeface="Anton"/>
              </a:rPr>
              <a:t>45</a:t>
            </a:r>
            <a:r>
              <a:rPr lang="es" sz="1800">
                <a:solidFill>
                  <a:srgbClr val="FFFFFF"/>
                </a:solidFill>
                <a:latin typeface="Anton"/>
                <a:ea typeface="Anton"/>
                <a:cs typeface="Anton"/>
                <a:sym typeface="Anton"/>
              </a:rPr>
              <a:t> - 50</a:t>
            </a:r>
            <a:endParaRPr sz="1800">
              <a:solidFill>
                <a:srgbClr val="FFFFFF"/>
              </a:solidFill>
              <a:latin typeface="Anton"/>
              <a:ea typeface="Anton"/>
              <a:cs typeface="Anton"/>
              <a:sym typeface="Anton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3ECDD"/>
        </a:solidFill>
      </p:bgPr>
    </p:bg>
    <p:spTree>
      <p:nvGrpSpPr>
        <p:cNvPr id="794" name="Shape 7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95" name="Google Shape;795;p25"/>
          <p:cNvGrpSpPr/>
          <p:nvPr/>
        </p:nvGrpSpPr>
        <p:grpSpPr>
          <a:xfrm>
            <a:off x="5646350" y="913875"/>
            <a:ext cx="1983075" cy="1388525"/>
            <a:chOff x="5646350" y="532875"/>
            <a:chExt cx="1983075" cy="1388525"/>
          </a:xfrm>
        </p:grpSpPr>
        <p:sp>
          <p:nvSpPr>
            <p:cNvPr id="796" name="Google Shape;796;p25"/>
            <p:cNvSpPr/>
            <p:nvPr/>
          </p:nvSpPr>
          <p:spPr>
            <a:xfrm>
              <a:off x="6275825" y="532875"/>
              <a:ext cx="1353600" cy="11658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797" name="Google Shape;797;p25"/>
            <p:cNvCxnSpPr/>
            <p:nvPr/>
          </p:nvCxnSpPr>
          <p:spPr>
            <a:xfrm flipH="1" rot="10800000">
              <a:off x="5646350" y="1448900"/>
              <a:ext cx="702300" cy="472500"/>
            </a:xfrm>
            <a:prstGeom prst="bentConnector3">
              <a:avLst>
                <a:gd fmla="val 50000" name="adj1"/>
              </a:avLst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med" w="med" type="diamond"/>
              <a:tailEnd len="med" w="med" type="none"/>
            </a:ln>
          </p:spPr>
        </p:cxnSp>
      </p:grpSp>
      <p:grpSp>
        <p:nvGrpSpPr>
          <p:cNvPr id="798" name="Google Shape;798;p25"/>
          <p:cNvGrpSpPr/>
          <p:nvPr/>
        </p:nvGrpSpPr>
        <p:grpSpPr>
          <a:xfrm>
            <a:off x="1209675" y="2123813"/>
            <a:ext cx="1632900" cy="1165800"/>
            <a:chOff x="1209675" y="1742813"/>
            <a:chExt cx="1632900" cy="1165800"/>
          </a:xfrm>
        </p:grpSpPr>
        <p:sp>
          <p:nvSpPr>
            <p:cNvPr id="799" name="Google Shape;799;p25"/>
            <p:cNvSpPr/>
            <p:nvPr/>
          </p:nvSpPr>
          <p:spPr>
            <a:xfrm>
              <a:off x="1209675" y="1742813"/>
              <a:ext cx="1353600" cy="11658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00" name="Google Shape;800;p25"/>
            <p:cNvCxnSpPr>
              <a:stCxn id="799" idx="3"/>
            </p:cNvCxnSpPr>
            <p:nvPr/>
          </p:nvCxnSpPr>
          <p:spPr>
            <a:xfrm>
              <a:off x="2563275" y="2325713"/>
              <a:ext cx="279300" cy="0"/>
            </a:xfrm>
            <a:prstGeom prst="straightConnector1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</p:grpSp>
      <p:grpSp>
        <p:nvGrpSpPr>
          <p:cNvPr id="801" name="Google Shape;801;p25"/>
          <p:cNvGrpSpPr/>
          <p:nvPr/>
        </p:nvGrpSpPr>
        <p:grpSpPr>
          <a:xfrm>
            <a:off x="6606625" y="2684500"/>
            <a:ext cx="1628675" cy="1165800"/>
            <a:chOff x="6606625" y="2608300"/>
            <a:chExt cx="1628675" cy="1165800"/>
          </a:xfrm>
        </p:grpSpPr>
        <p:sp>
          <p:nvSpPr>
            <p:cNvPr id="802" name="Google Shape;802;p25"/>
            <p:cNvSpPr/>
            <p:nvPr/>
          </p:nvSpPr>
          <p:spPr>
            <a:xfrm>
              <a:off x="6881700" y="2608300"/>
              <a:ext cx="1353600" cy="11658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03" name="Google Shape;803;p25"/>
            <p:cNvCxnSpPr/>
            <p:nvPr/>
          </p:nvCxnSpPr>
          <p:spPr>
            <a:xfrm>
              <a:off x="6606625" y="3191200"/>
              <a:ext cx="303000" cy="0"/>
            </a:xfrm>
            <a:prstGeom prst="straightConnector1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med" w="med" type="diamond"/>
              <a:tailEnd len="med" w="med" type="none"/>
            </a:ln>
          </p:spPr>
        </p:cxnSp>
      </p:grpSp>
      <p:sp>
        <p:nvSpPr>
          <p:cNvPr id="804" name="Google Shape;804;p25"/>
          <p:cNvSpPr/>
          <p:nvPr/>
        </p:nvSpPr>
        <p:spPr>
          <a:xfrm>
            <a:off x="0" y="3977825"/>
            <a:ext cx="9144000" cy="1165800"/>
          </a:xfrm>
          <a:prstGeom prst="rect">
            <a:avLst/>
          </a:prstGeom>
          <a:solidFill>
            <a:srgbClr val="F46C6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5" name="Google Shape;805;p25"/>
          <p:cNvSpPr txBox="1"/>
          <p:nvPr/>
        </p:nvSpPr>
        <p:spPr>
          <a:xfrm>
            <a:off x="6960970" y="2863077"/>
            <a:ext cx="1078500" cy="4815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123D60"/>
                </a:solidFill>
                <a:latin typeface="Anton"/>
                <a:ea typeface="Anton"/>
                <a:cs typeface="Anton"/>
                <a:sym typeface="Anton"/>
              </a:rPr>
              <a:t>Jane Patterson</a:t>
            </a:r>
            <a:endParaRPr>
              <a:solidFill>
                <a:srgbClr val="123D60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806" name="Google Shape;806;p25"/>
          <p:cNvSpPr txBox="1"/>
          <p:nvPr>
            <p:ph type="ctrTitle"/>
          </p:nvPr>
        </p:nvSpPr>
        <p:spPr>
          <a:xfrm>
            <a:off x="1533599" y="429825"/>
            <a:ext cx="60546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CONSULTANTS</a:t>
            </a:r>
            <a:endParaRPr/>
          </a:p>
        </p:txBody>
      </p:sp>
      <p:sp>
        <p:nvSpPr>
          <p:cNvPr id="807" name="Google Shape;807;p25"/>
          <p:cNvSpPr txBox="1"/>
          <p:nvPr/>
        </p:nvSpPr>
        <p:spPr>
          <a:xfrm>
            <a:off x="6954525" y="3169450"/>
            <a:ext cx="1280700" cy="661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123D60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  <a:t>Here you can talk a bit about this person</a:t>
            </a:r>
            <a:endParaRPr sz="1000">
              <a:solidFill>
                <a:srgbClr val="123D60"/>
              </a:solidFill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</p:txBody>
      </p:sp>
      <p:sp>
        <p:nvSpPr>
          <p:cNvPr id="808" name="Google Shape;808;p25"/>
          <p:cNvSpPr txBox="1"/>
          <p:nvPr/>
        </p:nvSpPr>
        <p:spPr>
          <a:xfrm>
            <a:off x="6355099" y="1092450"/>
            <a:ext cx="889500" cy="4815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123D60"/>
                </a:solidFill>
                <a:latin typeface="Anton"/>
                <a:ea typeface="Anton"/>
                <a:cs typeface="Anton"/>
                <a:sym typeface="Anton"/>
              </a:rPr>
              <a:t>John James</a:t>
            </a:r>
            <a:endParaRPr>
              <a:solidFill>
                <a:srgbClr val="123D60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809" name="Google Shape;809;p25"/>
          <p:cNvSpPr txBox="1"/>
          <p:nvPr/>
        </p:nvSpPr>
        <p:spPr>
          <a:xfrm>
            <a:off x="6348650" y="1398825"/>
            <a:ext cx="1280700" cy="661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123D60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  <a:t>Here you can talk a bit about this person</a:t>
            </a:r>
            <a:endParaRPr sz="1000">
              <a:solidFill>
                <a:srgbClr val="123D60"/>
              </a:solidFill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</p:txBody>
      </p:sp>
      <p:sp>
        <p:nvSpPr>
          <p:cNvPr id="810" name="Google Shape;810;p25"/>
          <p:cNvSpPr txBox="1"/>
          <p:nvPr/>
        </p:nvSpPr>
        <p:spPr>
          <a:xfrm>
            <a:off x="1753175" y="2302400"/>
            <a:ext cx="733800" cy="4815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123D60"/>
                </a:solidFill>
                <a:latin typeface="Anton"/>
                <a:ea typeface="Anton"/>
                <a:cs typeface="Anton"/>
                <a:sym typeface="Anton"/>
              </a:rPr>
              <a:t>Jenna Doe</a:t>
            </a:r>
            <a:endParaRPr>
              <a:solidFill>
                <a:srgbClr val="123D60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811" name="Google Shape;811;p25"/>
          <p:cNvSpPr txBox="1"/>
          <p:nvPr/>
        </p:nvSpPr>
        <p:spPr>
          <a:xfrm>
            <a:off x="1206300" y="2608763"/>
            <a:ext cx="1280700" cy="661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123D60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  <a:t>Here you can talk a bit about this person</a:t>
            </a:r>
            <a:endParaRPr sz="1000">
              <a:solidFill>
                <a:srgbClr val="123D60"/>
              </a:solidFill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</p:txBody>
      </p:sp>
      <p:grpSp>
        <p:nvGrpSpPr>
          <p:cNvPr id="812" name="Google Shape;812;p25"/>
          <p:cNvGrpSpPr/>
          <p:nvPr/>
        </p:nvGrpSpPr>
        <p:grpSpPr>
          <a:xfrm>
            <a:off x="3063094" y="1852025"/>
            <a:ext cx="3441896" cy="2885749"/>
            <a:chOff x="3063094" y="1852025"/>
            <a:chExt cx="3441896" cy="2885749"/>
          </a:xfrm>
        </p:grpSpPr>
        <p:sp>
          <p:nvSpPr>
            <p:cNvPr id="813" name="Google Shape;813;p25"/>
            <p:cNvSpPr/>
            <p:nvPr/>
          </p:nvSpPr>
          <p:spPr>
            <a:xfrm>
              <a:off x="4558288" y="2009611"/>
              <a:ext cx="22236" cy="1413039"/>
            </a:xfrm>
            <a:custGeom>
              <a:rect b="b" l="l" r="r" t="t"/>
              <a:pathLst>
                <a:path extrusionOk="0" h="27071" w="426">
                  <a:moveTo>
                    <a:pt x="1" y="0"/>
                  </a:moveTo>
                  <a:lnTo>
                    <a:pt x="1" y="27070"/>
                  </a:lnTo>
                  <a:lnTo>
                    <a:pt x="426" y="27070"/>
                  </a:lnTo>
                  <a:lnTo>
                    <a:pt x="426" y="0"/>
                  </a:lnTo>
                  <a:close/>
                </a:path>
              </a:pathLst>
            </a:custGeom>
            <a:solidFill>
              <a:srgbClr val="204D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25"/>
            <p:cNvSpPr/>
            <p:nvPr/>
          </p:nvSpPr>
          <p:spPr>
            <a:xfrm>
              <a:off x="4520497" y="3406943"/>
              <a:ext cx="97870" cy="97923"/>
            </a:xfrm>
            <a:custGeom>
              <a:rect b="b" l="l" r="r" t="t"/>
              <a:pathLst>
                <a:path extrusionOk="0" h="1876" w="1875">
                  <a:moveTo>
                    <a:pt x="925" y="400"/>
                  </a:moveTo>
                  <a:cubicBezTo>
                    <a:pt x="1250" y="400"/>
                    <a:pt x="1450" y="625"/>
                    <a:pt x="1450" y="925"/>
                  </a:cubicBezTo>
                  <a:cubicBezTo>
                    <a:pt x="1450" y="1250"/>
                    <a:pt x="1250" y="1450"/>
                    <a:pt x="925" y="1450"/>
                  </a:cubicBezTo>
                  <a:cubicBezTo>
                    <a:pt x="725" y="1450"/>
                    <a:pt x="525" y="1250"/>
                    <a:pt x="525" y="925"/>
                  </a:cubicBezTo>
                  <a:cubicBezTo>
                    <a:pt x="525" y="625"/>
                    <a:pt x="725" y="400"/>
                    <a:pt x="925" y="400"/>
                  </a:cubicBezTo>
                  <a:close/>
                  <a:moveTo>
                    <a:pt x="925" y="0"/>
                  </a:moveTo>
                  <a:cubicBezTo>
                    <a:pt x="425" y="0"/>
                    <a:pt x="0" y="400"/>
                    <a:pt x="0" y="925"/>
                  </a:cubicBezTo>
                  <a:cubicBezTo>
                    <a:pt x="0" y="1450"/>
                    <a:pt x="425" y="1875"/>
                    <a:pt x="925" y="1875"/>
                  </a:cubicBezTo>
                  <a:cubicBezTo>
                    <a:pt x="1450" y="1875"/>
                    <a:pt x="1875" y="1450"/>
                    <a:pt x="1875" y="925"/>
                  </a:cubicBezTo>
                  <a:cubicBezTo>
                    <a:pt x="1875" y="400"/>
                    <a:pt x="1450" y="0"/>
                    <a:pt x="925" y="0"/>
                  </a:cubicBezTo>
                  <a:close/>
                </a:path>
              </a:pathLst>
            </a:custGeom>
            <a:solidFill>
              <a:srgbClr val="204D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25"/>
            <p:cNvSpPr/>
            <p:nvPr/>
          </p:nvSpPr>
          <p:spPr>
            <a:xfrm>
              <a:off x="3596760" y="1927400"/>
              <a:ext cx="1950568" cy="1402599"/>
            </a:xfrm>
            <a:custGeom>
              <a:rect b="b" l="l" r="r" t="t"/>
              <a:pathLst>
                <a:path extrusionOk="0" h="26871" w="37369">
                  <a:moveTo>
                    <a:pt x="0" y="0"/>
                  </a:moveTo>
                  <a:lnTo>
                    <a:pt x="0" y="26871"/>
                  </a:lnTo>
                  <a:lnTo>
                    <a:pt x="37369" y="26871"/>
                  </a:lnTo>
                  <a:lnTo>
                    <a:pt x="3736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25"/>
            <p:cNvSpPr/>
            <p:nvPr/>
          </p:nvSpPr>
          <p:spPr>
            <a:xfrm>
              <a:off x="5281117" y="2504080"/>
              <a:ext cx="135766" cy="190521"/>
            </a:xfrm>
            <a:custGeom>
              <a:rect b="b" l="l" r="r" t="t"/>
              <a:pathLst>
                <a:path extrusionOk="0" h="3650" w="2601">
                  <a:moveTo>
                    <a:pt x="2600" y="1"/>
                  </a:moveTo>
                  <a:lnTo>
                    <a:pt x="101" y="925"/>
                  </a:lnTo>
                  <a:lnTo>
                    <a:pt x="1" y="3650"/>
                  </a:lnTo>
                  <a:lnTo>
                    <a:pt x="2600" y="3650"/>
                  </a:lnTo>
                  <a:lnTo>
                    <a:pt x="2600" y="1"/>
                  </a:lnTo>
                  <a:close/>
                </a:path>
              </a:pathLst>
            </a:custGeom>
            <a:solidFill>
              <a:srgbClr val="E5BE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25"/>
            <p:cNvSpPr/>
            <p:nvPr/>
          </p:nvSpPr>
          <p:spPr>
            <a:xfrm>
              <a:off x="5172807" y="2204152"/>
              <a:ext cx="347374" cy="430995"/>
            </a:xfrm>
            <a:custGeom>
              <a:rect b="b" l="l" r="r" t="t"/>
              <a:pathLst>
                <a:path extrusionOk="0" h="8257" w="6655">
                  <a:moveTo>
                    <a:pt x="2375" y="0"/>
                  </a:moveTo>
                  <a:cubicBezTo>
                    <a:pt x="443" y="0"/>
                    <a:pt x="201" y="1472"/>
                    <a:pt x="201" y="1472"/>
                  </a:cubicBezTo>
                  <a:cubicBezTo>
                    <a:pt x="201" y="1472"/>
                    <a:pt x="1" y="4922"/>
                    <a:pt x="201" y="6471"/>
                  </a:cubicBezTo>
                  <a:cubicBezTo>
                    <a:pt x="294" y="7635"/>
                    <a:pt x="1383" y="8256"/>
                    <a:pt x="2380" y="8256"/>
                  </a:cubicBezTo>
                  <a:cubicBezTo>
                    <a:pt x="2454" y="8256"/>
                    <a:pt x="2528" y="8253"/>
                    <a:pt x="2600" y="8246"/>
                  </a:cubicBezTo>
                  <a:cubicBezTo>
                    <a:pt x="3650" y="8146"/>
                    <a:pt x="4675" y="7296"/>
                    <a:pt x="5000" y="6671"/>
                  </a:cubicBezTo>
                  <a:cubicBezTo>
                    <a:pt x="5000" y="6571"/>
                    <a:pt x="5200" y="5946"/>
                    <a:pt x="5300" y="5422"/>
                  </a:cubicBezTo>
                  <a:cubicBezTo>
                    <a:pt x="5331" y="5426"/>
                    <a:pt x="5361" y="5428"/>
                    <a:pt x="5390" y="5428"/>
                  </a:cubicBezTo>
                  <a:cubicBezTo>
                    <a:pt x="6276" y="5428"/>
                    <a:pt x="6655" y="3661"/>
                    <a:pt x="6050" y="3347"/>
                  </a:cubicBezTo>
                  <a:cubicBezTo>
                    <a:pt x="5963" y="3320"/>
                    <a:pt x="5878" y="3308"/>
                    <a:pt x="5797" y="3308"/>
                  </a:cubicBezTo>
                  <a:cubicBezTo>
                    <a:pt x="5577" y="3308"/>
                    <a:pt x="5391" y="3401"/>
                    <a:pt x="5300" y="3547"/>
                  </a:cubicBezTo>
                  <a:cubicBezTo>
                    <a:pt x="5300" y="2522"/>
                    <a:pt x="5200" y="1797"/>
                    <a:pt x="5200" y="1797"/>
                  </a:cubicBezTo>
                  <a:cubicBezTo>
                    <a:pt x="5200" y="1797"/>
                    <a:pt x="5200" y="547"/>
                    <a:pt x="3425" y="123"/>
                  </a:cubicBezTo>
                  <a:cubicBezTo>
                    <a:pt x="3029" y="37"/>
                    <a:pt x="2681" y="0"/>
                    <a:pt x="2375" y="0"/>
                  </a:cubicBezTo>
                  <a:close/>
                </a:path>
              </a:pathLst>
            </a:custGeom>
            <a:solidFill>
              <a:srgbClr val="FFD9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25"/>
            <p:cNvSpPr/>
            <p:nvPr/>
          </p:nvSpPr>
          <p:spPr>
            <a:xfrm>
              <a:off x="3561569" y="2434890"/>
              <a:ext cx="30022" cy="46867"/>
            </a:xfrm>
            <a:custGeom>
              <a:rect b="b" l="l" r="r" t="t"/>
              <a:pathLst>
                <a:path extrusionOk="0" h="626" w="401">
                  <a:moveTo>
                    <a:pt x="201" y="1"/>
                  </a:moveTo>
                  <a:cubicBezTo>
                    <a:pt x="101" y="1"/>
                    <a:pt x="1" y="101"/>
                    <a:pt x="1" y="301"/>
                  </a:cubicBezTo>
                  <a:cubicBezTo>
                    <a:pt x="1" y="526"/>
                    <a:pt x="101" y="626"/>
                    <a:pt x="201" y="626"/>
                  </a:cubicBezTo>
                  <a:cubicBezTo>
                    <a:pt x="301" y="626"/>
                    <a:pt x="401" y="526"/>
                    <a:pt x="401" y="301"/>
                  </a:cubicBezTo>
                  <a:cubicBezTo>
                    <a:pt x="401" y="101"/>
                    <a:pt x="301" y="1"/>
                    <a:pt x="201" y="1"/>
                  </a:cubicBezTo>
                  <a:close/>
                </a:path>
              </a:pathLst>
            </a:custGeom>
            <a:solidFill>
              <a:srgbClr val="172D3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25"/>
            <p:cNvSpPr/>
            <p:nvPr/>
          </p:nvSpPr>
          <p:spPr>
            <a:xfrm>
              <a:off x="3467519" y="2434890"/>
              <a:ext cx="30022" cy="46867"/>
            </a:xfrm>
            <a:custGeom>
              <a:rect b="b" l="l" r="r" t="t"/>
              <a:pathLst>
                <a:path extrusionOk="0" h="626" w="401">
                  <a:moveTo>
                    <a:pt x="201" y="1"/>
                  </a:moveTo>
                  <a:cubicBezTo>
                    <a:pt x="101" y="1"/>
                    <a:pt x="1" y="101"/>
                    <a:pt x="1" y="301"/>
                  </a:cubicBezTo>
                  <a:cubicBezTo>
                    <a:pt x="1" y="526"/>
                    <a:pt x="101" y="626"/>
                    <a:pt x="201" y="626"/>
                  </a:cubicBezTo>
                  <a:cubicBezTo>
                    <a:pt x="301" y="626"/>
                    <a:pt x="401" y="526"/>
                    <a:pt x="401" y="301"/>
                  </a:cubicBezTo>
                  <a:cubicBezTo>
                    <a:pt x="401" y="101"/>
                    <a:pt x="301" y="1"/>
                    <a:pt x="201" y="1"/>
                  </a:cubicBezTo>
                  <a:close/>
                </a:path>
              </a:pathLst>
            </a:custGeom>
            <a:solidFill>
              <a:srgbClr val="172D3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25"/>
            <p:cNvSpPr/>
            <p:nvPr/>
          </p:nvSpPr>
          <p:spPr>
            <a:xfrm>
              <a:off x="3549413" y="2393597"/>
              <a:ext cx="54350" cy="22809"/>
            </a:xfrm>
            <a:custGeom>
              <a:rect b="b" l="l" r="r" t="t"/>
              <a:pathLst>
                <a:path extrusionOk="0" h="525" w="1251">
                  <a:moveTo>
                    <a:pt x="726" y="0"/>
                  </a:moveTo>
                  <a:cubicBezTo>
                    <a:pt x="401" y="0"/>
                    <a:pt x="201" y="100"/>
                    <a:pt x="1" y="400"/>
                  </a:cubicBezTo>
                  <a:lnTo>
                    <a:pt x="626" y="400"/>
                  </a:lnTo>
                  <a:cubicBezTo>
                    <a:pt x="826" y="400"/>
                    <a:pt x="1026" y="400"/>
                    <a:pt x="1251" y="525"/>
                  </a:cubicBezTo>
                  <a:cubicBezTo>
                    <a:pt x="1251" y="200"/>
                    <a:pt x="926" y="0"/>
                    <a:pt x="726" y="0"/>
                  </a:cubicBezTo>
                  <a:close/>
                </a:path>
              </a:pathLst>
            </a:custGeom>
            <a:solidFill>
              <a:srgbClr val="0C181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25"/>
            <p:cNvSpPr/>
            <p:nvPr/>
          </p:nvSpPr>
          <p:spPr>
            <a:xfrm>
              <a:off x="3449388" y="2393597"/>
              <a:ext cx="54350" cy="22809"/>
            </a:xfrm>
            <a:custGeom>
              <a:rect b="b" l="l" r="r" t="t"/>
              <a:pathLst>
                <a:path extrusionOk="0" h="525" w="1251">
                  <a:moveTo>
                    <a:pt x="726" y="0"/>
                  </a:moveTo>
                  <a:cubicBezTo>
                    <a:pt x="401" y="0"/>
                    <a:pt x="201" y="100"/>
                    <a:pt x="1" y="400"/>
                  </a:cubicBezTo>
                  <a:lnTo>
                    <a:pt x="626" y="400"/>
                  </a:lnTo>
                  <a:cubicBezTo>
                    <a:pt x="826" y="400"/>
                    <a:pt x="1026" y="400"/>
                    <a:pt x="1251" y="525"/>
                  </a:cubicBezTo>
                  <a:cubicBezTo>
                    <a:pt x="1251" y="200"/>
                    <a:pt x="926" y="0"/>
                    <a:pt x="726" y="0"/>
                  </a:cubicBezTo>
                  <a:close/>
                </a:path>
              </a:pathLst>
            </a:custGeom>
            <a:solidFill>
              <a:srgbClr val="0C181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25"/>
            <p:cNvSpPr/>
            <p:nvPr/>
          </p:nvSpPr>
          <p:spPr>
            <a:xfrm rot="10800000">
              <a:off x="3512005" y="2566296"/>
              <a:ext cx="49572" cy="10899"/>
            </a:xfrm>
            <a:custGeom>
              <a:rect b="b" l="l" r="r" t="t"/>
              <a:pathLst>
                <a:path extrusionOk="0" h="368" w="1675">
                  <a:moveTo>
                    <a:pt x="0" y="0"/>
                  </a:moveTo>
                  <a:cubicBezTo>
                    <a:pt x="0" y="0"/>
                    <a:pt x="278" y="367"/>
                    <a:pt x="774" y="367"/>
                  </a:cubicBezTo>
                  <a:cubicBezTo>
                    <a:pt x="1022" y="367"/>
                    <a:pt x="1325" y="275"/>
                    <a:pt x="167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" name="Google Shape;823;p25"/>
            <p:cNvSpPr/>
            <p:nvPr/>
          </p:nvSpPr>
          <p:spPr>
            <a:xfrm>
              <a:off x="3545183" y="1852025"/>
              <a:ext cx="2044328" cy="80951"/>
            </a:xfrm>
            <a:custGeom>
              <a:rect b="b" l="l" r="r" t="t"/>
              <a:pathLst>
                <a:path extrusionOk="0" h="1551" w="39169">
                  <a:moveTo>
                    <a:pt x="0" y="1"/>
                  </a:moveTo>
                  <a:lnTo>
                    <a:pt x="0" y="1550"/>
                  </a:lnTo>
                  <a:lnTo>
                    <a:pt x="39168" y="1550"/>
                  </a:lnTo>
                  <a:lnTo>
                    <a:pt x="39168" y="1"/>
                  </a:lnTo>
                  <a:close/>
                </a:path>
              </a:pathLst>
            </a:custGeom>
            <a:solidFill>
              <a:srgbClr val="204D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" name="Google Shape;824;p25"/>
            <p:cNvSpPr/>
            <p:nvPr/>
          </p:nvSpPr>
          <p:spPr>
            <a:xfrm>
              <a:off x="3922941" y="2639794"/>
              <a:ext cx="140933" cy="489299"/>
            </a:xfrm>
            <a:custGeom>
              <a:rect b="b" l="l" r="r" t="t"/>
              <a:pathLst>
                <a:path extrusionOk="0" h="9374" w="2700">
                  <a:moveTo>
                    <a:pt x="0" y="0"/>
                  </a:moveTo>
                  <a:lnTo>
                    <a:pt x="0" y="9373"/>
                  </a:lnTo>
                  <a:lnTo>
                    <a:pt x="2700" y="937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F46C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25"/>
            <p:cNvSpPr/>
            <p:nvPr/>
          </p:nvSpPr>
          <p:spPr>
            <a:xfrm>
              <a:off x="4797091" y="2727173"/>
              <a:ext cx="142238" cy="401921"/>
            </a:xfrm>
            <a:custGeom>
              <a:rect b="b" l="l" r="r" t="t"/>
              <a:pathLst>
                <a:path extrusionOk="0" h="7700" w="2725">
                  <a:moveTo>
                    <a:pt x="0" y="1"/>
                  </a:moveTo>
                  <a:lnTo>
                    <a:pt x="0" y="7699"/>
                  </a:lnTo>
                  <a:lnTo>
                    <a:pt x="2725" y="7699"/>
                  </a:lnTo>
                  <a:lnTo>
                    <a:pt x="2725" y="1"/>
                  </a:lnTo>
                  <a:close/>
                </a:path>
              </a:pathLst>
            </a:custGeom>
            <a:solidFill>
              <a:srgbClr val="F46C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25"/>
            <p:cNvSpPr/>
            <p:nvPr/>
          </p:nvSpPr>
          <p:spPr>
            <a:xfrm>
              <a:off x="4209975" y="2395770"/>
              <a:ext cx="147458" cy="738542"/>
            </a:xfrm>
            <a:custGeom>
              <a:rect b="b" l="l" r="r" t="t"/>
              <a:pathLst>
                <a:path extrusionOk="0" h="14149" w="2825">
                  <a:moveTo>
                    <a:pt x="0" y="1"/>
                  </a:moveTo>
                  <a:lnTo>
                    <a:pt x="0" y="14148"/>
                  </a:lnTo>
                  <a:lnTo>
                    <a:pt x="2825" y="14148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123D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25"/>
            <p:cNvSpPr/>
            <p:nvPr/>
          </p:nvSpPr>
          <p:spPr>
            <a:xfrm>
              <a:off x="4503533" y="2933353"/>
              <a:ext cx="142238" cy="195741"/>
            </a:xfrm>
            <a:custGeom>
              <a:rect b="b" l="l" r="r" t="t"/>
              <a:pathLst>
                <a:path extrusionOk="0" h="3750" w="2725">
                  <a:moveTo>
                    <a:pt x="0" y="0"/>
                  </a:moveTo>
                  <a:lnTo>
                    <a:pt x="0" y="3749"/>
                  </a:lnTo>
                  <a:lnTo>
                    <a:pt x="2725" y="3749"/>
                  </a:lnTo>
                  <a:lnTo>
                    <a:pt x="2725" y="0"/>
                  </a:lnTo>
                  <a:close/>
                </a:path>
              </a:pathLst>
            </a:custGeom>
            <a:solidFill>
              <a:srgbClr val="9ED4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25"/>
            <p:cNvSpPr/>
            <p:nvPr/>
          </p:nvSpPr>
          <p:spPr>
            <a:xfrm>
              <a:off x="3770264" y="2205300"/>
              <a:ext cx="1593120" cy="945975"/>
            </a:xfrm>
            <a:custGeom>
              <a:rect b="b" l="l" r="r" t="t"/>
              <a:pathLst>
                <a:path extrusionOk="0" h="18123" w="30521">
                  <a:moveTo>
                    <a:pt x="1" y="1"/>
                  </a:moveTo>
                  <a:lnTo>
                    <a:pt x="1" y="4775"/>
                  </a:lnTo>
                  <a:lnTo>
                    <a:pt x="426" y="4775"/>
                  </a:lnTo>
                  <a:lnTo>
                    <a:pt x="426" y="1"/>
                  </a:lnTo>
                  <a:close/>
                  <a:moveTo>
                    <a:pt x="1" y="5200"/>
                  </a:moveTo>
                  <a:lnTo>
                    <a:pt x="1" y="9999"/>
                  </a:lnTo>
                  <a:lnTo>
                    <a:pt x="426" y="9999"/>
                  </a:lnTo>
                  <a:lnTo>
                    <a:pt x="426" y="5200"/>
                  </a:lnTo>
                  <a:close/>
                  <a:moveTo>
                    <a:pt x="1" y="10524"/>
                  </a:moveTo>
                  <a:lnTo>
                    <a:pt x="1" y="15298"/>
                  </a:lnTo>
                  <a:lnTo>
                    <a:pt x="426" y="15298"/>
                  </a:lnTo>
                  <a:lnTo>
                    <a:pt x="426" y="10524"/>
                  </a:lnTo>
                  <a:close/>
                  <a:moveTo>
                    <a:pt x="1" y="15723"/>
                  </a:moveTo>
                  <a:lnTo>
                    <a:pt x="1" y="18122"/>
                  </a:lnTo>
                  <a:lnTo>
                    <a:pt x="30520" y="18122"/>
                  </a:lnTo>
                  <a:lnTo>
                    <a:pt x="30520" y="17697"/>
                  </a:lnTo>
                  <a:lnTo>
                    <a:pt x="22397" y="17697"/>
                  </a:lnTo>
                  <a:lnTo>
                    <a:pt x="22397" y="17797"/>
                  </a:lnTo>
                  <a:lnTo>
                    <a:pt x="19672" y="17797"/>
                  </a:lnTo>
                  <a:lnTo>
                    <a:pt x="19672" y="17697"/>
                  </a:lnTo>
                  <a:lnTo>
                    <a:pt x="16773" y="17697"/>
                  </a:lnTo>
                  <a:lnTo>
                    <a:pt x="16773" y="17797"/>
                  </a:lnTo>
                  <a:lnTo>
                    <a:pt x="14048" y="17797"/>
                  </a:lnTo>
                  <a:lnTo>
                    <a:pt x="14048" y="17697"/>
                  </a:lnTo>
                  <a:lnTo>
                    <a:pt x="11249" y="17697"/>
                  </a:lnTo>
                  <a:lnTo>
                    <a:pt x="11249" y="17797"/>
                  </a:lnTo>
                  <a:lnTo>
                    <a:pt x="8424" y="17797"/>
                  </a:lnTo>
                  <a:lnTo>
                    <a:pt x="8424" y="17697"/>
                  </a:lnTo>
                  <a:lnTo>
                    <a:pt x="5625" y="17697"/>
                  </a:lnTo>
                  <a:lnTo>
                    <a:pt x="5625" y="17797"/>
                  </a:lnTo>
                  <a:lnTo>
                    <a:pt x="2925" y="17797"/>
                  </a:lnTo>
                  <a:lnTo>
                    <a:pt x="2925" y="17697"/>
                  </a:lnTo>
                  <a:lnTo>
                    <a:pt x="426" y="17697"/>
                  </a:lnTo>
                  <a:lnTo>
                    <a:pt x="426" y="15723"/>
                  </a:lnTo>
                  <a:close/>
                </a:path>
              </a:pathLst>
            </a:custGeom>
            <a:solidFill>
              <a:srgbClr val="9ED4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25"/>
            <p:cNvSpPr/>
            <p:nvPr/>
          </p:nvSpPr>
          <p:spPr>
            <a:xfrm>
              <a:off x="3922941" y="3129042"/>
              <a:ext cx="140933" cy="5272"/>
            </a:xfrm>
            <a:custGeom>
              <a:rect b="b" l="l" r="r" t="t"/>
              <a:pathLst>
                <a:path extrusionOk="0" h="101" w="2700">
                  <a:moveTo>
                    <a:pt x="0" y="0"/>
                  </a:moveTo>
                  <a:lnTo>
                    <a:pt x="0" y="100"/>
                  </a:lnTo>
                  <a:lnTo>
                    <a:pt x="2700" y="100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7A76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25"/>
            <p:cNvSpPr/>
            <p:nvPr/>
          </p:nvSpPr>
          <p:spPr>
            <a:xfrm>
              <a:off x="4797091" y="3129042"/>
              <a:ext cx="142238" cy="5272"/>
            </a:xfrm>
            <a:custGeom>
              <a:rect b="b" l="l" r="r" t="t"/>
              <a:pathLst>
                <a:path extrusionOk="0" h="101" w="2725">
                  <a:moveTo>
                    <a:pt x="0" y="0"/>
                  </a:moveTo>
                  <a:lnTo>
                    <a:pt x="0" y="100"/>
                  </a:lnTo>
                  <a:lnTo>
                    <a:pt x="2725" y="100"/>
                  </a:lnTo>
                  <a:lnTo>
                    <a:pt x="2725" y="0"/>
                  </a:lnTo>
                  <a:close/>
                </a:path>
              </a:pathLst>
            </a:custGeom>
            <a:solidFill>
              <a:srgbClr val="7A76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25"/>
            <p:cNvSpPr/>
            <p:nvPr/>
          </p:nvSpPr>
          <p:spPr>
            <a:xfrm>
              <a:off x="4209975" y="3129042"/>
              <a:ext cx="147458" cy="5272"/>
            </a:xfrm>
            <a:custGeom>
              <a:rect b="b" l="l" r="r" t="t"/>
              <a:pathLst>
                <a:path extrusionOk="0" h="101" w="2825">
                  <a:moveTo>
                    <a:pt x="0" y="0"/>
                  </a:moveTo>
                  <a:lnTo>
                    <a:pt x="0" y="100"/>
                  </a:lnTo>
                  <a:lnTo>
                    <a:pt x="2825" y="100"/>
                  </a:lnTo>
                  <a:lnTo>
                    <a:pt x="2825" y="0"/>
                  </a:lnTo>
                  <a:close/>
                </a:path>
              </a:pathLst>
            </a:custGeom>
            <a:solidFill>
              <a:srgbClr val="1945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25"/>
            <p:cNvSpPr/>
            <p:nvPr/>
          </p:nvSpPr>
          <p:spPr>
            <a:xfrm>
              <a:off x="4503533" y="3129042"/>
              <a:ext cx="142238" cy="5272"/>
            </a:xfrm>
            <a:custGeom>
              <a:rect b="b" l="l" r="r" t="t"/>
              <a:pathLst>
                <a:path extrusionOk="0" h="101" w="2725">
                  <a:moveTo>
                    <a:pt x="0" y="0"/>
                  </a:moveTo>
                  <a:lnTo>
                    <a:pt x="0" y="100"/>
                  </a:lnTo>
                  <a:lnTo>
                    <a:pt x="2725" y="100"/>
                  </a:lnTo>
                  <a:lnTo>
                    <a:pt x="2725" y="0"/>
                  </a:lnTo>
                  <a:close/>
                </a:path>
              </a:pathLst>
            </a:custGeom>
            <a:solidFill>
              <a:srgbClr val="4576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" name="Google Shape;833;p25"/>
            <p:cNvSpPr/>
            <p:nvPr/>
          </p:nvSpPr>
          <p:spPr>
            <a:xfrm>
              <a:off x="3732421" y="2183116"/>
              <a:ext cx="97923" cy="22236"/>
            </a:xfrm>
            <a:custGeom>
              <a:rect b="b" l="l" r="r" t="t"/>
              <a:pathLst>
                <a:path extrusionOk="0" h="426" w="1876">
                  <a:moveTo>
                    <a:pt x="1" y="1"/>
                  </a:moveTo>
                  <a:lnTo>
                    <a:pt x="1" y="426"/>
                  </a:lnTo>
                  <a:lnTo>
                    <a:pt x="1875" y="426"/>
                  </a:lnTo>
                  <a:lnTo>
                    <a:pt x="1875" y="1"/>
                  </a:lnTo>
                  <a:close/>
                </a:path>
              </a:pathLst>
            </a:custGeom>
            <a:solidFill>
              <a:srgbClr val="5F90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25"/>
            <p:cNvSpPr/>
            <p:nvPr/>
          </p:nvSpPr>
          <p:spPr>
            <a:xfrm>
              <a:off x="3732421" y="2454492"/>
              <a:ext cx="97923" cy="22236"/>
            </a:xfrm>
            <a:custGeom>
              <a:rect b="b" l="l" r="r" t="t"/>
              <a:pathLst>
                <a:path extrusionOk="0" h="426" w="1876">
                  <a:moveTo>
                    <a:pt x="1" y="1"/>
                  </a:moveTo>
                  <a:lnTo>
                    <a:pt x="1" y="426"/>
                  </a:lnTo>
                  <a:lnTo>
                    <a:pt x="1875" y="426"/>
                  </a:lnTo>
                  <a:lnTo>
                    <a:pt x="1875" y="1"/>
                  </a:lnTo>
                  <a:close/>
                </a:path>
              </a:pathLst>
            </a:custGeom>
            <a:solidFill>
              <a:srgbClr val="9ED4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25"/>
            <p:cNvSpPr/>
            <p:nvPr/>
          </p:nvSpPr>
          <p:spPr>
            <a:xfrm>
              <a:off x="3732421" y="2727173"/>
              <a:ext cx="97923" cy="27456"/>
            </a:xfrm>
            <a:custGeom>
              <a:rect b="b" l="l" r="r" t="t"/>
              <a:pathLst>
                <a:path extrusionOk="0" h="526" w="1876">
                  <a:moveTo>
                    <a:pt x="1" y="1"/>
                  </a:moveTo>
                  <a:lnTo>
                    <a:pt x="1" y="526"/>
                  </a:lnTo>
                  <a:lnTo>
                    <a:pt x="1875" y="526"/>
                  </a:lnTo>
                  <a:lnTo>
                    <a:pt x="1875" y="1"/>
                  </a:lnTo>
                  <a:close/>
                </a:path>
              </a:pathLst>
            </a:custGeom>
            <a:solidFill>
              <a:srgbClr val="9ED4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" name="Google Shape;836;p25"/>
            <p:cNvSpPr/>
            <p:nvPr/>
          </p:nvSpPr>
          <p:spPr>
            <a:xfrm>
              <a:off x="3732421" y="3003768"/>
              <a:ext cx="97923" cy="22236"/>
            </a:xfrm>
            <a:custGeom>
              <a:rect b="b" l="l" r="r" t="t"/>
              <a:pathLst>
                <a:path extrusionOk="0" h="426" w="1876">
                  <a:moveTo>
                    <a:pt x="1" y="1"/>
                  </a:moveTo>
                  <a:lnTo>
                    <a:pt x="1" y="426"/>
                  </a:lnTo>
                  <a:lnTo>
                    <a:pt x="1875" y="426"/>
                  </a:lnTo>
                  <a:lnTo>
                    <a:pt x="1875" y="1"/>
                  </a:lnTo>
                  <a:close/>
                </a:path>
              </a:pathLst>
            </a:custGeom>
            <a:solidFill>
              <a:srgbClr val="9ED4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25"/>
            <p:cNvSpPr/>
            <p:nvPr/>
          </p:nvSpPr>
          <p:spPr>
            <a:xfrm>
              <a:off x="4824494" y="4564217"/>
              <a:ext cx="875509" cy="114887"/>
            </a:xfrm>
            <a:custGeom>
              <a:rect b="b" l="l" r="r" t="t"/>
              <a:pathLst>
                <a:path extrusionOk="0" h="2201" w="16773">
                  <a:moveTo>
                    <a:pt x="8449" y="1"/>
                  </a:moveTo>
                  <a:cubicBezTo>
                    <a:pt x="3749" y="1"/>
                    <a:pt x="0" y="525"/>
                    <a:pt x="0" y="1150"/>
                  </a:cubicBezTo>
                  <a:cubicBezTo>
                    <a:pt x="0" y="1775"/>
                    <a:pt x="3749" y="2200"/>
                    <a:pt x="8449" y="2200"/>
                  </a:cubicBezTo>
                  <a:cubicBezTo>
                    <a:pt x="13023" y="2200"/>
                    <a:pt x="16772" y="1775"/>
                    <a:pt x="16772" y="1150"/>
                  </a:cubicBezTo>
                  <a:cubicBezTo>
                    <a:pt x="16772" y="525"/>
                    <a:pt x="13023" y="1"/>
                    <a:pt x="8449" y="1"/>
                  </a:cubicBezTo>
                  <a:close/>
                </a:path>
              </a:pathLst>
            </a:custGeom>
            <a:solidFill>
              <a:srgbClr val="123D60">
                <a:alpha val="2922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25"/>
            <p:cNvSpPr/>
            <p:nvPr/>
          </p:nvSpPr>
          <p:spPr>
            <a:xfrm>
              <a:off x="5378987" y="4406371"/>
              <a:ext cx="76991" cy="185301"/>
            </a:xfrm>
            <a:custGeom>
              <a:rect b="b" l="l" r="r" t="t"/>
              <a:pathLst>
                <a:path extrusionOk="0" h="3550" w="1475">
                  <a:moveTo>
                    <a:pt x="0" y="0"/>
                  </a:moveTo>
                  <a:lnTo>
                    <a:pt x="0" y="3549"/>
                  </a:lnTo>
                  <a:lnTo>
                    <a:pt x="1250" y="3449"/>
                  </a:lnTo>
                  <a:lnTo>
                    <a:pt x="1475" y="1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7D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25"/>
            <p:cNvSpPr/>
            <p:nvPr/>
          </p:nvSpPr>
          <p:spPr>
            <a:xfrm>
              <a:off x="5200211" y="4521154"/>
              <a:ext cx="266207" cy="127362"/>
            </a:xfrm>
            <a:custGeom>
              <a:rect b="b" l="l" r="r" t="t"/>
              <a:pathLst>
                <a:path extrusionOk="0" h="2440" w="5100">
                  <a:moveTo>
                    <a:pt x="3125" y="1"/>
                  </a:moveTo>
                  <a:cubicBezTo>
                    <a:pt x="3125" y="1"/>
                    <a:pt x="2600" y="826"/>
                    <a:pt x="1651" y="1150"/>
                  </a:cubicBezTo>
                  <a:cubicBezTo>
                    <a:pt x="726" y="1450"/>
                    <a:pt x="1" y="1775"/>
                    <a:pt x="101" y="2275"/>
                  </a:cubicBezTo>
                  <a:cubicBezTo>
                    <a:pt x="101" y="2275"/>
                    <a:pt x="524" y="2440"/>
                    <a:pt x="1283" y="2440"/>
                  </a:cubicBezTo>
                  <a:cubicBezTo>
                    <a:pt x="1879" y="2440"/>
                    <a:pt x="2682" y="2338"/>
                    <a:pt x="3650" y="1975"/>
                  </a:cubicBezTo>
                  <a:lnTo>
                    <a:pt x="3650" y="2175"/>
                  </a:lnTo>
                  <a:lnTo>
                    <a:pt x="5100" y="2075"/>
                  </a:lnTo>
                  <a:lnTo>
                    <a:pt x="5000" y="301"/>
                  </a:lnTo>
                  <a:lnTo>
                    <a:pt x="3750" y="401"/>
                  </a:lnTo>
                  <a:lnTo>
                    <a:pt x="3850" y="301"/>
                  </a:lnTo>
                  <a:lnTo>
                    <a:pt x="3125" y="1"/>
                  </a:lnTo>
                  <a:close/>
                </a:path>
              </a:pathLst>
            </a:custGeom>
            <a:solidFill>
              <a:srgbClr val="123D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25"/>
            <p:cNvSpPr/>
            <p:nvPr/>
          </p:nvSpPr>
          <p:spPr>
            <a:xfrm>
              <a:off x="5205431" y="4607280"/>
              <a:ext cx="260988" cy="41236"/>
            </a:xfrm>
            <a:custGeom>
              <a:rect b="b" l="l" r="r" t="t"/>
              <a:pathLst>
                <a:path extrusionOk="0" h="790" w="5000">
                  <a:moveTo>
                    <a:pt x="5000" y="0"/>
                  </a:moveTo>
                  <a:cubicBezTo>
                    <a:pt x="4475" y="125"/>
                    <a:pt x="4050" y="0"/>
                    <a:pt x="2600" y="425"/>
                  </a:cubicBezTo>
                  <a:cubicBezTo>
                    <a:pt x="1846" y="626"/>
                    <a:pt x="1304" y="688"/>
                    <a:pt x="915" y="688"/>
                  </a:cubicBezTo>
                  <a:cubicBezTo>
                    <a:pt x="287" y="688"/>
                    <a:pt x="63" y="525"/>
                    <a:pt x="1" y="525"/>
                  </a:cubicBezTo>
                  <a:lnTo>
                    <a:pt x="1" y="625"/>
                  </a:lnTo>
                  <a:cubicBezTo>
                    <a:pt x="1" y="625"/>
                    <a:pt x="424" y="790"/>
                    <a:pt x="1183" y="790"/>
                  </a:cubicBezTo>
                  <a:cubicBezTo>
                    <a:pt x="1779" y="790"/>
                    <a:pt x="2582" y="688"/>
                    <a:pt x="3550" y="325"/>
                  </a:cubicBezTo>
                  <a:lnTo>
                    <a:pt x="3550" y="525"/>
                  </a:lnTo>
                  <a:lnTo>
                    <a:pt x="5000" y="425"/>
                  </a:lnTo>
                  <a:lnTo>
                    <a:pt x="5000" y="0"/>
                  </a:lnTo>
                  <a:close/>
                </a:path>
              </a:pathLst>
            </a:custGeom>
            <a:solidFill>
              <a:srgbClr val="0E27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25"/>
            <p:cNvSpPr/>
            <p:nvPr/>
          </p:nvSpPr>
          <p:spPr>
            <a:xfrm>
              <a:off x="5335924" y="4542033"/>
              <a:ext cx="43115" cy="32676"/>
            </a:xfrm>
            <a:custGeom>
              <a:rect b="b" l="l" r="r" t="t"/>
              <a:pathLst>
                <a:path extrusionOk="0" h="626" w="826">
                  <a:moveTo>
                    <a:pt x="100" y="1"/>
                  </a:moveTo>
                  <a:lnTo>
                    <a:pt x="0" y="126"/>
                  </a:lnTo>
                  <a:lnTo>
                    <a:pt x="100" y="126"/>
                  </a:lnTo>
                  <a:cubicBezTo>
                    <a:pt x="100" y="126"/>
                    <a:pt x="425" y="226"/>
                    <a:pt x="725" y="626"/>
                  </a:cubicBezTo>
                  <a:lnTo>
                    <a:pt x="825" y="626"/>
                  </a:lnTo>
                  <a:lnTo>
                    <a:pt x="825" y="526"/>
                  </a:lnTo>
                  <a:cubicBezTo>
                    <a:pt x="525" y="126"/>
                    <a:pt x="100" y="1"/>
                    <a:pt x="100" y="1"/>
                  </a:cubicBezTo>
                  <a:close/>
                </a:path>
              </a:pathLst>
            </a:custGeom>
            <a:solidFill>
              <a:srgbClr val="0E27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25"/>
            <p:cNvSpPr/>
            <p:nvPr/>
          </p:nvSpPr>
          <p:spPr>
            <a:xfrm>
              <a:off x="5318960" y="4553778"/>
              <a:ext cx="44420" cy="32676"/>
            </a:xfrm>
            <a:custGeom>
              <a:rect b="b" l="l" r="r" t="t"/>
              <a:pathLst>
                <a:path extrusionOk="0" h="626" w="851">
                  <a:moveTo>
                    <a:pt x="0" y="1"/>
                  </a:moveTo>
                  <a:lnTo>
                    <a:pt x="125" y="101"/>
                  </a:lnTo>
                  <a:cubicBezTo>
                    <a:pt x="125" y="101"/>
                    <a:pt x="425" y="201"/>
                    <a:pt x="750" y="525"/>
                  </a:cubicBezTo>
                  <a:lnTo>
                    <a:pt x="850" y="625"/>
                  </a:lnTo>
                  <a:lnTo>
                    <a:pt x="850" y="525"/>
                  </a:lnTo>
                  <a:cubicBezTo>
                    <a:pt x="525" y="101"/>
                    <a:pt x="125" y="1"/>
                    <a:pt x="125" y="1"/>
                  </a:cubicBezTo>
                  <a:close/>
                </a:path>
              </a:pathLst>
            </a:custGeom>
            <a:solidFill>
              <a:srgbClr val="0E27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25"/>
            <p:cNvSpPr/>
            <p:nvPr/>
          </p:nvSpPr>
          <p:spPr>
            <a:xfrm>
              <a:off x="5107613" y="4390712"/>
              <a:ext cx="65247" cy="190521"/>
            </a:xfrm>
            <a:custGeom>
              <a:rect b="b" l="l" r="r" t="t"/>
              <a:pathLst>
                <a:path extrusionOk="0" h="3650" w="1250">
                  <a:moveTo>
                    <a:pt x="1250" y="0"/>
                  </a:moveTo>
                  <a:lnTo>
                    <a:pt x="0" y="200"/>
                  </a:lnTo>
                  <a:lnTo>
                    <a:pt x="0" y="3649"/>
                  </a:lnTo>
                  <a:lnTo>
                    <a:pt x="1150" y="3225"/>
                  </a:lnTo>
                  <a:lnTo>
                    <a:pt x="1250" y="0"/>
                  </a:lnTo>
                  <a:close/>
                </a:path>
              </a:pathLst>
            </a:custGeom>
            <a:solidFill>
              <a:srgbClr val="F97D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25"/>
            <p:cNvSpPr/>
            <p:nvPr/>
          </p:nvSpPr>
          <p:spPr>
            <a:xfrm>
              <a:off x="4922312" y="4509410"/>
              <a:ext cx="266207" cy="124491"/>
            </a:xfrm>
            <a:custGeom>
              <a:rect b="b" l="l" r="r" t="t"/>
              <a:pathLst>
                <a:path extrusionOk="0" h="2385" w="5100">
                  <a:moveTo>
                    <a:pt x="3225" y="1"/>
                  </a:moveTo>
                  <a:cubicBezTo>
                    <a:pt x="3225" y="1"/>
                    <a:pt x="2600" y="751"/>
                    <a:pt x="1775" y="1051"/>
                  </a:cubicBezTo>
                  <a:cubicBezTo>
                    <a:pt x="851" y="1375"/>
                    <a:pt x="1" y="1675"/>
                    <a:pt x="101" y="2200"/>
                  </a:cubicBezTo>
                  <a:cubicBezTo>
                    <a:pt x="101" y="2200"/>
                    <a:pt x="582" y="2384"/>
                    <a:pt x="1425" y="2384"/>
                  </a:cubicBezTo>
                  <a:cubicBezTo>
                    <a:pt x="2007" y="2384"/>
                    <a:pt x="2762" y="2296"/>
                    <a:pt x="3650" y="2000"/>
                  </a:cubicBezTo>
                  <a:lnTo>
                    <a:pt x="3650" y="2200"/>
                  </a:lnTo>
                  <a:lnTo>
                    <a:pt x="5100" y="2100"/>
                  </a:lnTo>
                  <a:lnTo>
                    <a:pt x="5100" y="326"/>
                  </a:lnTo>
                  <a:lnTo>
                    <a:pt x="3850" y="426"/>
                  </a:lnTo>
                  <a:lnTo>
                    <a:pt x="3850" y="426"/>
                  </a:lnTo>
                  <a:lnTo>
                    <a:pt x="3975" y="226"/>
                  </a:lnTo>
                  <a:lnTo>
                    <a:pt x="3225" y="1"/>
                  </a:lnTo>
                  <a:close/>
                </a:path>
              </a:pathLst>
            </a:custGeom>
            <a:solidFill>
              <a:srgbClr val="123D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25"/>
            <p:cNvSpPr/>
            <p:nvPr/>
          </p:nvSpPr>
          <p:spPr>
            <a:xfrm>
              <a:off x="4927532" y="4591621"/>
              <a:ext cx="260988" cy="42280"/>
            </a:xfrm>
            <a:custGeom>
              <a:rect b="b" l="l" r="r" t="t"/>
              <a:pathLst>
                <a:path extrusionOk="0" h="810" w="5000">
                  <a:moveTo>
                    <a:pt x="5000" y="100"/>
                  </a:moveTo>
                  <a:cubicBezTo>
                    <a:pt x="4500" y="200"/>
                    <a:pt x="4075" y="0"/>
                    <a:pt x="2625" y="425"/>
                  </a:cubicBezTo>
                  <a:cubicBezTo>
                    <a:pt x="1879" y="659"/>
                    <a:pt x="1342" y="732"/>
                    <a:pt x="955" y="732"/>
                  </a:cubicBezTo>
                  <a:cubicBezTo>
                    <a:pt x="305" y="732"/>
                    <a:pt x="79" y="525"/>
                    <a:pt x="1" y="525"/>
                  </a:cubicBezTo>
                  <a:lnTo>
                    <a:pt x="1" y="625"/>
                  </a:lnTo>
                  <a:cubicBezTo>
                    <a:pt x="1" y="625"/>
                    <a:pt x="482" y="809"/>
                    <a:pt x="1325" y="809"/>
                  </a:cubicBezTo>
                  <a:cubicBezTo>
                    <a:pt x="1907" y="809"/>
                    <a:pt x="2662" y="721"/>
                    <a:pt x="3550" y="425"/>
                  </a:cubicBezTo>
                  <a:lnTo>
                    <a:pt x="3550" y="625"/>
                  </a:lnTo>
                  <a:lnTo>
                    <a:pt x="5000" y="525"/>
                  </a:lnTo>
                  <a:lnTo>
                    <a:pt x="5000" y="100"/>
                  </a:lnTo>
                  <a:close/>
                </a:path>
              </a:pathLst>
            </a:custGeom>
            <a:solidFill>
              <a:srgbClr val="0E27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25"/>
            <p:cNvSpPr/>
            <p:nvPr/>
          </p:nvSpPr>
          <p:spPr>
            <a:xfrm>
              <a:off x="5064550" y="4531594"/>
              <a:ext cx="43115" cy="32676"/>
            </a:xfrm>
            <a:custGeom>
              <a:rect b="b" l="l" r="r" t="t"/>
              <a:pathLst>
                <a:path extrusionOk="0" h="626" w="826">
                  <a:moveTo>
                    <a:pt x="0" y="1"/>
                  </a:moveTo>
                  <a:lnTo>
                    <a:pt x="0" y="101"/>
                  </a:lnTo>
                  <a:cubicBezTo>
                    <a:pt x="0" y="101"/>
                    <a:pt x="400" y="201"/>
                    <a:pt x="725" y="526"/>
                  </a:cubicBezTo>
                  <a:lnTo>
                    <a:pt x="725" y="626"/>
                  </a:lnTo>
                  <a:lnTo>
                    <a:pt x="825" y="626"/>
                  </a:lnTo>
                  <a:lnTo>
                    <a:pt x="825" y="526"/>
                  </a:lnTo>
                  <a:cubicBezTo>
                    <a:pt x="400" y="101"/>
                    <a:pt x="100" y="1"/>
                    <a:pt x="100" y="1"/>
                  </a:cubicBezTo>
                  <a:close/>
                </a:path>
              </a:pathLst>
            </a:custGeom>
            <a:solidFill>
              <a:srgbClr val="0E27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25"/>
            <p:cNvSpPr/>
            <p:nvPr/>
          </p:nvSpPr>
          <p:spPr>
            <a:xfrm>
              <a:off x="5047586" y="4536813"/>
              <a:ext cx="43115" cy="32676"/>
            </a:xfrm>
            <a:custGeom>
              <a:rect b="b" l="l" r="r" t="t"/>
              <a:pathLst>
                <a:path extrusionOk="0" h="626" w="826">
                  <a:moveTo>
                    <a:pt x="100" y="1"/>
                  </a:moveTo>
                  <a:lnTo>
                    <a:pt x="0" y="101"/>
                  </a:lnTo>
                  <a:cubicBezTo>
                    <a:pt x="0" y="101"/>
                    <a:pt x="425" y="226"/>
                    <a:pt x="725" y="626"/>
                  </a:cubicBezTo>
                  <a:lnTo>
                    <a:pt x="825" y="526"/>
                  </a:lnTo>
                  <a:cubicBezTo>
                    <a:pt x="425" y="101"/>
                    <a:pt x="100" y="1"/>
                    <a:pt x="100" y="1"/>
                  </a:cubicBezTo>
                  <a:close/>
                </a:path>
              </a:pathLst>
            </a:custGeom>
            <a:solidFill>
              <a:srgbClr val="0E27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25"/>
            <p:cNvSpPr/>
            <p:nvPr/>
          </p:nvSpPr>
          <p:spPr>
            <a:xfrm>
              <a:off x="5058025" y="3254265"/>
              <a:ext cx="489299" cy="1258847"/>
            </a:xfrm>
            <a:custGeom>
              <a:rect b="b" l="l" r="r" t="t"/>
              <a:pathLst>
                <a:path extrusionOk="0" h="24117" w="9374">
                  <a:moveTo>
                    <a:pt x="9374" y="1"/>
                  </a:moveTo>
                  <a:lnTo>
                    <a:pt x="1250" y="1676"/>
                  </a:lnTo>
                  <a:cubicBezTo>
                    <a:pt x="1250" y="1676"/>
                    <a:pt x="225" y="10524"/>
                    <a:pt x="125" y="12699"/>
                  </a:cubicBezTo>
                  <a:cubicBezTo>
                    <a:pt x="0" y="15423"/>
                    <a:pt x="225" y="23747"/>
                    <a:pt x="225" y="23747"/>
                  </a:cubicBezTo>
                  <a:cubicBezTo>
                    <a:pt x="664" y="23947"/>
                    <a:pt x="1118" y="24009"/>
                    <a:pt x="1511" y="24009"/>
                  </a:cubicBezTo>
                  <a:cubicBezTo>
                    <a:pt x="2147" y="24009"/>
                    <a:pt x="2625" y="23847"/>
                    <a:pt x="2625" y="23847"/>
                  </a:cubicBezTo>
                  <a:cubicBezTo>
                    <a:pt x="3025" y="23122"/>
                    <a:pt x="3250" y="14373"/>
                    <a:pt x="3550" y="12699"/>
                  </a:cubicBezTo>
                  <a:cubicBezTo>
                    <a:pt x="3875" y="11149"/>
                    <a:pt x="4500" y="6350"/>
                    <a:pt x="4500" y="6350"/>
                  </a:cubicBezTo>
                  <a:lnTo>
                    <a:pt x="5124" y="6350"/>
                  </a:lnTo>
                  <a:cubicBezTo>
                    <a:pt x="5224" y="8325"/>
                    <a:pt x="4899" y="10724"/>
                    <a:pt x="4899" y="12924"/>
                  </a:cubicBezTo>
                  <a:cubicBezTo>
                    <a:pt x="4899" y="18423"/>
                    <a:pt x="5224" y="23647"/>
                    <a:pt x="5224" y="23647"/>
                  </a:cubicBezTo>
                  <a:cubicBezTo>
                    <a:pt x="5624" y="24007"/>
                    <a:pt x="6136" y="24117"/>
                    <a:pt x="6614" y="24117"/>
                  </a:cubicBezTo>
                  <a:cubicBezTo>
                    <a:pt x="7362" y="24117"/>
                    <a:pt x="8024" y="23847"/>
                    <a:pt x="8024" y="23847"/>
                  </a:cubicBezTo>
                  <a:cubicBezTo>
                    <a:pt x="8874" y="20197"/>
                    <a:pt x="8024" y="16548"/>
                    <a:pt x="8349" y="13124"/>
                  </a:cubicBezTo>
                  <a:cubicBezTo>
                    <a:pt x="8974" y="5825"/>
                    <a:pt x="9374" y="1"/>
                    <a:pt x="9374" y="1"/>
                  </a:cubicBezTo>
                  <a:close/>
                </a:path>
              </a:pathLst>
            </a:custGeom>
            <a:solidFill>
              <a:srgbClr val="123D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25"/>
            <p:cNvSpPr/>
            <p:nvPr/>
          </p:nvSpPr>
          <p:spPr>
            <a:xfrm>
              <a:off x="5085429" y="2689329"/>
              <a:ext cx="511483" cy="694070"/>
            </a:xfrm>
            <a:custGeom>
              <a:rect b="b" l="l" r="r" t="t"/>
              <a:pathLst>
                <a:path extrusionOk="0" h="13297" w="9799">
                  <a:moveTo>
                    <a:pt x="5099" y="1"/>
                  </a:moveTo>
                  <a:cubicBezTo>
                    <a:pt x="2500" y="101"/>
                    <a:pt x="0" y="926"/>
                    <a:pt x="0" y="926"/>
                  </a:cubicBezTo>
                  <a:cubicBezTo>
                    <a:pt x="225" y="5300"/>
                    <a:pt x="1050" y="12799"/>
                    <a:pt x="1050" y="12799"/>
                  </a:cubicBezTo>
                  <a:cubicBezTo>
                    <a:pt x="2012" y="13161"/>
                    <a:pt x="2929" y="13297"/>
                    <a:pt x="3764" y="13297"/>
                  </a:cubicBezTo>
                  <a:cubicBezTo>
                    <a:pt x="6266" y="13297"/>
                    <a:pt x="8024" y="12074"/>
                    <a:pt x="8024" y="12074"/>
                  </a:cubicBezTo>
                  <a:cubicBezTo>
                    <a:pt x="8549" y="8749"/>
                    <a:pt x="9798" y="926"/>
                    <a:pt x="9798" y="926"/>
                  </a:cubicBezTo>
                  <a:cubicBezTo>
                    <a:pt x="8349" y="501"/>
                    <a:pt x="6474" y="1"/>
                    <a:pt x="5099" y="1"/>
                  </a:cubicBezTo>
                  <a:close/>
                </a:path>
              </a:pathLst>
            </a:custGeom>
            <a:solidFill>
              <a:srgbClr val="84D0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25"/>
            <p:cNvSpPr/>
            <p:nvPr/>
          </p:nvSpPr>
          <p:spPr>
            <a:xfrm>
              <a:off x="5390731" y="2258803"/>
              <a:ext cx="86126" cy="190521"/>
            </a:xfrm>
            <a:custGeom>
              <a:rect b="b" l="l" r="r" t="t"/>
              <a:pathLst>
                <a:path extrusionOk="0" h="3650" w="1650">
                  <a:moveTo>
                    <a:pt x="1650" y="0"/>
                  </a:moveTo>
                  <a:cubicBezTo>
                    <a:pt x="1250" y="125"/>
                    <a:pt x="400" y="125"/>
                    <a:pt x="0" y="125"/>
                  </a:cubicBezTo>
                  <a:cubicBezTo>
                    <a:pt x="0" y="425"/>
                    <a:pt x="100" y="1250"/>
                    <a:pt x="100" y="1250"/>
                  </a:cubicBezTo>
                  <a:cubicBezTo>
                    <a:pt x="100" y="1250"/>
                    <a:pt x="200" y="1575"/>
                    <a:pt x="625" y="1775"/>
                  </a:cubicBezTo>
                  <a:lnTo>
                    <a:pt x="625" y="3550"/>
                  </a:lnTo>
                  <a:lnTo>
                    <a:pt x="1125" y="3650"/>
                  </a:lnTo>
                  <a:lnTo>
                    <a:pt x="1125" y="2725"/>
                  </a:lnTo>
                  <a:cubicBezTo>
                    <a:pt x="1125" y="2725"/>
                    <a:pt x="1125" y="2300"/>
                    <a:pt x="1650" y="2300"/>
                  </a:cubicBezTo>
                  <a:cubicBezTo>
                    <a:pt x="1650" y="2300"/>
                    <a:pt x="1550" y="325"/>
                    <a:pt x="1650" y="125"/>
                  </a:cubicBezTo>
                  <a:lnTo>
                    <a:pt x="1650" y="0"/>
                  </a:lnTo>
                  <a:close/>
                </a:path>
              </a:pathLst>
            </a:custGeom>
            <a:solidFill>
              <a:srgbClr val="51302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25"/>
            <p:cNvSpPr/>
            <p:nvPr/>
          </p:nvSpPr>
          <p:spPr>
            <a:xfrm>
              <a:off x="5265458" y="2672365"/>
              <a:ext cx="118802" cy="597609"/>
            </a:xfrm>
            <a:custGeom>
              <a:rect b="b" l="l" r="r" t="t"/>
              <a:pathLst>
                <a:path extrusionOk="0" h="11449" w="2276">
                  <a:moveTo>
                    <a:pt x="1150" y="1"/>
                  </a:moveTo>
                  <a:lnTo>
                    <a:pt x="625" y="526"/>
                  </a:lnTo>
                  <a:lnTo>
                    <a:pt x="1025" y="1251"/>
                  </a:lnTo>
                  <a:lnTo>
                    <a:pt x="1" y="10424"/>
                  </a:lnTo>
                  <a:lnTo>
                    <a:pt x="1025" y="11449"/>
                  </a:lnTo>
                  <a:lnTo>
                    <a:pt x="1875" y="10324"/>
                  </a:lnTo>
                  <a:lnTo>
                    <a:pt x="1875" y="1351"/>
                  </a:lnTo>
                  <a:lnTo>
                    <a:pt x="2275" y="726"/>
                  </a:lnTo>
                  <a:lnTo>
                    <a:pt x="2075" y="101"/>
                  </a:lnTo>
                  <a:lnTo>
                    <a:pt x="1150" y="1"/>
                  </a:lnTo>
                  <a:close/>
                </a:path>
              </a:pathLst>
            </a:custGeom>
            <a:solidFill>
              <a:srgbClr val="F46C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25"/>
            <p:cNvSpPr/>
            <p:nvPr/>
          </p:nvSpPr>
          <p:spPr>
            <a:xfrm>
              <a:off x="5358108" y="2639794"/>
              <a:ext cx="108310" cy="130494"/>
            </a:xfrm>
            <a:custGeom>
              <a:rect b="b" l="l" r="r" t="t"/>
              <a:pathLst>
                <a:path extrusionOk="0" h="2500" w="2075">
                  <a:moveTo>
                    <a:pt x="1350" y="0"/>
                  </a:moveTo>
                  <a:lnTo>
                    <a:pt x="0" y="625"/>
                  </a:lnTo>
                  <a:lnTo>
                    <a:pt x="725" y="2500"/>
                  </a:lnTo>
                  <a:lnTo>
                    <a:pt x="2075" y="1150"/>
                  </a:lnTo>
                  <a:lnTo>
                    <a:pt x="1350" y="0"/>
                  </a:lnTo>
                  <a:close/>
                </a:path>
              </a:pathLst>
            </a:custGeom>
            <a:solidFill>
              <a:srgbClr val="84D0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25"/>
            <p:cNvSpPr/>
            <p:nvPr/>
          </p:nvSpPr>
          <p:spPr>
            <a:xfrm>
              <a:off x="5232834" y="2639794"/>
              <a:ext cx="92703" cy="114835"/>
            </a:xfrm>
            <a:custGeom>
              <a:rect b="b" l="l" r="r" t="t"/>
              <a:pathLst>
                <a:path extrusionOk="0" h="2200" w="1776">
                  <a:moveTo>
                    <a:pt x="626" y="0"/>
                  </a:moveTo>
                  <a:lnTo>
                    <a:pt x="1" y="1050"/>
                  </a:lnTo>
                  <a:lnTo>
                    <a:pt x="726" y="2200"/>
                  </a:lnTo>
                  <a:lnTo>
                    <a:pt x="1775" y="625"/>
                  </a:lnTo>
                  <a:lnTo>
                    <a:pt x="626" y="0"/>
                  </a:lnTo>
                  <a:close/>
                </a:path>
              </a:pathLst>
            </a:custGeom>
            <a:solidFill>
              <a:srgbClr val="84D0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25"/>
            <p:cNvSpPr/>
            <p:nvPr/>
          </p:nvSpPr>
          <p:spPr>
            <a:xfrm>
              <a:off x="5227614" y="2368366"/>
              <a:ext cx="48335" cy="113582"/>
            </a:xfrm>
            <a:custGeom>
              <a:rect b="b" l="l" r="r" t="t"/>
              <a:pathLst>
                <a:path extrusionOk="0" h="2176" w="926">
                  <a:moveTo>
                    <a:pt x="826" y="1"/>
                  </a:moveTo>
                  <a:lnTo>
                    <a:pt x="1" y="1976"/>
                  </a:lnTo>
                  <a:lnTo>
                    <a:pt x="926" y="2176"/>
                  </a:lnTo>
                  <a:lnTo>
                    <a:pt x="826" y="1"/>
                  </a:lnTo>
                  <a:close/>
                </a:path>
              </a:pathLst>
            </a:custGeom>
            <a:solidFill>
              <a:srgbClr val="E5BE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25"/>
            <p:cNvSpPr/>
            <p:nvPr/>
          </p:nvSpPr>
          <p:spPr>
            <a:xfrm>
              <a:off x="5298081" y="2321284"/>
              <a:ext cx="80958" cy="14563"/>
            </a:xfrm>
            <a:custGeom>
              <a:rect b="b" l="l" r="r" t="t"/>
              <a:pathLst>
                <a:path extrusionOk="0" h="279" w="1551">
                  <a:moveTo>
                    <a:pt x="724" y="0"/>
                  </a:moveTo>
                  <a:cubicBezTo>
                    <a:pt x="495" y="0"/>
                    <a:pt x="242" y="70"/>
                    <a:pt x="0" y="278"/>
                  </a:cubicBezTo>
                  <a:lnTo>
                    <a:pt x="1550" y="278"/>
                  </a:lnTo>
                  <a:cubicBezTo>
                    <a:pt x="1550" y="278"/>
                    <a:pt x="1184" y="0"/>
                    <a:pt x="724" y="0"/>
                  </a:cubicBezTo>
                  <a:close/>
                </a:path>
              </a:pathLst>
            </a:custGeom>
            <a:solidFill>
              <a:srgbClr val="51302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25"/>
            <p:cNvSpPr/>
            <p:nvPr/>
          </p:nvSpPr>
          <p:spPr>
            <a:xfrm>
              <a:off x="5188466" y="2325616"/>
              <a:ext cx="65299" cy="20670"/>
            </a:xfrm>
            <a:custGeom>
              <a:rect b="b" l="l" r="r" t="t"/>
              <a:pathLst>
                <a:path extrusionOk="0" h="396" w="1251">
                  <a:moveTo>
                    <a:pt x="651" y="1"/>
                  </a:moveTo>
                  <a:cubicBezTo>
                    <a:pt x="454" y="1"/>
                    <a:pt x="227" y="96"/>
                    <a:pt x="1" y="395"/>
                  </a:cubicBezTo>
                  <a:lnTo>
                    <a:pt x="1251" y="295"/>
                  </a:lnTo>
                  <a:cubicBezTo>
                    <a:pt x="1251" y="295"/>
                    <a:pt x="997" y="1"/>
                    <a:pt x="651" y="1"/>
                  </a:cubicBezTo>
                  <a:close/>
                </a:path>
              </a:pathLst>
            </a:custGeom>
            <a:solidFill>
              <a:srgbClr val="51302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25"/>
            <p:cNvSpPr/>
            <p:nvPr/>
          </p:nvSpPr>
          <p:spPr>
            <a:xfrm>
              <a:off x="5107613" y="2149136"/>
              <a:ext cx="373578" cy="149859"/>
            </a:xfrm>
            <a:custGeom>
              <a:rect b="b" l="l" r="r" t="t"/>
              <a:pathLst>
                <a:path extrusionOk="0" h="2871" w="7157">
                  <a:moveTo>
                    <a:pt x="1742" y="1"/>
                  </a:moveTo>
                  <a:cubicBezTo>
                    <a:pt x="1650" y="1"/>
                    <a:pt x="1553" y="9"/>
                    <a:pt x="1450" y="27"/>
                  </a:cubicBezTo>
                  <a:cubicBezTo>
                    <a:pt x="100" y="452"/>
                    <a:pt x="0" y="2101"/>
                    <a:pt x="1250" y="2626"/>
                  </a:cubicBezTo>
                  <a:cubicBezTo>
                    <a:pt x="1526" y="2742"/>
                    <a:pt x="1884" y="2787"/>
                    <a:pt x="2275" y="2787"/>
                  </a:cubicBezTo>
                  <a:cubicBezTo>
                    <a:pt x="3650" y="2787"/>
                    <a:pt x="5424" y="2226"/>
                    <a:pt x="5424" y="2226"/>
                  </a:cubicBezTo>
                  <a:cubicBezTo>
                    <a:pt x="5424" y="2226"/>
                    <a:pt x="6113" y="2871"/>
                    <a:pt x="6602" y="2871"/>
                  </a:cubicBezTo>
                  <a:cubicBezTo>
                    <a:pt x="6846" y="2871"/>
                    <a:pt x="7041" y="2710"/>
                    <a:pt x="7074" y="2226"/>
                  </a:cubicBezTo>
                  <a:cubicBezTo>
                    <a:pt x="7156" y="929"/>
                    <a:pt x="6254" y="497"/>
                    <a:pt x="5123" y="497"/>
                  </a:cubicBezTo>
                  <a:cubicBezTo>
                    <a:pt x="4882" y="497"/>
                    <a:pt x="4630" y="516"/>
                    <a:pt x="4374" y="552"/>
                  </a:cubicBezTo>
                  <a:cubicBezTo>
                    <a:pt x="4187" y="590"/>
                    <a:pt x="4018" y="607"/>
                    <a:pt x="3864" y="607"/>
                  </a:cubicBezTo>
                  <a:cubicBezTo>
                    <a:pt x="2934" y="607"/>
                    <a:pt x="2536" y="1"/>
                    <a:pt x="1742" y="1"/>
                  </a:cubicBezTo>
                  <a:close/>
                </a:path>
              </a:pathLst>
            </a:custGeom>
            <a:solidFill>
              <a:srgbClr val="51302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25"/>
            <p:cNvSpPr/>
            <p:nvPr/>
          </p:nvSpPr>
          <p:spPr>
            <a:xfrm>
              <a:off x="5058025" y="2694549"/>
              <a:ext cx="587170" cy="810940"/>
            </a:xfrm>
            <a:custGeom>
              <a:rect b="b" l="l" r="r" t="t"/>
              <a:pathLst>
                <a:path extrusionOk="0" h="15536" w="11249">
                  <a:moveTo>
                    <a:pt x="3350" y="1"/>
                  </a:moveTo>
                  <a:cubicBezTo>
                    <a:pt x="1675" y="401"/>
                    <a:pt x="0" y="826"/>
                    <a:pt x="0" y="826"/>
                  </a:cubicBezTo>
                  <a:lnTo>
                    <a:pt x="850" y="7600"/>
                  </a:lnTo>
                  <a:cubicBezTo>
                    <a:pt x="850" y="9274"/>
                    <a:pt x="525" y="14998"/>
                    <a:pt x="525" y="14998"/>
                  </a:cubicBezTo>
                  <a:cubicBezTo>
                    <a:pt x="1067" y="15264"/>
                    <a:pt x="1702" y="15349"/>
                    <a:pt x="2290" y="15349"/>
                  </a:cubicBezTo>
                  <a:cubicBezTo>
                    <a:pt x="3303" y="15349"/>
                    <a:pt x="4175" y="15098"/>
                    <a:pt x="4175" y="15098"/>
                  </a:cubicBezTo>
                  <a:lnTo>
                    <a:pt x="4799" y="13124"/>
                  </a:lnTo>
                  <a:lnTo>
                    <a:pt x="4799" y="13124"/>
                  </a:lnTo>
                  <a:cubicBezTo>
                    <a:pt x="4797" y="13133"/>
                    <a:pt x="4706" y="13452"/>
                    <a:pt x="5124" y="15398"/>
                  </a:cubicBezTo>
                  <a:cubicBezTo>
                    <a:pt x="5333" y="15496"/>
                    <a:pt x="5630" y="15535"/>
                    <a:pt x="5973" y="15535"/>
                  </a:cubicBezTo>
                  <a:cubicBezTo>
                    <a:pt x="7480" y="15535"/>
                    <a:pt x="9899" y="14773"/>
                    <a:pt x="9899" y="14773"/>
                  </a:cubicBezTo>
                  <a:lnTo>
                    <a:pt x="9599" y="8324"/>
                  </a:lnTo>
                  <a:lnTo>
                    <a:pt x="11248" y="526"/>
                  </a:lnTo>
                  <a:cubicBezTo>
                    <a:pt x="9699" y="101"/>
                    <a:pt x="7824" y="101"/>
                    <a:pt x="7824" y="101"/>
                  </a:cubicBezTo>
                  <a:lnTo>
                    <a:pt x="4899" y="7075"/>
                  </a:lnTo>
                  <a:lnTo>
                    <a:pt x="3350" y="1"/>
                  </a:lnTo>
                  <a:close/>
                </a:path>
              </a:pathLst>
            </a:custGeom>
            <a:solidFill>
              <a:srgbClr val="1654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25"/>
            <p:cNvSpPr/>
            <p:nvPr/>
          </p:nvSpPr>
          <p:spPr>
            <a:xfrm>
              <a:off x="5085429" y="3041611"/>
              <a:ext cx="489299" cy="466593"/>
            </a:xfrm>
            <a:custGeom>
              <a:rect b="b" l="l" r="r" t="t"/>
              <a:pathLst>
                <a:path extrusionOk="0" h="8939" w="9374">
                  <a:moveTo>
                    <a:pt x="9374" y="1"/>
                  </a:moveTo>
                  <a:lnTo>
                    <a:pt x="9374" y="1"/>
                  </a:lnTo>
                  <a:cubicBezTo>
                    <a:pt x="7924" y="1375"/>
                    <a:pt x="5849" y="2400"/>
                    <a:pt x="3975" y="3125"/>
                  </a:cubicBezTo>
                  <a:cubicBezTo>
                    <a:pt x="2825" y="3550"/>
                    <a:pt x="1575" y="3875"/>
                    <a:pt x="225" y="4175"/>
                  </a:cubicBezTo>
                  <a:cubicBezTo>
                    <a:pt x="100" y="6250"/>
                    <a:pt x="0" y="8349"/>
                    <a:pt x="0" y="8349"/>
                  </a:cubicBezTo>
                  <a:cubicBezTo>
                    <a:pt x="542" y="8615"/>
                    <a:pt x="1177" y="8700"/>
                    <a:pt x="1765" y="8700"/>
                  </a:cubicBezTo>
                  <a:cubicBezTo>
                    <a:pt x="2778" y="8700"/>
                    <a:pt x="3650" y="8449"/>
                    <a:pt x="3650" y="8449"/>
                  </a:cubicBezTo>
                  <a:lnTo>
                    <a:pt x="4274" y="6575"/>
                  </a:lnTo>
                  <a:lnTo>
                    <a:pt x="4274" y="6575"/>
                  </a:lnTo>
                  <a:cubicBezTo>
                    <a:pt x="4274" y="6575"/>
                    <a:pt x="4175" y="7100"/>
                    <a:pt x="4599" y="8749"/>
                  </a:cubicBezTo>
                  <a:cubicBezTo>
                    <a:pt x="4844" y="8885"/>
                    <a:pt x="5208" y="8938"/>
                    <a:pt x="5627" y="8938"/>
                  </a:cubicBezTo>
                  <a:cubicBezTo>
                    <a:pt x="7138" y="8938"/>
                    <a:pt x="9374" y="8249"/>
                    <a:pt x="9374" y="8249"/>
                  </a:cubicBezTo>
                  <a:lnTo>
                    <a:pt x="9074" y="1775"/>
                  </a:lnTo>
                  <a:lnTo>
                    <a:pt x="9374" y="1"/>
                  </a:lnTo>
                  <a:close/>
                </a:path>
              </a:pathLst>
            </a:custGeom>
            <a:solidFill>
              <a:srgbClr val="1654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25"/>
            <p:cNvSpPr/>
            <p:nvPr/>
          </p:nvSpPr>
          <p:spPr>
            <a:xfrm>
              <a:off x="5390731" y="3269924"/>
              <a:ext cx="151373" cy="39200"/>
            </a:xfrm>
            <a:custGeom>
              <a:rect b="b" l="l" r="r" t="t"/>
              <a:pathLst>
                <a:path extrusionOk="0" h="751" w="2900">
                  <a:moveTo>
                    <a:pt x="2800" y="1"/>
                  </a:moveTo>
                  <a:lnTo>
                    <a:pt x="0" y="326"/>
                  </a:lnTo>
                  <a:lnTo>
                    <a:pt x="0" y="751"/>
                  </a:lnTo>
                  <a:lnTo>
                    <a:pt x="2900" y="526"/>
                  </a:lnTo>
                  <a:lnTo>
                    <a:pt x="2800" y="1"/>
                  </a:lnTo>
                  <a:close/>
                </a:path>
              </a:pathLst>
            </a:custGeom>
            <a:solidFill>
              <a:srgbClr val="123D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" name="Google Shape;861;p25"/>
            <p:cNvSpPr/>
            <p:nvPr/>
          </p:nvSpPr>
          <p:spPr>
            <a:xfrm>
              <a:off x="5090649" y="3281668"/>
              <a:ext cx="152678" cy="32676"/>
            </a:xfrm>
            <a:custGeom>
              <a:rect b="b" l="l" r="r" t="t"/>
              <a:pathLst>
                <a:path extrusionOk="0" h="626" w="2925">
                  <a:moveTo>
                    <a:pt x="125" y="1"/>
                  </a:moveTo>
                  <a:lnTo>
                    <a:pt x="0" y="526"/>
                  </a:lnTo>
                  <a:lnTo>
                    <a:pt x="2925" y="626"/>
                  </a:lnTo>
                  <a:lnTo>
                    <a:pt x="2925" y="101"/>
                  </a:lnTo>
                  <a:lnTo>
                    <a:pt x="125" y="1"/>
                  </a:lnTo>
                  <a:close/>
                </a:path>
              </a:pathLst>
            </a:custGeom>
            <a:solidFill>
              <a:srgbClr val="123D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25"/>
            <p:cNvSpPr/>
            <p:nvPr/>
          </p:nvSpPr>
          <p:spPr>
            <a:xfrm>
              <a:off x="5475917" y="3199509"/>
              <a:ext cx="273619" cy="161395"/>
            </a:xfrm>
            <a:custGeom>
              <a:rect b="b" l="l" r="r" t="t"/>
              <a:pathLst>
                <a:path extrusionOk="0" h="3092" w="5242">
                  <a:moveTo>
                    <a:pt x="3767" y="0"/>
                  </a:moveTo>
                  <a:lnTo>
                    <a:pt x="2218" y="1775"/>
                  </a:lnTo>
                  <a:cubicBezTo>
                    <a:pt x="2218" y="1775"/>
                    <a:pt x="1671" y="1141"/>
                    <a:pt x="1252" y="1141"/>
                  </a:cubicBezTo>
                  <a:cubicBezTo>
                    <a:pt x="1223" y="1141"/>
                    <a:pt x="1195" y="1144"/>
                    <a:pt x="1168" y="1150"/>
                  </a:cubicBezTo>
                  <a:cubicBezTo>
                    <a:pt x="1168" y="1150"/>
                    <a:pt x="1" y="2036"/>
                    <a:pt x="250" y="2036"/>
                  </a:cubicBezTo>
                  <a:cubicBezTo>
                    <a:pt x="333" y="2036"/>
                    <a:pt x="574" y="1937"/>
                    <a:pt x="1068" y="1675"/>
                  </a:cubicBezTo>
                  <a:lnTo>
                    <a:pt x="1068" y="1675"/>
                  </a:lnTo>
                  <a:cubicBezTo>
                    <a:pt x="1068" y="1675"/>
                    <a:pt x="493" y="2583"/>
                    <a:pt x="606" y="2583"/>
                  </a:cubicBezTo>
                  <a:cubicBezTo>
                    <a:pt x="660" y="2583"/>
                    <a:pt x="869" y="2378"/>
                    <a:pt x="1368" y="1775"/>
                  </a:cubicBezTo>
                  <a:lnTo>
                    <a:pt x="1368" y="1775"/>
                  </a:lnTo>
                  <a:cubicBezTo>
                    <a:pt x="1368" y="1775"/>
                    <a:pt x="932" y="2859"/>
                    <a:pt x="1063" y="2859"/>
                  </a:cubicBezTo>
                  <a:cubicBezTo>
                    <a:pt x="1123" y="2859"/>
                    <a:pt x="1301" y="2633"/>
                    <a:pt x="1693" y="1975"/>
                  </a:cubicBezTo>
                  <a:lnTo>
                    <a:pt x="1693" y="1975"/>
                  </a:lnTo>
                  <a:cubicBezTo>
                    <a:pt x="1692" y="1975"/>
                    <a:pt x="1160" y="3092"/>
                    <a:pt x="1269" y="3092"/>
                  </a:cubicBezTo>
                  <a:cubicBezTo>
                    <a:pt x="1313" y="3092"/>
                    <a:pt x="1462" y="2910"/>
                    <a:pt x="1793" y="2400"/>
                  </a:cubicBezTo>
                  <a:cubicBezTo>
                    <a:pt x="1793" y="2400"/>
                    <a:pt x="1864" y="2990"/>
                    <a:pt x="2265" y="2990"/>
                  </a:cubicBezTo>
                  <a:cubicBezTo>
                    <a:pt x="2338" y="2990"/>
                    <a:pt x="2421" y="2971"/>
                    <a:pt x="2517" y="2925"/>
                  </a:cubicBezTo>
                  <a:cubicBezTo>
                    <a:pt x="3142" y="2600"/>
                    <a:pt x="5242" y="225"/>
                    <a:pt x="5242" y="225"/>
                  </a:cubicBezTo>
                  <a:lnTo>
                    <a:pt x="3767" y="0"/>
                  </a:lnTo>
                  <a:close/>
                </a:path>
              </a:pathLst>
            </a:custGeom>
            <a:solidFill>
              <a:srgbClr val="FFD9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25"/>
            <p:cNvSpPr/>
            <p:nvPr/>
          </p:nvSpPr>
          <p:spPr>
            <a:xfrm>
              <a:off x="5564235" y="2721953"/>
              <a:ext cx="244023" cy="364078"/>
            </a:xfrm>
            <a:custGeom>
              <a:rect b="b" l="l" r="r" t="t"/>
              <a:pathLst>
                <a:path extrusionOk="0" h="6975" w="4675">
                  <a:moveTo>
                    <a:pt x="526" y="1"/>
                  </a:moveTo>
                  <a:lnTo>
                    <a:pt x="1" y="3325"/>
                  </a:lnTo>
                  <a:lnTo>
                    <a:pt x="2600" y="6975"/>
                  </a:lnTo>
                  <a:cubicBezTo>
                    <a:pt x="3850" y="6750"/>
                    <a:pt x="4675" y="5825"/>
                    <a:pt x="4675" y="5825"/>
                  </a:cubicBezTo>
                  <a:cubicBezTo>
                    <a:pt x="3750" y="3625"/>
                    <a:pt x="1550" y="101"/>
                    <a:pt x="1550" y="101"/>
                  </a:cubicBezTo>
                  <a:lnTo>
                    <a:pt x="526" y="1"/>
                  </a:lnTo>
                  <a:close/>
                </a:path>
              </a:pathLst>
            </a:custGeom>
            <a:solidFill>
              <a:srgbClr val="1654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25"/>
            <p:cNvSpPr/>
            <p:nvPr/>
          </p:nvSpPr>
          <p:spPr>
            <a:xfrm>
              <a:off x="5586419" y="3221693"/>
              <a:ext cx="97923" cy="120054"/>
            </a:xfrm>
            <a:custGeom>
              <a:rect b="b" l="l" r="r" t="t"/>
              <a:pathLst>
                <a:path extrusionOk="0" h="2300" w="1876">
                  <a:moveTo>
                    <a:pt x="725" y="0"/>
                  </a:moveTo>
                  <a:cubicBezTo>
                    <a:pt x="400" y="300"/>
                    <a:pt x="200" y="725"/>
                    <a:pt x="1" y="925"/>
                  </a:cubicBezTo>
                  <a:cubicBezTo>
                    <a:pt x="1" y="925"/>
                    <a:pt x="300" y="2075"/>
                    <a:pt x="925" y="2300"/>
                  </a:cubicBezTo>
                  <a:cubicBezTo>
                    <a:pt x="925" y="2300"/>
                    <a:pt x="1350" y="1975"/>
                    <a:pt x="1875" y="1550"/>
                  </a:cubicBezTo>
                  <a:cubicBezTo>
                    <a:pt x="1350" y="1150"/>
                    <a:pt x="925" y="625"/>
                    <a:pt x="725" y="0"/>
                  </a:cubicBezTo>
                  <a:close/>
                </a:path>
              </a:pathLst>
            </a:custGeom>
            <a:solidFill>
              <a:srgbClr val="AED4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25"/>
            <p:cNvSpPr/>
            <p:nvPr/>
          </p:nvSpPr>
          <p:spPr>
            <a:xfrm>
              <a:off x="4640498" y="2845505"/>
              <a:ext cx="58774" cy="60497"/>
            </a:xfrm>
            <a:custGeom>
              <a:rect b="b" l="l" r="r" t="t"/>
              <a:pathLst>
                <a:path extrusionOk="0" h="1159" w="1126">
                  <a:moveTo>
                    <a:pt x="304" y="0"/>
                  </a:moveTo>
                  <a:cubicBezTo>
                    <a:pt x="90" y="0"/>
                    <a:pt x="1" y="233"/>
                    <a:pt x="1" y="233"/>
                  </a:cubicBezTo>
                  <a:lnTo>
                    <a:pt x="1026" y="1158"/>
                  </a:lnTo>
                  <a:cubicBezTo>
                    <a:pt x="1026" y="1158"/>
                    <a:pt x="1125" y="633"/>
                    <a:pt x="726" y="233"/>
                  </a:cubicBezTo>
                  <a:cubicBezTo>
                    <a:pt x="551" y="58"/>
                    <a:pt x="412" y="0"/>
                    <a:pt x="304" y="0"/>
                  </a:cubicBezTo>
                  <a:close/>
                </a:path>
              </a:pathLst>
            </a:custGeom>
            <a:solidFill>
              <a:srgbClr val="FFD9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25"/>
            <p:cNvSpPr/>
            <p:nvPr/>
          </p:nvSpPr>
          <p:spPr>
            <a:xfrm>
              <a:off x="5591639" y="2972763"/>
              <a:ext cx="238804" cy="357240"/>
            </a:xfrm>
            <a:custGeom>
              <a:rect b="b" l="l" r="r" t="t"/>
              <a:pathLst>
                <a:path extrusionOk="0" h="6844" w="4575">
                  <a:moveTo>
                    <a:pt x="3536" y="1"/>
                  </a:moveTo>
                  <a:cubicBezTo>
                    <a:pt x="3116" y="1"/>
                    <a:pt x="2175" y="1945"/>
                    <a:pt x="2175" y="1945"/>
                  </a:cubicBezTo>
                  <a:cubicBezTo>
                    <a:pt x="625" y="4569"/>
                    <a:pt x="625" y="4344"/>
                    <a:pt x="1" y="5394"/>
                  </a:cubicBezTo>
                  <a:cubicBezTo>
                    <a:pt x="1" y="5394"/>
                    <a:pt x="825" y="6744"/>
                    <a:pt x="1550" y="6844"/>
                  </a:cubicBezTo>
                  <a:cubicBezTo>
                    <a:pt x="1550" y="6844"/>
                    <a:pt x="4275" y="4044"/>
                    <a:pt x="4575" y="2370"/>
                  </a:cubicBezTo>
                  <a:cubicBezTo>
                    <a:pt x="4575" y="2370"/>
                    <a:pt x="4050" y="695"/>
                    <a:pt x="3650" y="70"/>
                  </a:cubicBezTo>
                  <a:cubicBezTo>
                    <a:pt x="3619" y="22"/>
                    <a:pt x="3580" y="1"/>
                    <a:pt x="3536" y="1"/>
                  </a:cubicBezTo>
                  <a:close/>
                </a:path>
              </a:pathLst>
            </a:custGeom>
            <a:solidFill>
              <a:srgbClr val="1654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25"/>
            <p:cNvSpPr/>
            <p:nvPr/>
          </p:nvSpPr>
          <p:spPr>
            <a:xfrm>
              <a:off x="4917092" y="2737612"/>
              <a:ext cx="206232" cy="364078"/>
            </a:xfrm>
            <a:custGeom>
              <a:rect b="b" l="l" r="r" t="t"/>
              <a:pathLst>
                <a:path extrusionOk="0" h="6975" w="3951">
                  <a:moveTo>
                    <a:pt x="2700" y="1"/>
                  </a:moveTo>
                  <a:cubicBezTo>
                    <a:pt x="2700" y="1"/>
                    <a:pt x="526" y="3750"/>
                    <a:pt x="1" y="5950"/>
                  </a:cubicBezTo>
                  <a:cubicBezTo>
                    <a:pt x="1" y="5950"/>
                    <a:pt x="626" y="6975"/>
                    <a:pt x="1775" y="6975"/>
                  </a:cubicBezTo>
                  <a:lnTo>
                    <a:pt x="3950" y="3450"/>
                  </a:lnTo>
                  <a:lnTo>
                    <a:pt x="2700" y="1"/>
                  </a:lnTo>
                  <a:close/>
                </a:path>
              </a:pathLst>
            </a:custGeom>
            <a:solidFill>
              <a:srgbClr val="1654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25"/>
            <p:cNvSpPr/>
            <p:nvPr/>
          </p:nvSpPr>
          <p:spPr>
            <a:xfrm>
              <a:off x="4601350" y="2838093"/>
              <a:ext cx="137071" cy="150068"/>
            </a:xfrm>
            <a:custGeom>
              <a:rect b="b" l="l" r="r" t="t"/>
              <a:pathLst>
                <a:path extrusionOk="0" h="2875" w="2626">
                  <a:moveTo>
                    <a:pt x="286" y="0"/>
                  </a:moveTo>
                  <a:cubicBezTo>
                    <a:pt x="1" y="0"/>
                    <a:pt x="1" y="275"/>
                    <a:pt x="1" y="275"/>
                  </a:cubicBezTo>
                  <a:cubicBezTo>
                    <a:pt x="1" y="275"/>
                    <a:pt x="1" y="1400"/>
                    <a:pt x="426" y="1625"/>
                  </a:cubicBezTo>
                  <a:cubicBezTo>
                    <a:pt x="751" y="1825"/>
                    <a:pt x="2300" y="2875"/>
                    <a:pt x="2300" y="2875"/>
                  </a:cubicBezTo>
                  <a:lnTo>
                    <a:pt x="2625" y="1525"/>
                  </a:lnTo>
                  <a:cubicBezTo>
                    <a:pt x="2625" y="1525"/>
                    <a:pt x="1151" y="275"/>
                    <a:pt x="751" y="150"/>
                  </a:cubicBezTo>
                  <a:cubicBezTo>
                    <a:pt x="544" y="40"/>
                    <a:pt x="394" y="0"/>
                    <a:pt x="286" y="0"/>
                  </a:cubicBezTo>
                  <a:close/>
                </a:path>
              </a:pathLst>
            </a:custGeom>
            <a:solidFill>
              <a:srgbClr val="FFD9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25"/>
            <p:cNvSpPr/>
            <p:nvPr/>
          </p:nvSpPr>
          <p:spPr>
            <a:xfrm>
              <a:off x="4221719" y="2526264"/>
              <a:ext cx="484080" cy="396701"/>
            </a:xfrm>
            <a:custGeom>
              <a:rect b="b" l="l" r="r" t="t"/>
              <a:pathLst>
                <a:path extrusionOk="0" h="7600" w="9274">
                  <a:moveTo>
                    <a:pt x="0" y="0"/>
                  </a:moveTo>
                  <a:lnTo>
                    <a:pt x="9148" y="7599"/>
                  </a:lnTo>
                  <a:lnTo>
                    <a:pt x="9273" y="7499"/>
                  </a:lnTo>
                  <a:lnTo>
                    <a:pt x="100" y="0"/>
                  </a:lnTo>
                  <a:close/>
                </a:path>
              </a:pathLst>
            </a:custGeom>
            <a:solidFill>
              <a:srgbClr val="14384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25"/>
            <p:cNvSpPr/>
            <p:nvPr/>
          </p:nvSpPr>
          <p:spPr>
            <a:xfrm>
              <a:off x="4622021" y="2835483"/>
              <a:ext cx="72033" cy="59766"/>
            </a:xfrm>
            <a:custGeom>
              <a:rect b="b" l="l" r="r" t="t"/>
              <a:pathLst>
                <a:path extrusionOk="0" h="1145" w="1380">
                  <a:moveTo>
                    <a:pt x="555" y="0"/>
                  </a:moveTo>
                  <a:cubicBezTo>
                    <a:pt x="555" y="0"/>
                    <a:pt x="130" y="0"/>
                    <a:pt x="30" y="525"/>
                  </a:cubicBezTo>
                  <a:cubicBezTo>
                    <a:pt x="0" y="681"/>
                    <a:pt x="34" y="735"/>
                    <a:pt x="96" y="735"/>
                  </a:cubicBezTo>
                  <a:cubicBezTo>
                    <a:pt x="220" y="735"/>
                    <a:pt x="454" y="521"/>
                    <a:pt x="530" y="449"/>
                  </a:cubicBezTo>
                  <a:lnTo>
                    <a:pt x="530" y="449"/>
                  </a:lnTo>
                  <a:cubicBezTo>
                    <a:pt x="498" y="498"/>
                    <a:pt x="483" y="635"/>
                    <a:pt x="855" y="950"/>
                  </a:cubicBezTo>
                  <a:cubicBezTo>
                    <a:pt x="1005" y="1093"/>
                    <a:pt x="1112" y="1144"/>
                    <a:pt x="1188" y="1144"/>
                  </a:cubicBezTo>
                  <a:cubicBezTo>
                    <a:pt x="1380" y="1144"/>
                    <a:pt x="1380" y="825"/>
                    <a:pt x="1380" y="825"/>
                  </a:cubicBezTo>
                  <a:lnTo>
                    <a:pt x="1280" y="72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FFD9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25"/>
            <p:cNvSpPr/>
            <p:nvPr/>
          </p:nvSpPr>
          <p:spPr>
            <a:xfrm>
              <a:off x="4673122" y="2890290"/>
              <a:ext cx="97923" cy="118749"/>
            </a:xfrm>
            <a:custGeom>
              <a:rect b="b" l="l" r="r" t="t"/>
              <a:pathLst>
                <a:path extrusionOk="0" h="2275" w="1876">
                  <a:moveTo>
                    <a:pt x="925" y="0"/>
                  </a:moveTo>
                  <a:cubicBezTo>
                    <a:pt x="925" y="0"/>
                    <a:pt x="101" y="400"/>
                    <a:pt x="1" y="1350"/>
                  </a:cubicBezTo>
                  <a:cubicBezTo>
                    <a:pt x="1" y="1350"/>
                    <a:pt x="500" y="1775"/>
                    <a:pt x="1250" y="2275"/>
                  </a:cubicBezTo>
                  <a:cubicBezTo>
                    <a:pt x="1350" y="1650"/>
                    <a:pt x="1550" y="1150"/>
                    <a:pt x="1875" y="725"/>
                  </a:cubicBezTo>
                  <a:cubicBezTo>
                    <a:pt x="1550" y="525"/>
                    <a:pt x="1250" y="300"/>
                    <a:pt x="925" y="0"/>
                  </a:cubicBezTo>
                  <a:close/>
                </a:path>
              </a:pathLst>
            </a:custGeom>
            <a:solidFill>
              <a:srgbClr val="AED4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25"/>
            <p:cNvSpPr/>
            <p:nvPr/>
          </p:nvSpPr>
          <p:spPr>
            <a:xfrm>
              <a:off x="5971323" y="2371863"/>
              <a:ext cx="245328" cy="415075"/>
            </a:xfrm>
            <a:custGeom>
              <a:rect b="b" l="l" r="r" t="t"/>
              <a:pathLst>
                <a:path extrusionOk="0" h="7952" w="4700">
                  <a:moveTo>
                    <a:pt x="3022" y="0"/>
                  </a:moveTo>
                  <a:cubicBezTo>
                    <a:pt x="2483" y="0"/>
                    <a:pt x="1574" y="150"/>
                    <a:pt x="1150" y="1084"/>
                  </a:cubicBezTo>
                  <a:cubicBezTo>
                    <a:pt x="525" y="2434"/>
                    <a:pt x="0" y="7333"/>
                    <a:pt x="1875" y="7733"/>
                  </a:cubicBezTo>
                  <a:cubicBezTo>
                    <a:pt x="2616" y="7901"/>
                    <a:pt x="3213" y="7951"/>
                    <a:pt x="3663" y="7951"/>
                  </a:cubicBezTo>
                  <a:cubicBezTo>
                    <a:pt x="4352" y="7951"/>
                    <a:pt x="4699" y="7833"/>
                    <a:pt x="4699" y="7833"/>
                  </a:cubicBezTo>
                  <a:lnTo>
                    <a:pt x="3450" y="34"/>
                  </a:lnTo>
                  <a:cubicBezTo>
                    <a:pt x="3450" y="34"/>
                    <a:pt x="3277" y="0"/>
                    <a:pt x="3022" y="0"/>
                  </a:cubicBezTo>
                  <a:close/>
                </a:path>
              </a:pathLst>
            </a:custGeom>
            <a:solidFill>
              <a:srgbClr val="9966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25"/>
            <p:cNvSpPr/>
            <p:nvPr/>
          </p:nvSpPr>
          <p:spPr>
            <a:xfrm>
              <a:off x="4683561" y="2900730"/>
              <a:ext cx="425827" cy="245328"/>
            </a:xfrm>
            <a:custGeom>
              <a:rect b="b" l="l" r="r" t="t"/>
              <a:pathLst>
                <a:path extrusionOk="0" h="4700" w="8158">
                  <a:moveTo>
                    <a:pt x="1250" y="0"/>
                  </a:moveTo>
                  <a:cubicBezTo>
                    <a:pt x="1250" y="0"/>
                    <a:pt x="101" y="425"/>
                    <a:pt x="1" y="1350"/>
                  </a:cubicBezTo>
                  <a:cubicBezTo>
                    <a:pt x="1" y="1350"/>
                    <a:pt x="3750" y="4174"/>
                    <a:pt x="5425" y="4699"/>
                  </a:cubicBezTo>
                  <a:cubicBezTo>
                    <a:pt x="5425" y="4699"/>
                    <a:pt x="6974" y="3550"/>
                    <a:pt x="8124" y="950"/>
                  </a:cubicBezTo>
                  <a:cubicBezTo>
                    <a:pt x="8158" y="845"/>
                    <a:pt x="8083" y="802"/>
                    <a:pt x="7935" y="802"/>
                  </a:cubicBezTo>
                  <a:cubicBezTo>
                    <a:pt x="7202" y="802"/>
                    <a:pt x="4675" y="1875"/>
                    <a:pt x="4675" y="1875"/>
                  </a:cubicBezTo>
                  <a:cubicBezTo>
                    <a:pt x="4675" y="1875"/>
                    <a:pt x="2500" y="1050"/>
                    <a:pt x="1250" y="0"/>
                  </a:cubicBezTo>
                  <a:close/>
                </a:path>
              </a:pathLst>
            </a:custGeom>
            <a:solidFill>
              <a:srgbClr val="1654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" name="Google Shape;874;p25"/>
            <p:cNvSpPr/>
            <p:nvPr/>
          </p:nvSpPr>
          <p:spPr>
            <a:xfrm>
              <a:off x="6048262" y="2601950"/>
              <a:ext cx="309270" cy="244441"/>
            </a:xfrm>
            <a:custGeom>
              <a:rect b="b" l="l" r="r" t="t"/>
              <a:pathLst>
                <a:path extrusionOk="0" h="4683" w="5925">
                  <a:moveTo>
                    <a:pt x="4150" y="0"/>
                  </a:moveTo>
                  <a:lnTo>
                    <a:pt x="2176" y="1550"/>
                  </a:lnTo>
                  <a:lnTo>
                    <a:pt x="1976" y="2925"/>
                  </a:lnTo>
                  <a:lnTo>
                    <a:pt x="626" y="3225"/>
                  </a:lnTo>
                  <a:cubicBezTo>
                    <a:pt x="626" y="3225"/>
                    <a:pt x="1" y="4574"/>
                    <a:pt x="2076" y="4674"/>
                  </a:cubicBezTo>
                  <a:cubicBezTo>
                    <a:pt x="2166" y="4680"/>
                    <a:pt x="2255" y="4682"/>
                    <a:pt x="2344" y="4682"/>
                  </a:cubicBezTo>
                  <a:cubicBezTo>
                    <a:pt x="4301" y="4682"/>
                    <a:pt x="5925" y="3425"/>
                    <a:pt x="5925" y="3425"/>
                  </a:cubicBezTo>
                  <a:lnTo>
                    <a:pt x="3850" y="2600"/>
                  </a:lnTo>
                  <a:lnTo>
                    <a:pt x="4150" y="0"/>
                  </a:lnTo>
                  <a:close/>
                </a:path>
              </a:pathLst>
            </a:custGeom>
            <a:solidFill>
              <a:srgbClr val="FFD9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25"/>
            <p:cNvSpPr/>
            <p:nvPr/>
          </p:nvSpPr>
          <p:spPr>
            <a:xfrm>
              <a:off x="6254441" y="2689329"/>
              <a:ext cx="52" cy="20931"/>
            </a:xfrm>
            <a:custGeom>
              <a:rect b="b" l="l" r="r" t="t"/>
              <a:pathLst>
                <a:path extrusionOk="0" h="401" w="1">
                  <a:moveTo>
                    <a:pt x="0" y="1"/>
                  </a:moveTo>
                  <a:lnTo>
                    <a:pt x="0" y="1"/>
                  </a:lnTo>
                  <a:lnTo>
                    <a:pt x="0" y="401"/>
                  </a:lnTo>
                  <a:close/>
                </a:path>
              </a:pathLst>
            </a:custGeom>
            <a:solidFill>
              <a:srgbClr val="EBE0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25"/>
            <p:cNvSpPr/>
            <p:nvPr/>
          </p:nvSpPr>
          <p:spPr>
            <a:xfrm>
              <a:off x="6151351" y="2721953"/>
              <a:ext cx="5272" cy="20931"/>
            </a:xfrm>
            <a:custGeom>
              <a:rect b="b" l="l" r="r" t="t"/>
              <a:pathLst>
                <a:path extrusionOk="0" h="401" w="101">
                  <a:moveTo>
                    <a:pt x="101" y="1"/>
                  </a:moveTo>
                  <a:lnTo>
                    <a:pt x="1" y="401"/>
                  </a:lnTo>
                  <a:lnTo>
                    <a:pt x="1" y="401"/>
                  </a:lnTo>
                  <a:lnTo>
                    <a:pt x="101" y="1"/>
                  </a:lnTo>
                  <a:close/>
                </a:path>
              </a:pathLst>
            </a:custGeom>
            <a:solidFill>
              <a:srgbClr val="9966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25"/>
            <p:cNvSpPr/>
            <p:nvPr/>
          </p:nvSpPr>
          <p:spPr>
            <a:xfrm>
              <a:off x="6151351" y="2689329"/>
              <a:ext cx="103142" cy="53555"/>
            </a:xfrm>
            <a:custGeom>
              <a:rect b="b" l="l" r="r" t="t"/>
              <a:pathLst>
                <a:path extrusionOk="0" h="1026" w="1976">
                  <a:moveTo>
                    <a:pt x="1975" y="1"/>
                  </a:moveTo>
                  <a:cubicBezTo>
                    <a:pt x="1450" y="401"/>
                    <a:pt x="925" y="626"/>
                    <a:pt x="301" y="626"/>
                  </a:cubicBezTo>
                  <a:lnTo>
                    <a:pt x="101" y="626"/>
                  </a:lnTo>
                  <a:lnTo>
                    <a:pt x="1" y="1026"/>
                  </a:lnTo>
                  <a:cubicBezTo>
                    <a:pt x="426" y="926"/>
                    <a:pt x="1675" y="726"/>
                    <a:pt x="1875" y="726"/>
                  </a:cubicBezTo>
                  <a:lnTo>
                    <a:pt x="1975" y="726"/>
                  </a:lnTo>
                  <a:lnTo>
                    <a:pt x="1975" y="401"/>
                  </a:lnTo>
                  <a:lnTo>
                    <a:pt x="1975" y="1"/>
                  </a:lnTo>
                  <a:close/>
                </a:path>
              </a:pathLst>
            </a:custGeom>
            <a:solidFill>
              <a:srgbClr val="EBC2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" name="Google Shape;878;p25"/>
            <p:cNvSpPr/>
            <p:nvPr/>
          </p:nvSpPr>
          <p:spPr>
            <a:xfrm>
              <a:off x="6043042" y="2378805"/>
              <a:ext cx="298831" cy="341789"/>
            </a:xfrm>
            <a:custGeom>
              <a:rect b="b" l="l" r="r" t="t"/>
              <a:pathLst>
                <a:path extrusionOk="0" h="6548" w="5725">
                  <a:moveTo>
                    <a:pt x="2076" y="1"/>
                  </a:moveTo>
                  <a:cubicBezTo>
                    <a:pt x="2076" y="1"/>
                    <a:pt x="101" y="726"/>
                    <a:pt x="1" y="2301"/>
                  </a:cubicBezTo>
                  <a:cubicBezTo>
                    <a:pt x="1" y="3850"/>
                    <a:pt x="1" y="5725"/>
                    <a:pt x="1451" y="6350"/>
                  </a:cubicBezTo>
                  <a:cubicBezTo>
                    <a:pt x="1765" y="6485"/>
                    <a:pt x="2090" y="6548"/>
                    <a:pt x="2412" y="6548"/>
                  </a:cubicBezTo>
                  <a:cubicBezTo>
                    <a:pt x="3577" y="6548"/>
                    <a:pt x="4711" y="5730"/>
                    <a:pt x="5200" y="4575"/>
                  </a:cubicBezTo>
                  <a:cubicBezTo>
                    <a:pt x="5725" y="3125"/>
                    <a:pt x="5500" y="1"/>
                    <a:pt x="2076" y="1"/>
                  </a:cubicBezTo>
                  <a:close/>
                </a:path>
              </a:pathLst>
            </a:custGeom>
            <a:solidFill>
              <a:srgbClr val="FFD9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" name="Google Shape;879;p25"/>
            <p:cNvSpPr/>
            <p:nvPr/>
          </p:nvSpPr>
          <p:spPr>
            <a:xfrm>
              <a:off x="6108288" y="2569327"/>
              <a:ext cx="26151" cy="54860"/>
            </a:xfrm>
            <a:custGeom>
              <a:rect b="b" l="l" r="r" t="t"/>
              <a:pathLst>
                <a:path extrusionOk="0" h="1051" w="501">
                  <a:moveTo>
                    <a:pt x="401" y="0"/>
                  </a:moveTo>
                  <a:cubicBezTo>
                    <a:pt x="401" y="0"/>
                    <a:pt x="301" y="300"/>
                    <a:pt x="1" y="725"/>
                  </a:cubicBezTo>
                  <a:lnTo>
                    <a:pt x="501" y="1050"/>
                  </a:lnTo>
                  <a:lnTo>
                    <a:pt x="501" y="1050"/>
                  </a:lnTo>
                  <a:lnTo>
                    <a:pt x="401" y="0"/>
                  </a:lnTo>
                  <a:close/>
                </a:path>
              </a:pathLst>
            </a:custGeom>
            <a:solidFill>
              <a:srgbClr val="D6AB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25"/>
            <p:cNvSpPr/>
            <p:nvPr/>
          </p:nvSpPr>
          <p:spPr>
            <a:xfrm>
              <a:off x="6092890" y="2355473"/>
              <a:ext cx="281606" cy="425253"/>
            </a:xfrm>
            <a:custGeom>
              <a:rect b="b" l="l" r="r" t="t"/>
              <a:pathLst>
                <a:path extrusionOk="0" h="8147" w="5395">
                  <a:moveTo>
                    <a:pt x="1498" y="1"/>
                  </a:moveTo>
                  <a:cubicBezTo>
                    <a:pt x="594" y="1"/>
                    <a:pt x="1" y="277"/>
                    <a:pt x="71" y="873"/>
                  </a:cubicBezTo>
                  <a:cubicBezTo>
                    <a:pt x="71" y="873"/>
                    <a:pt x="161" y="2662"/>
                    <a:pt x="2864" y="2662"/>
                  </a:cubicBezTo>
                  <a:cubicBezTo>
                    <a:pt x="3001" y="2662"/>
                    <a:pt x="3145" y="2657"/>
                    <a:pt x="3295" y="2648"/>
                  </a:cubicBezTo>
                  <a:cubicBezTo>
                    <a:pt x="3295" y="2648"/>
                    <a:pt x="3295" y="3372"/>
                    <a:pt x="3520" y="3672"/>
                  </a:cubicBezTo>
                  <a:cubicBezTo>
                    <a:pt x="3587" y="3747"/>
                    <a:pt x="3642" y="3772"/>
                    <a:pt x="3687" y="3772"/>
                  </a:cubicBezTo>
                  <a:cubicBezTo>
                    <a:pt x="3776" y="3772"/>
                    <a:pt x="3820" y="3672"/>
                    <a:pt x="3820" y="3672"/>
                  </a:cubicBezTo>
                  <a:cubicBezTo>
                    <a:pt x="3820" y="3672"/>
                    <a:pt x="4345" y="3672"/>
                    <a:pt x="4345" y="4297"/>
                  </a:cubicBezTo>
                  <a:cubicBezTo>
                    <a:pt x="4245" y="4822"/>
                    <a:pt x="3820" y="4822"/>
                    <a:pt x="3820" y="4822"/>
                  </a:cubicBezTo>
                  <a:cubicBezTo>
                    <a:pt x="3820" y="4822"/>
                    <a:pt x="3095" y="5772"/>
                    <a:pt x="3095" y="6497"/>
                  </a:cubicBezTo>
                  <a:cubicBezTo>
                    <a:pt x="2995" y="7122"/>
                    <a:pt x="2670" y="7947"/>
                    <a:pt x="5170" y="8147"/>
                  </a:cubicBezTo>
                  <a:cubicBezTo>
                    <a:pt x="5170" y="8147"/>
                    <a:pt x="4545" y="6597"/>
                    <a:pt x="4970" y="4297"/>
                  </a:cubicBezTo>
                  <a:cubicBezTo>
                    <a:pt x="5395" y="2323"/>
                    <a:pt x="4670" y="448"/>
                    <a:pt x="2795" y="148"/>
                  </a:cubicBezTo>
                  <a:cubicBezTo>
                    <a:pt x="2325" y="51"/>
                    <a:pt x="1883" y="1"/>
                    <a:pt x="1498" y="1"/>
                  </a:cubicBezTo>
                  <a:close/>
                </a:path>
              </a:pathLst>
            </a:custGeom>
            <a:solidFill>
              <a:srgbClr val="9966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25"/>
            <p:cNvSpPr/>
            <p:nvPr/>
          </p:nvSpPr>
          <p:spPr>
            <a:xfrm>
              <a:off x="6255433" y="2546151"/>
              <a:ext cx="81272" cy="73964"/>
            </a:xfrm>
            <a:custGeom>
              <a:rect b="b" l="l" r="r" t="t"/>
              <a:pathLst>
                <a:path extrusionOk="0" h="1417" w="1557">
                  <a:moveTo>
                    <a:pt x="908" y="0"/>
                  </a:moveTo>
                  <a:cubicBezTo>
                    <a:pt x="656" y="0"/>
                    <a:pt x="506" y="244"/>
                    <a:pt x="506" y="244"/>
                  </a:cubicBezTo>
                  <a:cubicBezTo>
                    <a:pt x="506" y="244"/>
                    <a:pt x="1" y="1417"/>
                    <a:pt x="499" y="1417"/>
                  </a:cubicBezTo>
                  <a:cubicBezTo>
                    <a:pt x="555" y="1417"/>
                    <a:pt x="623" y="1402"/>
                    <a:pt x="706" y="1369"/>
                  </a:cubicBezTo>
                  <a:cubicBezTo>
                    <a:pt x="1556" y="1069"/>
                    <a:pt x="1231" y="119"/>
                    <a:pt x="1031" y="19"/>
                  </a:cubicBezTo>
                  <a:cubicBezTo>
                    <a:pt x="988" y="6"/>
                    <a:pt x="947" y="0"/>
                    <a:pt x="908" y="0"/>
                  </a:cubicBezTo>
                  <a:close/>
                </a:path>
              </a:pathLst>
            </a:custGeom>
            <a:solidFill>
              <a:srgbClr val="FFD9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25"/>
            <p:cNvSpPr/>
            <p:nvPr/>
          </p:nvSpPr>
          <p:spPr>
            <a:xfrm>
              <a:off x="5840829" y="4624244"/>
              <a:ext cx="581950" cy="113530"/>
            </a:xfrm>
            <a:custGeom>
              <a:rect b="b" l="l" r="r" t="t"/>
              <a:pathLst>
                <a:path extrusionOk="0" h="2175" w="11149">
                  <a:moveTo>
                    <a:pt x="5525" y="0"/>
                  </a:moveTo>
                  <a:cubicBezTo>
                    <a:pt x="2500" y="0"/>
                    <a:pt x="1" y="525"/>
                    <a:pt x="1" y="1150"/>
                  </a:cubicBezTo>
                  <a:cubicBezTo>
                    <a:pt x="1" y="1775"/>
                    <a:pt x="2500" y="2175"/>
                    <a:pt x="5525" y="2175"/>
                  </a:cubicBezTo>
                  <a:cubicBezTo>
                    <a:pt x="8649" y="2175"/>
                    <a:pt x="11149" y="1775"/>
                    <a:pt x="11149" y="1150"/>
                  </a:cubicBezTo>
                  <a:cubicBezTo>
                    <a:pt x="11149" y="525"/>
                    <a:pt x="8649" y="0"/>
                    <a:pt x="5525" y="0"/>
                  </a:cubicBezTo>
                  <a:close/>
                </a:path>
              </a:pathLst>
            </a:custGeom>
            <a:solidFill>
              <a:srgbClr val="123D60">
                <a:alpha val="2922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" name="Google Shape;883;p25"/>
            <p:cNvSpPr/>
            <p:nvPr/>
          </p:nvSpPr>
          <p:spPr>
            <a:xfrm>
              <a:off x="5923040" y="3993540"/>
              <a:ext cx="298831" cy="673818"/>
            </a:xfrm>
            <a:custGeom>
              <a:rect b="b" l="l" r="r" t="t"/>
              <a:pathLst>
                <a:path extrusionOk="0" h="12909" w="5725">
                  <a:moveTo>
                    <a:pt x="3088" y="1"/>
                  </a:moveTo>
                  <a:cubicBezTo>
                    <a:pt x="2781" y="1"/>
                    <a:pt x="2335" y="271"/>
                    <a:pt x="2075" y="1660"/>
                  </a:cubicBezTo>
                  <a:cubicBezTo>
                    <a:pt x="1675" y="3860"/>
                    <a:pt x="3025" y="11558"/>
                    <a:pt x="2700" y="11983"/>
                  </a:cubicBezTo>
                  <a:cubicBezTo>
                    <a:pt x="2600" y="12083"/>
                    <a:pt x="0" y="12808"/>
                    <a:pt x="625" y="12908"/>
                  </a:cubicBezTo>
                  <a:cubicBezTo>
                    <a:pt x="1250" y="12908"/>
                    <a:pt x="3750" y="12608"/>
                    <a:pt x="3750" y="12608"/>
                  </a:cubicBezTo>
                  <a:cubicBezTo>
                    <a:pt x="3750" y="12608"/>
                    <a:pt x="4900" y="7809"/>
                    <a:pt x="5100" y="6134"/>
                  </a:cubicBezTo>
                  <a:cubicBezTo>
                    <a:pt x="5724" y="2810"/>
                    <a:pt x="3425" y="110"/>
                    <a:pt x="3425" y="110"/>
                  </a:cubicBezTo>
                  <a:cubicBezTo>
                    <a:pt x="3425" y="110"/>
                    <a:pt x="3285" y="1"/>
                    <a:pt x="3088" y="1"/>
                  </a:cubicBezTo>
                  <a:close/>
                </a:path>
              </a:pathLst>
            </a:custGeom>
            <a:solidFill>
              <a:srgbClr val="FFD9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25"/>
            <p:cNvSpPr/>
            <p:nvPr/>
          </p:nvSpPr>
          <p:spPr>
            <a:xfrm>
              <a:off x="5948982" y="4629464"/>
              <a:ext cx="169798" cy="39044"/>
            </a:xfrm>
            <a:custGeom>
              <a:rect b="b" l="l" r="r" t="t"/>
              <a:pathLst>
                <a:path extrusionOk="0" h="748" w="3253">
                  <a:moveTo>
                    <a:pt x="1578" y="0"/>
                  </a:moveTo>
                  <a:cubicBezTo>
                    <a:pt x="1578" y="0"/>
                    <a:pt x="128" y="425"/>
                    <a:pt x="28" y="625"/>
                  </a:cubicBezTo>
                  <a:cubicBezTo>
                    <a:pt x="1" y="715"/>
                    <a:pt x="235" y="748"/>
                    <a:pt x="588" y="748"/>
                  </a:cubicBezTo>
                  <a:cubicBezTo>
                    <a:pt x="1513" y="748"/>
                    <a:pt x="3253" y="525"/>
                    <a:pt x="3253" y="525"/>
                  </a:cubicBezTo>
                  <a:lnTo>
                    <a:pt x="3253" y="200"/>
                  </a:lnTo>
                  <a:cubicBezTo>
                    <a:pt x="2638" y="277"/>
                    <a:pt x="2221" y="306"/>
                    <a:pt x="1941" y="306"/>
                  </a:cubicBezTo>
                  <a:cubicBezTo>
                    <a:pt x="1039" y="306"/>
                    <a:pt x="1578" y="0"/>
                    <a:pt x="1578" y="0"/>
                  </a:cubicBezTo>
                  <a:close/>
                </a:path>
              </a:pathLst>
            </a:custGeom>
            <a:solidFill>
              <a:srgbClr val="172D3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" name="Google Shape;885;p25"/>
            <p:cNvSpPr/>
            <p:nvPr/>
          </p:nvSpPr>
          <p:spPr>
            <a:xfrm>
              <a:off x="6096544" y="4341124"/>
              <a:ext cx="240161" cy="337979"/>
            </a:xfrm>
            <a:custGeom>
              <a:rect b="b" l="l" r="r" t="t"/>
              <a:pathLst>
                <a:path extrusionOk="0" h="6475" w="4601">
                  <a:moveTo>
                    <a:pt x="2300" y="0"/>
                  </a:moveTo>
                  <a:lnTo>
                    <a:pt x="2300" y="0"/>
                  </a:lnTo>
                  <a:cubicBezTo>
                    <a:pt x="2500" y="2300"/>
                    <a:pt x="2725" y="5424"/>
                    <a:pt x="2500" y="5624"/>
                  </a:cubicBezTo>
                  <a:cubicBezTo>
                    <a:pt x="2400" y="5724"/>
                    <a:pt x="1" y="6474"/>
                    <a:pt x="526" y="6474"/>
                  </a:cubicBezTo>
                  <a:cubicBezTo>
                    <a:pt x="1151" y="6474"/>
                    <a:pt x="3550" y="6249"/>
                    <a:pt x="3550" y="6249"/>
                  </a:cubicBezTo>
                  <a:cubicBezTo>
                    <a:pt x="3550" y="6249"/>
                    <a:pt x="4175" y="2200"/>
                    <a:pt x="4600" y="225"/>
                  </a:cubicBezTo>
                  <a:cubicBezTo>
                    <a:pt x="4375" y="225"/>
                    <a:pt x="4175" y="1475"/>
                    <a:pt x="3975" y="1475"/>
                  </a:cubicBezTo>
                  <a:cubicBezTo>
                    <a:pt x="3350" y="1475"/>
                    <a:pt x="2825" y="425"/>
                    <a:pt x="2300" y="0"/>
                  </a:cubicBezTo>
                  <a:close/>
                </a:path>
              </a:pathLst>
            </a:custGeom>
            <a:solidFill>
              <a:srgbClr val="FFD9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25"/>
            <p:cNvSpPr/>
            <p:nvPr/>
          </p:nvSpPr>
          <p:spPr>
            <a:xfrm>
              <a:off x="6117371" y="4646428"/>
              <a:ext cx="164527" cy="38261"/>
            </a:xfrm>
            <a:custGeom>
              <a:rect b="b" l="l" r="r" t="t"/>
              <a:pathLst>
                <a:path extrusionOk="0" h="733" w="3152">
                  <a:moveTo>
                    <a:pt x="1576" y="0"/>
                  </a:moveTo>
                  <a:cubicBezTo>
                    <a:pt x="1576" y="0"/>
                    <a:pt x="227" y="300"/>
                    <a:pt x="27" y="625"/>
                  </a:cubicBezTo>
                  <a:cubicBezTo>
                    <a:pt x="1" y="703"/>
                    <a:pt x="201" y="732"/>
                    <a:pt x="511" y="732"/>
                  </a:cubicBezTo>
                  <a:cubicBezTo>
                    <a:pt x="1390" y="732"/>
                    <a:pt x="3151" y="500"/>
                    <a:pt x="3151" y="500"/>
                  </a:cubicBezTo>
                  <a:lnTo>
                    <a:pt x="3151" y="200"/>
                  </a:lnTo>
                  <a:cubicBezTo>
                    <a:pt x="2671" y="240"/>
                    <a:pt x="2320" y="256"/>
                    <a:pt x="2066" y="256"/>
                  </a:cubicBezTo>
                  <a:cubicBezTo>
                    <a:pt x="1049" y="256"/>
                    <a:pt x="1576" y="0"/>
                    <a:pt x="1576" y="0"/>
                  </a:cubicBezTo>
                  <a:close/>
                </a:path>
              </a:pathLst>
            </a:custGeom>
            <a:solidFill>
              <a:srgbClr val="172D3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25"/>
            <p:cNvSpPr/>
            <p:nvPr/>
          </p:nvSpPr>
          <p:spPr>
            <a:xfrm>
              <a:off x="5928260" y="3217048"/>
              <a:ext cx="576730" cy="1336778"/>
            </a:xfrm>
            <a:custGeom>
              <a:rect b="b" l="l" r="r" t="t"/>
              <a:pathLst>
                <a:path extrusionOk="0" h="25610" w="11049">
                  <a:moveTo>
                    <a:pt x="2529" y="0"/>
                  </a:moveTo>
                  <a:cubicBezTo>
                    <a:pt x="1965" y="0"/>
                    <a:pt x="1508" y="111"/>
                    <a:pt x="1250" y="389"/>
                  </a:cubicBezTo>
                  <a:cubicBezTo>
                    <a:pt x="0" y="1639"/>
                    <a:pt x="100" y="4038"/>
                    <a:pt x="100" y="4038"/>
                  </a:cubicBezTo>
                  <a:cubicBezTo>
                    <a:pt x="100" y="4038"/>
                    <a:pt x="625" y="13512"/>
                    <a:pt x="1975" y="16536"/>
                  </a:cubicBezTo>
                  <a:cubicBezTo>
                    <a:pt x="1675" y="18211"/>
                    <a:pt x="2400" y="23110"/>
                    <a:pt x="2500" y="25510"/>
                  </a:cubicBezTo>
                  <a:lnTo>
                    <a:pt x="3025" y="25510"/>
                  </a:lnTo>
                  <a:cubicBezTo>
                    <a:pt x="3325" y="25510"/>
                    <a:pt x="3650" y="25510"/>
                    <a:pt x="4075" y="25610"/>
                  </a:cubicBezTo>
                  <a:cubicBezTo>
                    <a:pt x="4375" y="24135"/>
                    <a:pt x="4900" y="22060"/>
                    <a:pt x="5000" y="21010"/>
                  </a:cubicBezTo>
                  <a:cubicBezTo>
                    <a:pt x="5324" y="19261"/>
                    <a:pt x="4900" y="17686"/>
                    <a:pt x="4375" y="16636"/>
                  </a:cubicBezTo>
                  <a:cubicBezTo>
                    <a:pt x="4375" y="16336"/>
                    <a:pt x="4475" y="15711"/>
                    <a:pt x="4575" y="15086"/>
                  </a:cubicBezTo>
                  <a:cubicBezTo>
                    <a:pt x="4700" y="15511"/>
                    <a:pt x="4800" y="15811"/>
                    <a:pt x="4900" y="16136"/>
                  </a:cubicBezTo>
                  <a:lnTo>
                    <a:pt x="4900" y="16236"/>
                  </a:lnTo>
                  <a:cubicBezTo>
                    <a:pt x="4900" y="16336"/>
                    <a:pt x="5000" y="16436"/>
                    <a:pt x="5000" y="16536"/>
                  </a:cubicBezTo>
                  <a:cubicBezTo>
                    <a:pt x="5324" y="18511"/>
                    <a:pt x="5624" y="24035"/>
                    <a:pt x="5724" y="25610"/>
                  </a:cubicBezTo>
                  <a:cubicBezTo>
                    <a:pt x="6049" y="25510"/>
                    <a:pt x="6449" y="25510"/>
                    <a:pt x="6774" y="25510"/>
                  </a:cubicBezTo>
                  <a:lnTo>
                    <a:pt x="7074" y="25510"/>
                  </a:lnTo>
                  <a:cubicBezTo>
                    <a:pt x="7499" y="24135"/>
                    <a:pt x="7924" y="21960"/>
                    <a:pt x="8124" y="20810"/>
                  </a:cubicBezTo>
                  <a:cubicBezTo>
                    <a:pt x="8449" y="18836"/>
                    <a:pt x="7399" y="16636"/>
                    <a:pt x="7399" y="16636"/>
                  </a:cubicBezTo>
                  <a:lnTo>
                    <a:pt x="7399" y="16436"/>
                  </a:lnTo>
                  <a:cubicBezTo>
                    <a:pt x="11048" y="3938"/>
                    <a:pt x="8449" y="1639"/>
                    <a:pt x="8449" y="1639"/>
                  </a:cubicBezTo>
                  <a:cubicBezTo>
                    <a:pt x="8449" y="1639"/>
                    <a:pt x="4699" y="0"/>
                    <a:pt x="2529" y="0"/>
                  </a:cubicBezTo>
                  <a:close/>
                </a:path>
              </a:pathLst>
            </a:custGeom>
            <a:solidFill>
              <a:srgbClr val="123D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25"/>
            <p:cNvSpPr/>
            <p:nvPr/>
          </p:nvSpPr>
          <p:spPr>
            <a:xfrm>
              <a:off x="5928260" y="2754472"/>
              <a:ext cx="511483" cy="706023"/>
            </a:xfrm>
            <a:custGeom>
              <a:rect b="b" l="l" r="r" t="t"/>
              <a:pathLst>
                <a:path extrusionOk="0" h="13526" w="9799">
                  <a:moveTo>
                    <a:pt x="3854" y="0"/>
                  </a:moveTo>
                  <a:cubicBezTo>
                    <a:pt x="3495" y="0"/>
                    <a:pt x="2224" y="91"/>
                    <a:pt x="1775" y="1352"/>
                  </a:cubicBezTo>
                  <a:cubicBezTo>
                    <a:pt x="1250" y="2602"/>
                    <a:pt x="825" y="3227"/>
                    <a:pt x="1675" y="4877"/>
                  </a:cubicBezTo>
                  <a:cubicBezTo>
                    <a:pt x="1875" y="5302"/>
                    <a:pt x="2200" y="6127"/>
                    <a:pt x="1975" y="6876"/>
                  </a:cubicBezTo>
                  <a:cubicBezTo>
                    <a:pt x="1975" y="6876"/>
                    <a:pt x="625" y="8526"/>
                    <a:pt x="0" y="11351"/>
                  </a:cubicBezTo>
                  <a:lnTo>
                    <a:pt x="2700" y="13325"/>
                  </a:lnTo>
                  <a:lnTo>
                    <a:pt x="3450" y="11026"/>
                  </a:lnTo>
                  <a:lnTo>
                    <a:pt x="4275" y="13525"/>
                  </a:lnTo>
                  <a:lnTo>
                    <a:pt x="9474" y="11351"/>
                  </a:lnTo>
                  <a:cubicBezTo>
                    <a:pt x="9474" y="11351"/>
                    <a:pt x="8124" y="8326"/>
                    <a:pt x="6974" y="6751"/>
                  </a:cubicBezTo>
                  <a:cubicBezTo>
                    <a:pt x="6974" y="6751"/>
                    <a:pt x="8749" y="3527"/>
                    <a:pt x="9174" y="2077"/>
                  </a:cubicBezTo>
                  <a:cubicBezTo>
                    <a:pt x="9799" y="403"/>
                    <a:pt x="6674" y="3"/>
                    <a:pt x="6674" y="3"/>
                  </a:cubicBezTo>
                  <a:lnTo>
                    <a:pt x="4800" y="828"/>
                  </a:lnTo>
                  <a:lnTo>
                    <a:pt x="3950" y="3"/>
                  </a:lnTo>
                  <a:cubicBezTo>
                    <a:pt x="3950" y="3"/>
                    <a:pt x="3915" y="0"/>
                    <a:pt x="3854" y="0"/>
                  </a:cubicBezTo>
                  <a:close/>
                </a:path>
              </a:pathLst>
            </a:custGeom>
            <a:solidFill>
              <a:srgbClr val="9ED4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25"/>
            <p:cNvSpPr/>
            <p:nvPr/>
          </p:nvSpPr>
          <p:spPr>
            <a:xfrm>
              <a:off x="6063921" y="2800093"/>
              <a:ext cx="396701" cy="380520"/>
            </a:xfrm>
            <a:custGeom>
              <a:rect b="b" l="l" r="r" t="t"/>
              <a:pathLst>
                <a:path extrusionOk="0" h="7290" w="7600">
                  <a:moveTo>
                    <a:pt x="5809" y="1"/>
                  </a:moveTo>
                  <a:cubicBezTo>
                    <a:pt x="5198" y="1"/>
                    <a:pt x="4434" y="326"/>
                    <a:pt x="4375" y="1928"/>
                  </a:cubicBezTo>
                  <a:lnTo>
                    <a:pt x="4375" y="4853"/>
                  </a:lnTo>
                  <a:cubicBezTo>
                    <a:pt x="951" y="4953"/>
                    <a:pt x="1" y="5253"/>
                    <a:pt x="1" y="5253"/>
                  </a:cubicBezTo>
                  <a:lnTo>
                    <a:pt x="101" y="6927"/>
                  </a:lnTo>
                  <a:cubicBezTo>
                    <a:pt x="2413" y="7225"/>
                    <a:pt x="4154" y="7290"/>
                    <a:pt x="5227" y="7290"/>
                  </a:cubicBezTo>
                  <a:cubicBezTo>
                    <a:pt x="6045" y="7290"/>
                    <a:pt x="6475" y="7252"/>
                    <a:pt x="6475" y="7252"/>
                  </a:cubicBezTo>
                  <a:cubicBezTo>
                    <a:pt x="7600" y="5053"/>
                    <a:pt x="6575" y="154"/>
                    <a:pt x="6575" y="154"/>
                  </a:cubicBezTo>
                  <a:cubicBezTo>
                    <a:pt x="6575" y="154"/>
                    <a:pt x="6228" y="1"/>
                    <a:pt x="5809" y="1"/>
                  </a:cubicBezTo>
                  <a:close/>
                </a:path>
              </a:pathLst>
            </a:custGeom>
            <a:solidFill>
              <a:srgbClr val="84D0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25"/>
            <p:cNvSpPr/>
            <p:nvPr/>
          </p:nvSpPr>
          <p:spPr>
            <a:xfrm>
              <a:off x="5993506" y="2917694"/>
              <a:ext cx="173557" cy="195741"/>
            </a:xfrm>
            <a:custGeom>
              <a:rect b="b" l="l" r="r" t="t"/>
              <a:pathLst>
                <a:path extrusionOk="0" h="3750" w="3325">
                  <a:moveTo>
                    <a:pt x="3225" y="0"/>
                  </a:moveTo>
                  <a:lnTo>
                    <a:pt x="0" y="3624"/>
                  </a:lnTo>
                  <a:lnTo>
                    <a:pt x="100" y="3749"/>
                  </a:lnTo>
                  <a:lnTo>
                    <a:pt x="3325" y="100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172D3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25"/>
            <p:cNvSpPr/>
            <p:nvPr/>
          </p:nvSpPr>
          <p:spPr>
            <a:xfrm>
              <a:off x="5732572" y="2840702"/>
              <a:ext cx="369245" cy="446236"/>
            </a:xfrm>
            <a:custGeom>
              <a:rect b="b" l="l" r="r" t="t"/>
              <a:pathLst>
                <a:path extrusionOk="0" h="8549" w="7074">
                  <a:moveTo>
                    <a:pt x="6049" y="0"/>
                  </a:moveTo>
                  <a:lnTo>
                    <a:pt x="0" y="325"/>
                  </a:lnTo>
                  <a:lnTo>
                    <a:pt x="950" y="8549"/>
                  </a:lnTo>
                  <a:lnTo>
                    <a:pt x="7074" y="8349"/>
                  </a:lnTo>
                  <a:lnTo>
                    <a:pt x="6049" y="0"/>
                  </a:lnTo>
                  <a:close/>
                </a:path>
              </a:pathLst>
            </a:custGeom>
            <a:solidFill>
              <a:srgbClr val="967D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25"/>
            <p:cNvSpPr/>
            <p:nvPr/>
          </p:nvSpPr>
          <p:spPr>
            <a:xfrm>
              <a:off x="5705168" y="2937268"/>
              <a:ext cx="147458" cy="110920"/>
            </a:xfrm>
            <a:custGeom>
              <a:rect b="b" l="l" r="r" t="t"/>
              <a:pathLst>
                <a:path extrusionOk="0" h="2125" w="2825">
                  <a:moveTo>
                    <a:pt x="1422" y="0"/>
                  </a:moveTo>
                  <a:cubicBezTo>
                    <a:pt x="1279" y="0"/>
                    <a:pt x="425" y="350"/>
                    <a:pt x="425" y="350"/>
                  </a:cubicBezTo>
                  <a:cubicBezTo>
                    <a:pt x="0" y="550"/>
                    <a:pt x="325" y="1375"/>
                    <a:pt x="325" y="1375"/>
                  </a:cubicBezTo>
                  <a:cubicBezTo>
                    <a:pt x="325" y="1375"/>
                    <a:pt x="325" y="2125"/>
                    <a:pt x="950" y="2125"/>
                  </a:cubicBezTo>
                  <a:cubicBezTo>
                    <a:pt x="1150" y="2125"/>
                    <a:pt x="950" y="1375"/>
                    <a:pt x="950" y="1375"/>
                  </a:cubicBezTo>
                  <a:cubicBezTo>
                    <a:pt x="2825" y="1375"/>
                    <a:pt x="725" y="975"/>
                    <a:pt x="725" y="975"/>
                  </a:cubicBezTo>
                  <a:lnTo>
                    <a:pt x="725" y="975"/>
                  </a:lnTo>
                  <a:cubicBezTo>
                    <a:pt x="1061" y="1007"/>
                    <a:pt x="1289" y="1020"/>
                    <a:pt x="1436" y="1020"/>
                  </a:cubicBezTo>
                  <a:cubicBezTo>
                    <a:pt x="2207" y="1020"/>
                    <a:pt x="725" y="650"/>
                    <a:pt x="725" y="650"/>
                  </a:cubicBezTo>
                  <a:cubicBezTo>
                    <a:pt x="2825" y="450"/>
                    <a:pt x="725" y="450"/>
                    <a:pt x="725" y="450"/>
                  </a:cubicBezTo>
                  <a:cubicBezTo>
                    <a:pt x="1361" y="109"/>
                    <a:pt x="1503" y="0"/>
                    <a:pt x="1422" y="0"/>
                  </a:cubicBezTo>
                  <a:close/>
                </a:path>
              </a:pathLst>
            </a:custGeom>
            <a:solidFill>
              <a:srgbClr val="FFC6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25"/>
            <p:cNvSpPr/>
            <p:nvPr/>
          </p:nvSpPr>
          <p:spPr>
            <a:xfrm>
              <a:off x="5825170" y="2830263"/>
              <a:ext cx="125326" cy="48335"/>
            </a:xfrm>
            <a:custGeom>
              <a:rect b="b" l="l" r="r" t="t"/>
              <a:pathLst>
                <a:path extrusionOk="0" h="926" w="2401">
                  <a:moveTo>
                    <a:pt x="2400" y="0"/>
                  </a:moveTo>
                  <a:lnTo>
                    <a:pt x="1" y="100"/>
                  </a:lnTo>
                  <a:lnTo>
                    <a:pt x="1" y="925"/>
                  </a:lnTo>
                  <a:lnTo>
                    <a:pt x="2400" y="725"/>
                  </a:lnTo>
                  <a:lnTo>
                    <a:pt x="2400" y="0"/>
                  </a:lnTo>
                  <a:close/>
                </a:path>
              </a:pathLst>
            </a:custGeom>
            <a:solidFill>
              <a:srgbClr val="CECE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25"/>
            <p:cNvSpPr/>
            <p:nvPr/>
          </p:nvSpPr>
          <p:spPr>
            <a:xfrm>
              <a:off x="6178755" y="2732392"/>
              <a:ext cx="140985" cy="130546"/>
            </a:xfrm>
            <a:custGeom>
              <a:rect b="b" l="l" r="r" t="t"/>
              <a:pathLst>
                <a:path extrusionOk="0" h="2501" w="2701">
                  <a:moveTo>
                    <a:pt x="2275" y="1"/>
                  </a:moveTo>
                  <a:lnTo>
                    <a:pt x="1" y="1251"/>
                  </a:lnTo>
                  <a:lnTo>
                    <a:pt x="625" y="2500"/>
                  </a:lnTo>
                  <a:lnTo>
                    <a:pt x="2700" y="526"/>
                  </a:lnTo>
                  <a:lnTo>
                    <a:pt x="227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25"/>
            <p:cNvSpPr/>
            <p:nvPr/>
          </p:nvSpPr>
          <p:spPr>
            <a:xfrm>
              <a:off x="6101764" y="2737612"/>
              <a:ext cx="77044" cy="114887"/>
            </a:xfrm>
            <a:custGeom>
              <a:rect b="b" l="l" r="r" t="t"/>
              <a:pathLst>
                <a:path extrusionOk="0" h="2201" w="1476">
                  <a:moveTo>
                    <a:pt x="526" y="1"/>
                  </a:moveTo>
                  <a:lnTo>
                    <a:pt x="1" y="326"/>
                  </a:lnTo>
                  <a:lnTo>
                    <a:pt x="751" y="2200"/>
                  </a:lnTo>
                  <a:lnTo>
                    <a:pt x="1476" y="1151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25"/>
            <p:cNvSpPr/>
            <p:nvPr/>
          </p:nvSpPr>
          <p:spPr>
            <a:xfrm>
              <a:off x="3421899" y="3307715"/>
              <a:ext cx="288391" cy="770957"/>
            </a:xfrm>
            <a:custGeom>
              <a:rect b="b" l="l" r="r" t="t"/>
              <a:pathLst>
                <a:path extrusionOk="0" h="14770" w="5525">
                  <a:moveTo>
                    <a:pt x="3200" y="1"/>
                  </a:moveTo>
                  <a:cubicBezTo>
                    <a:pt x="2325" y="1"/>
                    <a:pt x="1447" y="423"/>
                    <a:pt x="1051" y="1901"/>
                  </a:cubicBezTo>
                  <a:cubicBezTo>
                    <a:pt x="1" y="5426"/>
                    <a:pt x="1051" y="13774"/>
                    <a:pt x="1051" y="13774"/>
                  </a:cubicBezTo>
                  <a:cubicBezTo>
                    <a:pt x="1051" y="13774"/>
                    <a:pt x="1419" y="14769"/>
                    <a:pt x="2036" y="14769"/>
                  </a:cubicBezTo>
                  <a:cubicBezTo>
                    <a:pt x="2397" y="14769"/>
                    <a:pt x="2843" y="14429"/>
                    <a:pt x="3350" y="13349"/>
                  </a:cubicBezTo>
                  <a:cubicBezTo>
                    <a:pt x="4800" y="10425"/>
                    <a:pt x="5525" y="752"/>
                    <a:pt x="5525" y="752"/>
                  </a:cubicBezTo>
                  <a:cubicBezTo>
                    <a:pt x="5525" y="752"/>
                    <a:pt x="4366" y="1"/>
                    <a:pt x="3200" y="1"/>
                  </a:cubicBezTo>
                  <a:close/>
                </a:path>
              </a:pathLst>
            </a:custGeom>
            <a:solidFill>
              <a:srgbClr val="FFC6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25"/>
            <p:cNvSpPr/>
            <p:nvPr/>
          </p:nvSpPr>
          <p:spPr>
            <a:xfrm>
              <a:off x="3063094" y="4564217"/>
              <a:ext cx="707224" cy="108362"/>
            </a:xfrm>
            <a:custGeom>
              <a:rect b="b" l="l" r="r" t="t"/>
              <a:pathLst>
                <a:path extrusionOk="0" h="2076" w="13549">
                  <a:moveTo>
                    <a:pt x="6775" y="1"/>
                  </a:moveTo>
                  <a:cubicBezTo>
                    <a:pt x="3025" y="1"/>
                    <a:pt x="1" y="425"/>
                    <a:pt x="1" y="1050"/>
                  </a:cubicBezTo>
                  <a:cubicBezTo>
                    <a:pt x="1" y="1675"/>
                    <a:pt x="3025" y="2075"/>
                    <a:pt x="6775" y="2075"/>
                  </a:cubicBezTo>
                  <a:cubicBezTo>
                    <a:pt x="10524" y="2075"/>
                    <a:pt x="13549" y="1675"/>
                    <a:pt x="13549" y="1050"/>
                  </a:cubicBezTo>
                  <a:cubicBezTo>
                    <a:pt x="13549" y="725"/>
                    <a:pt x="12599" y="425"/>
                    <a:pt x="11149" y="201"/>
                  </a:cubicBezTo>
                  <a:lnTo>
                    <a:pt x="11149" y="201"/>
                  </a:lnTo>
                  <a:lnTo>
                    <a:pt x="11474" y="725"/>
                  </a:lnTo>
                  <a:lnTo>
                    <a:pt x="10324" y="625"/>
                  </a:lnTo>
                  <a:lnTo>
                    <a:pt x="9899" y="101"/>
                  </a:lnTo>
                  <a:cubicBezTo>
                    <a:pt x="8974" y="1"/>
                    <a:pt x="7925" y="1"/>
                    <a:pt x="6775" y="1"/>
                  </a:cubicBezTo>
                  <a:close/>
                </a:path>
              </a:pathLst>
            </a:custGeom>
            <a:solidFill>
              <a:srgbClr val="123D60">
                <a:alpha val="2922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25"/>
            <p:cNvSpPr/>
            <p:nvPr/>
          </p:nvSpPr>
          <p:spPr>
            <a:xfrm>
              <a:off x="3433643" y="3935757"/>
              <a:ext cx="228364" cy="666353"/>
            </a:xfrm>
            <a:custGeom>
              <a:rect b="b" l="l" r="r" t="t"/>
              <a:pathLst>
                <a:path extrusionOk="0" h="12766" w="4375">
                  <a:moveTo>
                    <a:pt x="2103" y="0"/>
                  </a:moveTo>
                  <a:cubicBezTo>
                    <a:pt x="1595" y="0"/>
                    <a:pt x="1075" y="355"/>
                    <a:pt x="926" y="1217"/>
                  </a:cubicBezTo>
                  <a:cubicBezTo>
                    <a:pt x="926" y="1217"/>
                    <a:pt x="1" y="2867"/>
                    <a:pt x="501" y="4642"/>
                  </a:cubicBezTo>
                  <a:cubicBezTo>
                    <a:pt x="1026" y="6417"/>
                    <a:pt x="1750" y="10491"/>
                    <a:pt x="1750" y="10491"/>
                  </a:cubicBezTo>
                  <a:lnTo>
                    <a:pt x="3225" y="12665"/>
                  </a:lnTo>
                  <a:lnTo>
                    <a:pt x="4375" y="12765"/>
                  </a:lnTo>
                  <a:lnTo>
                    <a:pt x="3125" y="10491"/>
                  </a:lnTo>
                  <a:cubicBezTo>
                    <a:pt x="3125" y="10491"/>
                    <a:pt x="3000" y="2567"/>
                    <a:pt x="3225" y="1217"/>
                  </a:cubicBezTo>
                  <a:cubicBezTo>
                    <a:pt x="3279" y="489"/>
                    <a:pt x="2699" y="0"/>
                    <a:pt x="2103" y="0"/>
                  </a:cubicBezTo>
                  <a:close/>
                </a:path>
              </a:pathLst>
            </a:custGeom>
            <a:solidFill>
              <a:srgbClr val="FFC6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25"/>
            <p:cNvSpPr/>
            <p:nvPr/>
          </p:nvSpPr>
          <p:spPr>
            <a:xfrm>
              <a:off x="3471486" y="3309072"/>
              <a:ext cx="125326" cy="103142"/>
            </a:xfrm>
            <a:custGeom>
              <a:rect b="b" l="l" r="r" t="t"/>
              <a:pathLst>
                <a:path extrusionOk="0" h="1976" w="2401">
                  <a:moveTo>
                    <a:pt x="2175" y="1"/>
                  </a:moveTo>
                  <a:cubicBezTo>
                    <a:pt x="1350" y="1"/>
                    <a:pt x="401" y="401"/>
                    <a:pt x="101" y="1875"/>
                  </a:cubicBezTo>
                  <a:cubicBezTo>
                    <a:pt x="101" y="1975"/>
                    <a:pt x="1" y="1975"/>
                    <a:pt x="1" y="1975"/>
                  </a:cubicBezTo>
                  <a:cubicBezTo>
                    <a:pt x="1" y="1975"/>
                    <a:pt x="101" y="1975"/>
                    <a:pt x="101" y="1875"/>
                  </a:cubicBezTo>
                  <a:cubicBezTo>
                    <a:pt x="401" y="401"/>
                    <a:pt x="1350" y="1"/>
                    <a:pt x="2175" y="1"/>
                  </a:cubicBezTo>
                  <a:lnTo>
                    <a:pt x="2400" y="1"/>
                  </a:lnTo>
                  <a:lnTo>
                    <a:pt x="2400" y="1"/>
                  </a:lnTo>
                  <a:close/>
                </a:path>
              </a:pathLst>
            </a:custGeom>
            <a:solidFill>
              <a:srgbClr val="E9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25"/>
            <p:cNvSpPr/>
            <p:nvPr/>
          </p:nvSpPr>
          <p:spPr>
            <a:xfrm>
              <a:off x="3438863" y="3346915"/>
              <a:ext cx="271427" cy="1136444"/>
            </a:xfrm>
            <a:custGeom>
              <a:rect b="b" l="l" r="r" t="t"/>
              <a:pathLst>
                <a:path extrusionOk="0" h="21772" w="5200">
                  <a:moveTo>
                    <a:pt x="3125" y="12498"/>
                  </a:moveTo>
                  <a:lnTo>
                    <a:pt x="3125" y="12498"/>
                  </a:lnTo>
                  <a:cubicBezTo>
                    <a:pt x="2900" y="13948"/>
                    <a:pt x="3025" y="21447"/>
                    <a:pt x="3025" y="21772"/>
                  </a:cubicBezTo>
                  <a:cubicBezTo>
                    <a:pt x="3025" y="21447"/>
                    <a:pt x="2900" y="13948"/>
                    <a:pt x="3125" y="12498"/>
                  </a:cubicBezTo>
                  <a:close/>
                  <a:moveTo>
                    <a:pt x="526" y="1775"/>
                  </a:moveTo>
                  <a:cubicBezTo>
                    <a:pt x="1" y="4575"/>
                    <a:pt x="401" y="9474"/>
                    <a:pt x="626" y="11774"/>
                  </a:cubicBezTo>
                  <a:cubicBezTo>
                    <a:pt x="401" y="9474"/>
                    <a:pt x="1" y="4575"/>
                    <a:pt x="526" y="1775"/>
                  </a:cubicBezTo>
                  <a:close/>
                  <a:moveTo>
                    <a:pt x="526" y="1650"/>
                  </a:moveTo>
                  <a:lnTo>
                    <a:pt x="526" y="1775"/>
                  </a:lnTo>
                  <a:lnTo>
                    <a:pt x="526" y="1650"/>
                  </a:lnTo>
                  <a:close/>
                  <a:moveTo>
                    <a:pt x="626" y="1650"/>
                  </a:moveTo>
                  <a:lnTo>
                    <a:pt x="626" y="1650"/>
                  </a:lnTo>
                  <a:lnTo>
                    <a:pt x="626" y="1650"/>
                  </a:lnTo>
                  <a:close/>
                  <a:moveTo>
                    <a:pt x="626" y="1650"/>
                  </a:moveTo>
                  <a:lnTo>
                    <a:pt x="626" y="1650"/>
                  </a:lnTo>
                  <a:lnTo>
                    <a:pt x="626" y="1650"/>
                  </a:lnTo>
                  <a:close/>
                  <a:moveTo>
                    <a:pt x="626" y="1650"/>
                  </a:moveTo>
                  <a:lnTo>
                    <a:pt x="626" y="1650"/>
                  </a:lnTo>
                  <a:lnTo>
                    <a:pt x="626" y="1650"/>
                  </a:lnTo>
                  <a:close/>
                  <a:moveTo>
                    <a:pt x="626" y="1550"/>
                  </a:moveTo>
                  <a:lnTo>
                    <a:pt x="626" y="1650"/>
                  </a:lnTo>
                  <a:lnTo>
                    <a:pt x="626" y="1550"/>
                  </a:lnTo>
                  <a:close/>
                  <a:moveTo>
                    <a:pt x="626" y="1550"/>
                  </a:moveTo>
                  <a:lnTo>
                    <a:pt x="626" y="1550"/>
                  </a:lnTo>
                  <a:lnTo>
                    <a:pt x="626" y="1550"/>
                  </a:lnTo>
                  <a:close/>
                  <a:moveTo>
                    <a:pt x="626" y="1550"/>
                  </a:moveTo>
                  <a:lnTo>
                    <a:pt x="626" y="1550"/>
                  </a:lnTo>
                  <a:lnTo>
                    <a:pt x="626" y="1550"/>
                  </a:lnTo>
                  <a:close/>
                  <a:moveTo>
                    <a:pt x="626" y="1550"/>
                  </a:moveTo>
                  <a:lnTo>
                    <a:pt x="626" y="1550"/>
                  </a:lnTo>
                  <a:lnTo>
                    <a:pt x="626" y="1550"/>
                  </a:lnTo>
                  <a:close/>
                  <a:moveTo>
                    <a:pt x="626" y="1550"/>
                  </a:moveTo>
                  <a:lnTo>
                    <a:pt x="626" y="1550"/>
                  </a:lnTo>
                  <a:lnTo>
                    <a:pt x="626" y="1550"/>
                  </a:lnTo>
                  <a:close/>
                  <a:moveTo>
                    <a:pt x="626" y="1550"/>
                  </a:moveTo>
                  <a:lnTo>
                    <a:pt x="626" y="1550"/>
                  </a:lnTo>
                  <a:lnTo>
                    <a:pt x="626" y="1550"/>
                  </a:lnTo>
                  <a:close/>
                  <a:moveTo>
                    <a:pt x="626" y="1550"/>
                  </a:moveTo>
                  <a:lnTo>
                    <a:pt x="626" y="1550"/>
                  </a:lnTo>
                  <a:lnTo>
                    <a:pt x="626" y="1550"/>
                  </a:lnTo>
                  <a:close/>
                  <a:moveTo>
                    <a:pt x="626" y="1550"/>
                  </a:moveTo>
                  <a:lnTo>
                    <a:pt x="626" y="1550"/>
                  </a:lnTo>
                  <a:lnTo>
                    <a:pt x="626" y="1550"/>
                  </a:lnTo>
                  <a:close/>
                  <a:moveTo>
                    <a:pt x="626" y="1450"/>
                  </a:moveTo>
                  <a:lnTo>
                    <a:pt x="626" y="1450"/>
                  </a:lnTo>
                  <a:lnTo>
                    <a:pt x="626" y="1450"/>
                  </a:lnTo>
                  <a:close/>
                  <a:moveTo>
                    <a:pt x="626" y="1450"/>
                  </a:moveTo>
                  <a:lnTo>
                    <a:pt x="626" y="1450"/>
                  </a:lnTo>
                  <a:lnTo>
                    <a:pt x="626" y="1450"/>
                  </a:lnTo>
                  <a:close/>
                  <a:moveTo>
                    <a:pt x="626" y="1450"/>
                  </a:moveTo>
                  <a:lnTo>
                    <a:pt x="626" y="1450"/>
                  </a:lnTo>
                  <a:lnTo>
                    <a:pt x="626" y="1450"/>
                  </a:lnTo>
                  <a:close/>
                  <a:moveTo>
                    <a:pt x="626" y="1450"/>
                  </a:moveTo>
                  <a:lnTo>
                    <a:pt x="626" y="1450"/>
                  </a:lnTo>
                  <a:lnTo>
                    <a:pt x="626" y="1450"/>
                  </a:lnTo>
                  <a:close/>
                  <a:moveTo>
                    <a:pt x="626" y="1350"/>
                  </a:moveTo>
                  <a:lnTo>
                    <a:pt x="626" y="1350"/>
                  </a:lnTo>
                  <a:lnTo>
                    <a:pt x="626" y="1350"/>
                  </a:lnTo>
                  <a:close/>
                  <a:moveTo>
                    <a:pt x="626" y="1350"/>
                  </a:moveTo>
                  <a:lnTo>
                    <a:pt x="626" y="1350"/>
                  </a:lnTo>
                  <a:lnTo>
                    <a:pt x="626" y="1350"/>
                  </a:lnTo>
                  <a:close/>
                  <a:moveTo>
                    <a:pt x="626" y="1350"/>
                  </a:moveTo>
                  <a:lnTo>
                    <a:pt x="626" y="1350"/>
                  </a:lnTo>
                  <a:lnTo>
                    <a:pt x="626" y="1350"/>
                  </a:lnTo>
                  <a:close/>
                  <a:moveTo>
                    <a:pt x="626" y="1250"/>
                  </a:moveTo>
                  <a:lnTo>
                    <a:pt x="626" y="1250"/>
                  </a:lnTo>
                  <a:lnTo>
                    <a:pt x="626" y="1250"/>
                  </a:lnTo>
                  <a:close/>
                  <a:moveTo>
                    <a:pt x="626" y="1250"/>
                  </a:moveTo>
                  <a:lnTo>
                    <a:pt x="626" y="1250"/>
                  </a:lnTo>
                  <a:lnTo>
                    <a:pt x="626" y="1250"/>
                  </a:lnTo>
                  <a:close/>
                  <a:moveTo>
                    <a:pt x="626" y="1250"/>
                  </a:moveTo>
                  <a:lnTo>
                    <a:pt x="626" y="1250"/>
                  </a:lnTo>
                  <a:lnTo>
                    <a:pt x="626" y="1250"/>
                  </a:lnTo>
                  <a:close/>
                  <a:moveTo>
                    <a:pt x="626" y="1250"/>
                  </a:moveTo>
                  <a:lnTo>
                    <a:pt x="626" y="1250"/>
                  </a:lnTo>
                  <a:lnTo>
                    <a:pt x="626" y="1250"/>
                  </a:lnTo>
                  <a:close/>
                  <a:moveTo>
                    <a:pt x="626" y="1250"/>
                  </a:moveTo>
                  <a:lnTo>
                    <a:pt x="626" y="1250"/>
                  </a:lnTo>
                  <a:lnTo>
                    <a:pt x="626" y="1250"/>
                  </a:lnTo>
                  <a:close/>
                  <a:moveTo>
                    <a:pt x="626" y="1250"/>
                  </a:moveTo>
                  <a:lnTo>
                    <a:pt x="626" y="1250"/>
                  </a:lnTo>
                  <a:lnTo>
                    <a:pt x="626" y="1250"/>
                  </a:lnTo>
                  <a:close/>
                  <a:moveTo>
                    <a:pt x="626" y="1250"/>
                  </a:moveTo>
                  <a:lnTo>
                    <a:pt x="626" y="1250"/>
                  </a:lnTo>
                  <a:lnTo>
                    <a:pt x="626" y="1250"/>
                  </a:lnTo>
                  <a:close/>
                  <a:moveTo>
                    <a:pt x="5200" y="1"/>
                  </a:moveTo>
                  <a:lnTo>
                    <a:pt x="5200" y="1"/>
                  </a:lnTo>
                  <a:lnTo>
                    <a:pt x="5200" y="1"/>
                  </a:lnTo>
                  <a:close/>
                  <a:moveTo>
                    <a:pt x="5200" y="1"/>
                  </a:moveTo>
                  <a:lnTo>
                    <a:pt x="5200" y="1"/>
                  </a:lnTo>
                  <a:lnTo>
                    <a:pt x="5200" y="1"/>
                  </a:lnTo>
                  <a:close/>
                  <a:moveTo>
                    <a:pt x="5200" y="1"/>
                  </a:moveTo>
                  <a:lnTo>
                    <a:pt x="5200" y="1"/>
                  </a:lnTo>
                  <a:close/>
                </a:path>
              </a:pathLst>
            </a:custGeom>
            <a:solidFill>
              <a:srgbClr val="E9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25"/>
            <p:cNvSpPr/>
            <p:nvPr/>
          </p:nvSpPr>
          <p:spPr>
            <a:xfrm>
              <a:off x="3438863" y="3309072"/>
              <a:ext cx="271427" cy="705919"/>
            </a:xfrm>
            <a:custGeom>
              <a:rect b="b" l="l" r="r" t="t"/>
              <a:pathLst>
                <a:path extrusionOk="0" h="13524" w="5200">
                  <a:moveTo>
                    <a:pt x="2800" y="1"/>
                  </a:moveTo>
                  <a:cubicBezTo>
                    <a:pt x="1975" y="1"/>
                    <a:pt x="1026" y="401"/>
                    <a:pt x="726" y="1875"/>
                  </a:cubicBezTo>
                  <a:cubicBezTo>
                    <a:pt x="726" y="1975"/>
                    <a:pt x="626" y="1975"/>
                    <a:pt x="626" y="1975"/>
                  </a:cubicBezTo>
                  <a:lnTo>
                    <a:pt x="626" y="2075"/>
                  </a:lnTo>
                  <a:lnTo>
                    <a:pt x="626" y="2175"/>
                  </a:lnTo>
                  <a:lnTo>
                    <a:pt x="626" y="2275"/>
                  </a:lnTo>
                  <a:lnTo>
                    <a:pt x="626" y="2375"/>
                  </a:lnTo>
                  <a:lnTo>
                    <a:pt x="526" y="2375"/>
                  </a:lnTo>
                  <a:lnTo>
                    <a:pt x="526" y="2500"/>
                  </a:lnTo>
                  <a:cubicBezTo>
                    <a:pt x="1" y="5300"/>
                    <a:pt x="401" y="10199"/>
                    <a:pt x="626" y="12499"/>
                  </a:cubicBezTo>
                  <a:cubicBezTo>
                    <a:pt x="726" y="12899"/>
                    <a:pt x="726" y="13323"/>
                    <a:pt x="726" y="13523"/>
                  </a:cubicBezTo>
                  <a:cubicBezTo>
                    <a:pt x="826" y="13323"/>
                    <a:pt x="826" y="13223"/>
                    <a:pt x="826" y="13223"/>
                  </a:cubicBezTo>
                  <a:cubicBezTo>
                    <a:pt x="926" y="12374"/>
                    <a:pt x="1450" y="11974"/>
                    <a:pt x="1975" y="11974"/>
                  </a:cubicBezTo>
                  <a:cubicBezTo>
                    <a:pt x="2600" y="11974"/>
                    <a:pt x="3125" y="12499"/>
                    <a:pt x="3125" y="13223"/>
                  </a:cubicBezTo>
                  <a:cubicBezTo>
                    <a:pt x="4475" y="10299"/>
                    <a:pt x="5200" y="1026"/>
                    <a:pt x="5200" y="726"/>
                  </a:cubicBezTo>
                  <a:cubicBezTo>
                    <a:pt x="5200" y="726"/>
                    <a:pt x="5000" y="626"/>
                    <a:pt x="4575" y="401"/>
                  </a:cubicBezTo>
                  <a:cubicBezTo>
                    <a:pt x="4150" y="201"/>
                    <a:pt x="3650" y="1"/>
                    <a:pt x="3025" y="1"/>
                  </a:cubicBezTo>
                  <a:close/>
                </a:path>
              </a:pathLst>
            </a:custGeom>
            <a:solidFill>
              <a:srgbClr val="E9B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25"/>
            <p:cNvSpPr/>
            <p:nvPr/>
          </p:nvSpPr>
          <p:spPr>
            <a:xfrm>
              <a:off x="3444083" y="4047565"/>
              <a:ext cx="152730" cy="435797"/>
            </a:xfrm>
            <a:custGeom>
              <a:rect b="b" l="l" r="r" t="t"/>
              <a:pathLst>
                <a:path extrusionOk="0" h="8349" w="2926">
                  <a:moveTo>
                    <a:pt x="2925" y="8349"/>
                  </a:moveTo>
                  <a:lnTo>
                    <a:pt x="2925" y="8349"/>
                  </a:lnTo>
                  <a:lnTo>
                    <a:pt x="2925" y="8349"/>
                  </a:lnTo>
                  <a:close/>
                  <a:moveTo>
                    <a:pt x="2925" y="8349"/>
                  </a:moveTo>
                  <a:lnTo>
                    <a:pt x="2925" y="8349"/>
                  </a:lnTo>
                  <a:lnTo>
                    <a:pt x="2925" y="8349"/>
                  </a:lnTo>
                  <a:close/>
                  <a:moveTo>
                    <a:pt x="2925" y="8349"/>
                  </a:moveTo>
                  <a:lnTo>
                    <a:pt x="2925" y="8349"/>
                  </a:lnTo>
                  <a:lnTo>
                    <a:pt x="2925" y="8349"/>
                  </a:lnTo>
                  <a:close/>
                  <a:moveTo>
                    <a:pt x="301" y="2500"/>
                  </a:moveTo>
                  <a:lnTo>
                    <a:pt x="301" y="2500"/>
                  </a:lnTo>
                  <a:lnTo>
                    <a:pt x="301" y="2500"/>
                  </a:lnTo>
                  <a:close/>
                  <a:moveTo>
                    <a:pt x="301" y="2500"/>
                  </a:moveTo>
                  <a:lnTo>
                    <a:pt x="301" y="2500"/>
                  </a:lnTo>
                  <a:lnTo>
                    <a:pt x="301" y="2500"/>
                  </a:lnTo>
                  <a:close/>
                  <a:moveTo>
                    <a:pt x="301" y="2500"/>
                  </a:moveTo>
                  <a:lnTo>
                    <a:pt x="301" y="2500"/>
                  </a:lnTo>
                  <a:lnTo>
                    <a:pt x="301" y="2500"/>
                  </a:lnTo>
                  <a:close/>
                  <a:moveTo>
                    <a:pt x="201" y="2300"/>
                  </a:moveTo>
                  <a:lnTo>
                    <a:pt x="201" y="2300"/>
                  </a:lnTo>
                  <a:lnTo>
                    <a:pt x="201" y="2300"/>
                  </a:lnTo>
                  <a:close/>
                  <a:moveTo>
                    <a:pt x="201" y="2300"/>
                  </a:moveTo>
                  <a:lnTo>
                    <a:pt x="201" y="2300"/>
                  </a:lnTo>
                  <a:lnTo>
                    <a:pt x="201" y="2300"/>
                  </a:lnTo>
                  <a:close/>
                  <a:moveTo>
                    <a:pt x="201" y="2200"/>
                  </a:moveTo>
                  <a:lnTo>
                    <a:pt x="201" y="2300"/>
                  </a:lnTo>
                  <a:lnTo>
                    <a:pt x="201" y="2200"/>
                  </a:lnTo>
                  <a:close/>
                  <a:moveTo>
                    <a:pt x="201" y="2200"/>
                  </a:moveTo>
                  <a:lnTo>
                    <a:pt x="201" y="2200"/>
                  </a:lnTo>
                  <a:lnTo>
                    <a:pt x="201" y="2200"/>
                  </a:lnTo>
                  <a:close/>
                  <a:moveTo>
                    <a:pt x="201" y="2200"/>
                  </a:moveTo>
                  <a:lnTo>
                    <a:pt x="201" y="2200"/>
                  </a:lnTo>
                  <a:lnTo>
                    <a:pt x="201" y="2200"/>
                  </a:lnTo>
                  <a:close/>
                  <a:moveTo>
                    <a:pt x="426" y="0"/>
                  </a:moveTo>
                  <a:cubicBezTo>
                    <a:pt x="201" y="525"/>
                    <a:pt x="1" y="1350"/>
                    <a:pt x="201" y="2200"/>
                  </a:cubicBezTo>
                  <a:cubicBezTo>
                    <a:pt x="1" y="1350"/>
                    <a:pt x="201" y="525"/>
                    <a:pt x="426" y="0"/>
                  </a:cubicBezTo>
                  <a:close/>
                </a:path>
              </a:pathLst>
            </a:custGeom>
            <a:solidFill>
              <a:srgbClr val="E9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25"/>
            <p:cNvSpPr/>
            <p:nvPr/>
          </p:nvSpPr>
          <p:spPr>
            <a:xfrm>
              <a:off x="3444083" y="3934035"/>
              <a:ext cx="217925" cy="668076"/>
            </a:xfrm>
            <a:custGeom>
              <a:rect b="b" l="l" r="r" t="t"/>
              <a:pathLst>
                <a:path extrusionOk="0" h="12799" w="4175">
                  <a:moveTo>
                    <a:pt x="1875" y="1"/>
                  </a:moveTo>
                  <a:cubicBezTo>
                    <a:pt x="1350" y="1"/>
                    <a:pt x="826" y="401"/>
                    <a:pt x="726" y="1250"/>
                  </a:cubicBezTo>
                  <a:cubicBezTo>
                    <a:pt x="726" y="1250"/>
                    <a:pt x="726" y="1350"/>
                    <a:pt x="626" y="1550"/>
                  </a:cubicBezTo>
                  <a:cubicBezTo>
                    <a:pt x="526" y="1650"/>
                    <a:pt x="526" y="1875"/>
                    <a:pt x="426" y="2175"/>
                  </a:cubicBezTo>
                  <a:cubicBezTo>
                    <a:pt x="201" y="2700"/>
                    <a:pt x="1" y="3525"/>
                    <a:pt x="201" y="4375"/>
                  </a:cubicBezTo>
                  <a:lnTo>
                    <a:pt x="201" y="4475"/>
                  </a:lnTo>
                  <a:cubicBezTo>
                    <a:pt x="201" y="4575"/>
                    <a:pt x="301" y="4575"/>
                    <a:pt x="301" y="4675"/>
                  </a:cubicBezTo>
                  <a:cubicBezTo>
                    <a:pt x="826" y="6450"/>
                    <a:pt x="1550" y="10524"/>
                    <a:pt x="1550" y="10524"/>
                  </a:cubicBezTo>
                  <a:lnTo>
                    <a:pt x="3025" y="12698"/>
                  </a:lnTo>
                  <a:lnTo>
                    <a:pt x="4175" y="12798"/>
                  </a:lnTo>
                  <a:lnTo>
                    <a:pt x="2925" y="10524"/>
                  </a:lnTo>
                  <a:cubicBezTo>
                    <a:pt x="2925" y="10199"/>
                    <a:pt x="2800" y="2700"/>
                    <a:pt x="3025" y="1250"/>
                  </a:cubicBezTo>
                  <a:cubicBezTo>
                    <a:pt x="3025" y="526"/>
                    <a:pt x="2500" y="1"/>
                    <a:pt x="1875" y="1"/>
                  </a:cubicBezTo>
                  <a:close/>
                </a:path>
              </a:pathLst>
            </a:custGeom>
            <a:solidFill>
              <a:srgbClr val="E9B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25"/>
            <p:cNvSpPr/>
            <p:nvPr/>
          </p:nvSpPr>
          <p:spPr>
            <a:xfrm>
              <a:off x="3498890" y="4483311"/>
              <a:ext cx="206180" cy="159985"/>
            </a:xfrm>
            <a:custGeom>
              <a:rect b="b" l="l" r="r" t="t"/>
              <a:pathLst>
                <a:path extrusionOk="0" h="3065" w="3950">
                  <a:moveTo>
                    <a:pt x="500" y="1"/>
                  </a:moveTo>
                  <a:cubicBezTo>
                    <a:pt x="500" y="1"/>
                    <a:pt x="1" y="301"/>
                    <a:pt x="101" y="1026"/>
                  </a:cubicBezTo>
                  <a:cubicBezTo>
                    <a:pt x="200" y="1651"/>
                    <a:pt x="400" y="2700"/>
                    <a:pt x="400" y="2700"/>
                  </a:cubicBezTo>
                  <a:lnTo>
                    <a:pt x="625" y="2700"/>
                  </a:lnTo>
                  <a:lnTo>
                    <a:pt x="725" y="1551"/>
                  </a:lnTo>
                  <a:cubicBezTo>
                    <a:pt x="725" y="1551"/>
                    <a:pt x="1250" y="2600"/>
                    <a:pt x="1550" y="2700"/>
                  </a:cubicBezTo>
                  <a:cubicBezTo>
                    <a:pt x="1694" y="2772"/>
                    <a:pt x="2653" y="3064"/>
                    <a:pt x="3263" y="3064"/>
                  </a:cubicBezTo>
                  <a:cubicBezTo>
                    <a:pt x="3501" y="3064"/>
                    <a:pt x="3687" y="3020"/>
                    <a:pt x="3750" y="2900"/>
                  </a:cubicBezTo>
                  <a:cubicBezTo>
                    <a:pt x="3950" y="2500"/>
                    <a:pt x="2900" y="1975"/>
                    <a:pt x="2900" y="1975"/>
                  </a:cubicBezTo>
                  <a:cubicBezTo>
                    <a:pt x="2900" y="1975"/>
                    <a:pt x="2697" y="2241"/>
                    <a:pt x="2391" y="2241"/>
                  </a:cubicBezTo>
                  <a:cubicBezTo>
                    <a:pt x="2267" y="2241"/>
                    <a:pt x="2126" y="2198"/>
                    <a:pt x="1975" y="2075"/>
                  </a:cubicBezTo>
                  <a:cubicBezTo>
                    <a:pt x="1450" y="1651"/>
                    <a:pt x="500" y="1"/>
                    <a:pt x="500" y="1"/>
                  </a:cubicBezTo>
                  <a:close/>
                </a:path>
              </a:pathLst>
            </a:custGeom>
            <a:solidFill>
              <a:srgbClr val="123D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" name="Google Shape;905;p25"/>
            <p:cNvSpPr/>
            <p:nvPr/>
          </p:nvSpPr>
          <p:spPr>
            <a:xfrm>
              <a:off x="3160964" y="4444162"/>
              <a:ext cx="103142" cy="199029"/>
            </a:xfrm>
            <a:custGeom>
              <a:rect b="b" l="l" r="r" t="t"/>
              <a:pathLst>
                <a:path extrusionOk="0" h="3813" w="1976">
                  <a:moveTo>
                    <a:pt x="726" y="1"/>
                  </a:moveTo>
                  <a:cubicBezTo>
                    <a:pt x="726" y="1"/>
                    <a:pt x="1" y="2301"/>
                    <a:pt x="101" y="2925"/>
                  </a:cubicBezTo>
                  <a:cubicBezTo>
                    <a:pt x="185" y="3278"/>
                    <a:pt x="721" y="3812"/>
                    <a:pt x="1223" y="3812"/>
                  </a:cubicBezTo>
                  <a:cubicBezTo>
                    <a:pt x="1467" y="3812"/>
                    <a:pt x="1703" y="3686"/>
                    <a:pt x="1875" y="3350"/>
                  </a:cubicBezTo>
                  <a:lnTo>
                    <a:pt x="1975" y="2101"/>
                  </a:lnTo>
                  <a:lnTo>
                    <a:pt x="1875" y="951"/>
                  </a:lnTo>
                  <a:lnTo>
                    <a:pt x="726" y="1"/>
                  </a:lnTo>
                  <a:close/>
                </a:path>
              </a:pathLst>
            </a:custGeom>
            <a:solidFill>
              <a:srgbClr val="123D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" name="Google Shape;906;p25"/>
            <p:cNvSpPr/>
            <p:nvPr/>
          </p:nvSpPr>
          <p:spPr>
            <a:xfrm>
              <a:off x="3183148" y="3922917"/>
              <a:ext cx="276595" cy="640202"/>
            </a:xfrm>
            <a:custGeom>
              <a:rect b="b" l="l" r="r" t="t"/>
              <a:pathLst>
                <a:path extrusionOk="0" h="12265" w="5299">
                  <a:moveTo>
                    <a:pt x="3906" y="1"/>
                  </a:moveTo>
                  <a:cubicBezTo>
                    <a:pt x="3359" y="1"/>
                    <a:pt x="2716" y="494"/>
                    <a:pt x="2300" y="1763"/>
                  </a:cubicBezTo>
                  <a:cubicBezTo>
                    <a:pt x="2300" y="1763"/>
                    <a:pt x="825" y="3438"/>
                    <a:pt x="825" y="5513"/>
                  </a:cubicBezTo>
                  <a:cubicBezTo>
                    <a:pt x="825" y="7487"/>
                    <a:pt x="101" y="11137"/>
                    <a:pt x="101" y="11137"/>
                  </a:cubicBezTo>
                  <a:cubicBezTo>
                    <a:pt x="101" y="11137"/>
                    <a:pt x="1" y="11987"/>
                    <a:pt x="301" y="12087"/>
                  </a:cubicBezTo>
                  <a:cubicBezTo>
                    <a:pt x="509" y="12220"/>
                    <a:pt x="717" y="12264"/>
                    <a:pt x="902" y="12264"/>
                  </a:cubicBezTo>
                  <a:cubicBezTo>
                    <a:pt x="1273" y="12264"/>
                    <a:pt x="1550" y="12087"/>
                    <a:pt x="1550" y="12087"/>
                  </a:cubicBezTo>
                  <a:lnTo>
                    <a:pt x="1775" y="10612"/>
                  </a:lnTo>
                  <a:cubicBezTo>
                    <a:pt x="1775" y="10612"/>
                    <a:pt x="3650" y="4363"/>
                    <a:pt x="4675" y="2288"/>
                  </a:cubicBezTo>
                  <a:cubicBezTo>
                    <a:pt x="5298" y="1056"/>
                    <a:pt x="4705" y="1"/>
                    <a:pt x="3906" y="1"/>
                  </a:cubicBezTo>
                  <a:close/>
                </a:path>
              </a:pathLst>
            </a:custGeom>
            <a:solidFill>
              <a:srgbClr val="FFC6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25"/>
            <p:cNvSpPr/>
            <p:nvPr/>
          </p:nvSpPr>
          <p:spPr>
            <a:xfrm>
              <a:off x="3220991" y="3338877"/>
              <a:ext cx="298831" cy="744911"/>
            </a:xfrm>
            <a:custGeom>
              <a:rect b="b" l="l" r="r" t="t"/>
              <a:pathLst>
                <a:path extrusionOk="0" h="14271" w="5725">
                  <a:moveTo>
                    <a:pt x="3990" y="1"/>
                  </a:moveTo>
                  <a:cubicBezTo>
                    <a:pt x="2746" y="1"/>
                    <a:pt x="1207" y="434"/>
                    <a:pt x="725" y="2429"/>
                  </a:cubicBezTo>
                  <a:cubicBezTo>
                    <a:pt x="0" y="6079"/>
                    <a:pt x="1975" y="13477"/>
                    <a:pt x="1975" y="13477"/>
                  </a:cubicBezTo>
                  <a:cubicBezTo>
                    <a:pt x="1975" y="13477"/>
                    <a:pt x="2390" y="14271"/>
                    <a:pt x="2992" y="14271"/>
                  </a:cubicBezTo>
                  <a:cubicBezTo>
                    <a:pt x="3393" y="14271"/>
                    <a:pt x="3876" y="13920"/>
                    <a:pt x="4375" y="12752"/>
                  </a:cubicBezTo>
                  <a:cubicBezTo>
                    <a:pt x="5724" y="9728"/>
                    <a:pt x="5724" y="255"/>
                    <a:pt x="5724" y="255"/>
                  </a:cubicBezTo>
                  <a:cubicBezTo>
                    <a:pt x="5724" y="255"/>
                    <a:pt x="4944" y="1"/>
                    <a:pt x="3990" y="1"/>
                  </a:cubicBezTo>
                  <a:close/>
                </a:path>
              </a:pathLst>
            </a:custGeom>
            <a:solidFill>
              <a:srgbClr val="FFC6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25"/>
            <p:cNvSpPr/>
            <p:nvPr/>
          </p:nvSpPr>
          <p:spPr>
            <a:xfrm>
              <a:off x="3166184" y="3008988"/>
              <a:ext cx="561071" cy="678411"/>
            </a:xfrm>
            <a:custGeom>
              <a:rect b="b" l="l" r="r" t="t"/>
              <a:pathLst>
                <a:path extrusionOk="0" h="12997" w="10749">
                  <a:moveTo>
                    <a:pt x="8124" y="1"/>
                  </a:moveTo>
                  <a:cubicBezTo>
                    <a:pt x="6250" y="426"/>
                    <a:pt x="3875" y="526"/>
                    <a:pt x="3875" y="526"/>
                  </a:cubicBezTo>
                  <a:cubicBezTo>
                    <a:pt x="3875" y="526"/>
                    <a:pt x="1" y="5125"/>
                    <a:pt x="751" y="9699"/>
                  </a:cubicBezTo>
                  <a:cubicBezTo>
                    <a:pt x="950" y="10749"/>
                    <a:pt x="1150" y="11574"/>
                    <a:pt x="1375" y="12299"/>
                  </a:cubicBezTo>
                  <a:cubicBezTo>
                    <a:pt x="2582" y="12819"/>
                    <a:pt x="3993" y="12997"/>
                    <a:pt x="5363" y="12997"/>
                  </a:cubicBezTo>
                  <a:cubicBezTo>
                    <a:pt x="7286" y="12997"/>
                    <a:pt x="9129" y="12647"/>
                    <a:pt x="10224" y="12399"/>
                  </a:cubicBezTo>
                  <a:cubicBezTo>
                    <a:pt x="10524" y="10524"/>
                    <a:pt x="10749" y="8349"/>
                    <a:pt x="10524" y="6875"/>
                  </a:cubicBezTo>
                  <a:cubicBezTo>
                    <a:pt x="9999" y="3650"/>
                    <a:pt x="8649" y="851"/>
                    <a:pt x="8124" y="1"/>
                  </a:cubicBezTo>
                  <a:close/>
                </a:path>
              </a:pathLst>
            </a:custGeom>
            <a:solidFill>
              <a:srgbClr val="123D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25"/>
            <p:cNvSpPr/>
            <p:nvPr/>
          </p:nvSpPr>
          <p:spPr>
            <a:xfrm>
              <a:off x="3401020" y="2251756"/>
              <a:ext cx="341894" cy="533563"/>
            </a:xfrm>
            <a:custGeom>
              <a:rect b="b" l="l" r="r" t="t"/>
              <a:pathLst>
                <a:path extrusionOk="0" h="10222" w="6550">
                  <a:moveTo>
                    <a:pt x="2859" y="1"/>
                  </a:moveTo>
                  <a:cubicBezTo>
                    <a:pt x="2165" y="1"/>
                    <a:pt x="1551" y="260"/>
                    <a:pt x="1551" y="260"/>
                  </a:cubicBezTo>
                  <a:lnTo>
                    <a:pt x="1" y="6609"/>
                  </a:lnTo>
                  <a:cubicBezTo>
                    <a:pt x="1" y="6609"/>
                    <a:pt x="1585" y="10222"/>
                    <a:pt x="3608" y="10222"/>
                  </a:cubicBezTo>
                  <a:cubicBezTo>
                    <a:pt x="3786" y="10222"/>
                    <a:pt x="3967" y="10194"/>
                    <a:pt x="4150" y="10134"/>
                  </a:cubicBezTo>
                  <a:cubicBezTo>
                    <a:pt x="6550" y="9409"/>
                    <a:pt x="4575" y="7534"/>
                    <a:pt x="5300" y="6609"/>
                  </a:cubicBezTo>
                  <a:cubicBezTo>
                    <a:pt x="6025" y="5559"/>
                    <a:pt x="6025" y="5259"/>
                    <a:pt x="5300" y="4110"/>
                  </a:cubicBezTo>
                  <a:cubicBezTo>
                    <a:pt x="4575" y="2960"/>
                    <a:pt x="5300" y="1610"/>
                    <a:pt x="4250" y="560"/>
                  </a:cubicBezTo>
                  <a:cubicBezTo>
                    <a:pt x="3869" y="128"/>
                    <a:pt x="3344" y="1"/>
                    <a:pt x="2859" y="1"/>
                  </a:cubicBezTo>
                  <a:close/>
                </a:path>
              </a:pathLst>
            </a:custGeom>
            <a:solidFill>
              <a:srgbClr val="0C181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25"/>
            <p:cNvSpPr/>
            <p:nvPr/>
          </p:nvSpPr>
          <p:spPr>
            <a:xfrm>
              <a:off x="3373616" y="2493640"/>
              <a:ext cx="86178" cy="151425"/>
            </a:xfrm>
            <a:custGeom>
              <a:rect b="b" l="l" r="r" t="t"/>
              <a:pathLst>
                <a:path extrusionOk="0" h="2901" w="1651">
                  <a:moveTo>
                    <a:pt x="1" y="1"/>
                  </a:moveTo>
                  <a:lnTo>
                    <a:pt x="1" y="2700"/>
                  </a:lnTo>
                  <a:lnTo>
                    <a:pt x="1651" y="2900"/>
                  </a:lnTo>
                  <a:lnTo>
                    <a:pt x="1451" y="1"/>
                  </a:lnTo>
                  <a:close/>
                </a:path>
              </a:pathLst>
            </a:custGeom>
            <a:solidFill>
              <a:srgbClr val="FFF5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25"/>
            <p:cNvSpPr/>
            <p:nvPr/>
          </p:nvSpPr>
          <p:spPr>
            <a:xfrm>
              <a:off x="3313641" y="2308391"/>
              <a:ext cx="331454" cy="328061"/>
            </a:xfrm>
            <a:custGeom>
              <a:rect b="b" l="l" r="r" t="t"/>
              <a:pathLst>
                <a:path extrusionOk="0" h="6285" w="6350">
                  <a:moveTo>
                    <a:pt x="3325" y="0"/>
                  </a:moveTo>
                  <a:cubicBezTo>
                    <a:pt x="0" y="525"/>
                    <a:pt x="425" y="3650"/>
                    <a:pt x="1250" y="4899"/>
                  </a:cubicBezTo>
                  <a:cubicBezTo>
                    <a:pt x="1798" y="5730"/>
                    <a:pt x="2765" y="6284"/>
                    <a:pt x="3720" y="6284"/>
                  </a:cubicBezTo>
                  <a:cubicBezTo>
                    <a:pt x="4201" y="6284"/>
                    <a:pt x="4680" y="6143"/>
                    <a:pt x="5099" y="5824"/>
                  </a:cubicBezTo>
                  <a:cubicBezTo>
                    <a:pt x="6349" y="4999"/>
                    <a:pt x="6149" y="3025"/>
                    <a:pt x="5724" y="1550"/>
                  </a:cubicBezTo>
                  <a:cubicBezTo>
                    <a:pt x="5299" y="100"/>
                    <a:pt x="3325" y="0"/>
                    <a:pt x="3325" y="0"/>
                  </a:cubicBezTo>
                  <a:close/>
                </a:path>
              </a:pathLst>
            </a:custGeom>
            <a:solidFill>
              <a:srgbClr val="FFC6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25"/>
            <p:cNvSpPr/>
            <p:nvPr/>
          </p:nvSpPr>
          <p:spPr>
            <a:xfrm>
              <a:off x="3373616" y="2558887"/>
              <a:ext cx="86178" cy="86178"/>
            </a:xfrm>
            <a:custGeom>
              <a:rect b="b" l="l" r="r" t="t"/>
              <a:pathLst>
                <a:path extrusionOk="0" h="1651" w="1651">
                  <a:moveTo>
                    <a:pt x="1" y="0"/>
                  </a:moveTo>
                  <a:lnTo>
                    <a:pt x="1" y="1450"/>
                  </a:lnTo>
                  <a:lnTo>
                    <a:pt x="1651" y="1650"/>
                  </a:lnTo>
                  <a:lnTo>
                    <a:pt x="1651" y="1650"/>
                  </a:lnTo>
                  <a:lnTo>
                    <a:pt x="1551" y="1350"/>
                  </a:lnTo>
                  <a:cubicBezTo>
                    <a:pt x="1026" y="1025"/>
                    <a:pt x="401" y="625"/>
                    <a:pt x="101" y="100"/>
                  </a:cubicBezTo>
                  <a:cubicBezTo>
                    <a:pt x="1" y="10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EC9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25"/>
            <p:cNvSpPr/>
            <p:nvPr/>
          </p:nvSpPr>
          <p:spPr>
            <a:xfrm>
              <a:off x="3318861" y="2531484"/>
              <a:ext cx="310575" cy="244023"/>
            </a:xfrm>
            <a:custGeom>
              <a:rect b="b" l="l" r="r" t="t"/>
              <a:pathLst>
                <a:path extrusionOk="0" h="4675" w="5950">
                  <a:moveTo>
                    <a:pt x="1775" y="0"/>
                  </a:moveTo>
                  <a:lnTo>
                    <a:pt x="2075" y="2600"/>
                  </a:lnTo>
                  <a:lnTo>
                    <a:pt x="0" y="3425"/>
                  </a:lnTo>
                  <a:cubicBezTo>
                    <a:pt x="0" y="3425"/>
                    <a:pt x="1775" y="4675"/>
                    <a:pt x="3849" y="4675"/>
                  </a:cubicBezTo>
                  <a:cubicBezTo>
                    <a:pt x="5949" y="4575"/>
                    <a:pt x="5324" y="3225"/>
                    <a:pt x="5324" y="3225"/>
                  </a:cubicBezTo>
                  <a:lnTo>
                    <a:pt x="3949" y="2900"/>
                  </a:lnTo>
                  <a:lnTo>
                    <a:pt x="3749" y="1450"/>
                  </a:lnTo>
                  <a:lnTo>
                    <a:pt x="1775" y="0"/>
                  </a:lnTo>
                  <a:close/>
                </a:path>
              </a:pathLst>
            </a:custGeom>
            <a:solidFill>
              <a:srgbClr val="FFC6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25"/>
            <p:cNvSpPr/>
            <p:nvPr/>
          </p:nvSpPr>
          <p:spPr>
            <a:xfrm>
              <a:off x="3536733" y="2481896"/>
              <a:ext cx="27456" cy="60079"/>
            </a:xfrm>
            <a:custGeom>
              <a:rect b="b" l="l" r="r" t="t"/>
              <a:pathLst>
                <a:path extrusionOk="0" h="1151" w="526">
                  <a:moveTo>
                    <a:pt x="0" y="1"/>
                  </a:moveTo>
                  <a:lnTo>
                    <a:pt x="100" y="1150"/>
                  </a:lnTo>
                  <a:lnTo>
                    <a:pt x="525" y="725"/>
                  </a:lnTo>
                  <a:cubicBezTo>
                    <a:pt x="100" y="326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6A0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25"/>
            <p:cNvSpPr/>
            <p:nvPr/>
          </p:nvSpPr>
          <p:spPr>
            <a:xfrm>
              <a:off x="3308422" y="2704989"/>
              <a:ext cx="336674" cy="402182"/>
            </a:xfrm>
            <a:custGeom>
              <a:rect b="b" l="l" r="r" t="t"/>
              <a:pathLst>
                <a:path extrusionOk="0" h="7705" w="6450">
                  <a:moveTo>
                    <a:pt x="6024" y="1"/>
                  </a:moveTo>
                  <a:cubicBezTo>
                    <a:pt x="5299" y="726"/>
                    <a:pt x="4574" y="1151"/>
                    <a:pt x="3650" y="1151"/>
                  </a:cubicBezTo>
                  <a:cubicBezTo>
                    <a:pt x="2700" y="1151"/>
                    <a:pt x="1875" y="951"/>
                    <a:pt x="1150" y="526"/>
                  </a:cubicBezTo>
                  <a:cubicBezTo>
                    <a:pt x="1025" y="726"/>
                    <a:pt x="925" y="826"/>
                    <a:pt x="825" y="1051"/>
                  </a:cubicBezTo>
                  <a:cubicBezTo>
                    <a:pt x="0" y="1976"/>
                    <a:pt x="525" y="5625"/>
                    <a:pt x="2175" y="7699"/>
                  </a:cubicBezTo>
                  <a:cubicBezTo>
                    <a:pt x="2175" y="7699"/>
                    <a:pt x="2279" y="7705"/>
                    <a:pt x="2457" y="7705"/>
                  </a:cubicBezTo>
                  <a:cubicBezTo>
                    <a:pt x="3133" y="7705"/>
                    <a:pt x="4876" y="7627"/>
                    <a:pt x="6024" y="6875"/>
                  </a:cubicBezTo>
                  <a:lnTo>
                    <a:pt x="5524" y="5325"/>
                  </a:lnTo>
                  <a:cubicBezTo>
                    <a:pt x="5524" y="5325"/>
                    <a:pt x="5824" y="4575"/>
                    <a:pt x="6149" y="3950"/>
                  </a:cubicBezTo>
                  <a:cubicBezTo>
                    <a:pt x="6449" y="3325"/>
                    <a:pt x="6349" y="526"/>
                    <a:pt x="6024" y="1"/>
                  </a:cubicBezTo>
                  <a:close/>
                </a:path>
              </a:pathLst>
            </a:custGeom>
            <a:solidFill>
              <a:srgbClr val="9ED4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" name="Google Shape;916;p25"/>
            <p:cNvSpPr/>
            <p:nvPr/>
          </p:nvSpPr>
          <p:spPr>
            <a:xfrm>
              <a:off x="3519769" y="2960705"/>
              <a:ext cx="22236" cy="27456"/>
            </a:xfrm>
            <a:custGeom>
              <a:rect b="b" l="l" r="r" t="t"/>
              <a:pathLst>
                <a:path extrusionOk="0" h="526" w="426">
                  <a:moveTo>
                    <a:pt x="225" y="1"/>
                  </a:moveTo>
                  <a:cubicBezTo>
                    <a:pt x="100" y="1"/>
                    <a:pt x="0" y="101"/>
                    <a:pt x="0" y="301"/>
                  </a:cubicBezTo>
                  <a:cubicBezTo>
                    <a:pt x="0" y="426"/>
                    <a:pt x="100" y="526"/>
                    <a:pt x="225" y="526"/>
                  </a:cubicBezTo>
                  <a:cubicBezTo>
                    <a:pt x="325" y="526"/>
                    <a:pt x="425" y="426"/>
                    <a:pt x="425" y="301"/>
                  </a:cubicBezTo>
                  <a:cubicBezTo>
                    <a:pt x="425" y="101"/>
                    <a:pt x="325" y="1"/>
                    <a:pt x="225" y="1"/>
                  </a:cubicBezTo>
                  <a:close/>
                </a:path>
              </a:pathLst>
            </a:custGeom>
            <a:solidFill>
              <a:srgbClr val="28282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25"/>
            <p:cNvSpPr/>
            <p:nvPr/>
          </p:nvSpPr>
          <p:spPr>
            <a:xfrm>
              <a:off x="3226211" y="2677585"/>
              <a:ext cx="494519" cy="642081"/>
            </a:xfrm>
            <a:custGeom>
              <a:rect b="b" l="l" r="r" t="t"/>
              <a:pathLst>
                <a:path extrusionOk="0" h="12301" w="9474">
                  <a:moveTo>
                    <a:pt x="3025" y="1"/>
                  </a:moveTo>
                  <a:cubicBezTo>
                    <a:pt x="3025" y="1"/>
                    <a:pt x="325" y="226"/>
                    <a:pt x="850" y="1876"/>
                  </a:cubicBezTo>
                  <a:cubicBezTo>
                    <a:pt x="1250" y="3350"/>
                    <a:pt x="2725" y="6675"/>
                    <a:pt x="2725" y="6675"/>
                  </a:cubicBezTo>
                  <a:cubicBezTo>
                    <a:pt x="1575" y="8224"/>
                    <a:pt x="0" y="11149"/>
                    <a:pt x="0" y="11149"/>
                  </a:cubicBezTo>
                  <a:cubicBezTo>
                    <a:pt x="0" y="11149"/>
                    <a:pt x="725" y="12099"/>
                    <a:pt x="3125" y="12299"/>
                  </a:cubicBezTo>
                  <a:cubicBezTo>
                    <a:pt x="3167" y="12300"/>
                    <a:pt x="3208" y="12301"/>
                    <a:pt x="3249" y="12301"/>
                  </a:cubicBezTo>
                  <a:cubicBezTo>
                    <a:pt x="6049" y="12301"/>
                    <a:pt x="6049" y="8974"/>
                    <a:pt x="6049" y="8974"/>
                  </a:cubicBezTo>
                  <a:cubicBezTo>
                    <a:pt x="6271" y="11578"/>
                    <a:pt x="7190" y="12202"/>
                    <a:pt x="8021" y="12202"/>
                  </a:cubicBezTo>
                  <a:cubicBezTo>
                    <a:pt x="8785" y="12202"/>
                    <a:pt x="9474" y="11674"/>
                    <a:pt x="9474" y="11674"/>
                  </a:cubicBezTo>
                  <a:cubicBezTo>
                    <a:pt x="9074" y="8849"/>
                    <a:pt x="7724" y="6975"/>
                    <a:pt x="7724" y="6975"/>
                  </a:cubicBezTo>
                  <a:cubicBezTo>
                    <a:pt x="7599" y="6250"/>
                    <a:pt x="8024" y="5525"/>
                    <a:pt x="8224" y="5100"/>
                  </a:cubicBezTo>
                  <a:cubicBezTo>
                    <a:pt x="9074" y="3450"/>
                    <a:pt x="8649" y="2825"/>
                    <a:pt x="8349" y="1576"/>
                  </a:cubicBezTo>
                  <a:cubicBezTo>
                    <a:pt x="7824" y="101"/>
                    <a:pt x="6574" y="101"/>
                    <a:pt x="6574" y="101"/>
                  </a:cubicBezTo>
                  <a:lnTo>
                    <a:pt x="5949" y="5000"/>
                  </a:lnTo>
                  <a:lnTo>
                    <a:pt x="3025" y="1"/>
                  </a:lnTo>
                  <a:close/>
                </a:path>
              </a:pathLst>
            </a:custGeom>
            <a:solidFill>
              <a:srgbClr val="1654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25"/>
            <p:cNvSpPr/>
            <p:nvPr/>
          </p:nvSpPr>
          <p:spPr>
            <a:xfrm>
              <a:off x="3524988" y="3069015"/>
              <a:ext cx="27456" cy="22236"/>
            </a:xfrm>
            <a:custGeom>
              <a:rect b="b" l="l" r="r" t="t"/>
              <a:pathLst>
                <a:path extrusionOk="0" h="426" w="526">
                  <a:moveTo>
                    <a:pt x="325" y="1"/>
                  </a:moveTo>
                  <a:cubicBezTo>
                    <a:pt x="125" y="1"/>
                    <a:pt x="0" y="101"/>
                    <a:pt x="0" y="226"/>
                  </a:cubicBezTo>
                  <a:cubicBezTo>
                    <a:pt x="0" y="326"/>
                    <a:pt x="125" y="426"/>
                    <a:pt x="325" y="426"/>
                  </a:cubicBezTo>
                  <a:cubicBezTo>
                    <a:pt x="425" y="426"/>
                    <a:pt x="525" y="326"/>
                    <a:pt x="525" y="226"/>
                  </a:cubicBezTo>
                  <a:cubicBezTo>
                    <a:pt x="525" y="101"/>
                    <a:pt x="425" y="1"/>
                    <a:pt x="325" y="1"/>
                  </a:cubicBezTo>
                  <a:close/>
                </a:path>
              </a:pathLst>
            </a:custGeom>
            <a:solidFill>
              <a:srgbClr val="28282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25"/>
            <p:cNvSpPr/>
            <p:nvPr/>
          </p:nvSpPr>
          <p:spPr>
            <a:xfrm>
              <a:off x="3341045" y="2852447"/>
              <a:ext cx="70467" cy="20931"/>
            </a:xfrm>
            <a:custGeom>
              <a:rect b="b" l="l" r="r" t="t"/>
              <a:pathLst>
                <a:path extrusionOk="0" h="401" w="1350">
                  <a:moveTo>
                    <a:pt x="1250" y="0"/>
                  </a:moveTo>
                  <a:lnTo>
                    <a:pt x="0" y="200"/>
                  </a:lnTo>
                  <a:lnTo>
                    <a:pt x="0" y="400"/>
                  </a:lnTo>
                  <a:lnTo>
                    <a:pt x="1350" y="100"/>
                  </a:lnTo>
                  <a:lnTo>
                    <a:pt x="1250" y="0"/>
                  </a:lnTo>
                  <a:close/>
                </a:path>
              </a:pathLst>
            </a:custGeom>
            <a:solidFill>
              <a:srgbClr val="1866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25"/>
            <p:cNvSpPr/>
            <p:nvPr/>
          </p:nvSpPr>
          <p:spPr>
            <a:xfrm>
              <a:off x="3198807" y="2225918"/>
              <a:ext cx="381042" cy="533928"/>
            </a:xfrm>
            <a:custGeom>
              <a:rect b="b" l="l" r="r" t="t"/>
              <a:pathLst>
                <a:path extrusionOk="0" h="10229" w="7300">
                  <a:moveTo>
                    <a:pt x="5017" y="1"/>
                  </a:moveTo>
                  <a:cubicBezTo>
                    <a:pt x="3024" y="1"/>
                    <a:pt x="2995" y="1404"/>
                    <a:pt x="2100" y="2105"/>
                  </a:cubicBezTo>
                  <a:cubicBezTo>
                    <a:pt x="525" y="3355"/>
                    <a:pt x="850" y="5005"/>
                    <a:pt x="1050" y="5754"/>
                  </a:cubicBezTo>
                  <a:cubicBezTo>
                    <a:pt x="1475" y="7104"/>
                    <a:pt x="1" y="6779"/>
                    <a:pt x="126" y="8354"/>
                  </a:cubicBezTo>
                  <a:cubicBezTo>
                    <a:pt x="126" y="9904"/>
                    <a:pt x="1250" y="10229"/>
                    <a:pt x="1250" y="10229"/>
                  </a:cubicBezTo>
                  <a:cubicBezTo>
                    <a:pt x="1250" y="9831"/>
                    <a:pt x="2720" y="9169"/>
                    <a:pt x="3584" y="9169"/>
                  </a:cubicBezTo>
                  <a:cubicBezTo>
                    <a:pt x="3642" y="9169"/>
                    <a:pt x="3698" y="9173"/>
                    <a:pt x="3750" y="9179"/>
                  </a:cubicBezTo>
                  <a:cubicBezTo>
                    <a:pt x="3783" y="9182"/>
                    <a:pt x="3816" y="9184"/>
                    <a:pt x="3848" y="9184"/>
                  </a:cubicBezTo>
                  <a:cubicBezTo>
                    <a:pt x="4728" y="9184"/>
                    <a:pt x="5091" y="7889"/>
                    <a:pt x="4175" y="6779"/>
                  </a:cubicBezTo>
                  <a:cubicBezTo>
                    <a:pt x="3250" y="5754"/>
                    <a:pt x="3750" y="4280"/>
                    <a:pt x="3750" y="4280"/>
                  </a:cubicBezTo>
                  <a:cubicBezTo>
                    <a:pt x="4275" y="3030"/>
                    <a:pt x="5625" y="3655"/>
                    <a:pt x="6374" y="2630"/>
                  </a:cubicBezTo>
                  <a:cubicBezTo>
                    <a:pt x="7299" y="1580"/>
                    <a:pt x="6874" y="130"/>
                    <a:pt x="5225" y="5"/>
                  </a:cubicBezTo>
                  <a:cubicBezTo>
                    <a:pt x="5153" y="2"/>
                    <a:pt x="5084" y="1"/>
                    <a:pt x="5017" y="1"/>
                  </a:cubicBezTo>
                  <a:close/>
                </a:path>
              </a:pathLst>
            </a:custGeom>
            <a:solidFill>
              <a:srgbClr val="172D3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25"/>
            <p:cNvSpPr/>
            <p:nvPr/>
          </p:nvSpPr>
          <p:spPr>
            <a:xfrm>
              <a:off x="3368396" y="2689329"/>
              <a:ext cx="168389" cy="249295"/>
            </a:xfrm>
            <a:custGeom>
              <a:rect b="b" l="l" r="r" t="t"/>
              <a:pathLst>
                <a:path extrusionOk="0" h="4776" w="3226">
                  <a:moveTo>
                    <a:pt x="501" y="1"/>
                  </a:moveTo>
                  <a:lnTo>
                    <a:pt x="1" y="101"/>
                  </a:lnTo>
                  <a:lnTo>
                    <a:pt x="1" y="2600"/>
                  </a:lnTo>
                  <a:lnTo>
                    <a:pt x="1651" y="3000"/>
                  </a:lnTo>
                  <a:lnTo>
                    <a:pt x="1026" y="3625"/>
                  </a:lnTo>
                  <a:lnTo>
                    <a:pt x="3225" y="4775"/>
                  </a:lnTo>
                  <a:lnTo>
                    <a:pt x="501" y="1"/>
                  </a:lnTo>
                  <a:close/>
                </a:path>
              </a:pathLst>
            </a:custGeom>
            <a:solidFill>
              <a:srgbClr val="123D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" name="Google Shape;922;p25"/>
            <p:cNvSpPr/>
            <p:nvPr/>
          </p:nvSpPr>
          <p:spPr>
            <a:xfrm>
              <a:off x="3536733" y="2682805"/>
              <a:ext cx="103142" cy="250600"/>
            </a:xfrm>
            <a:custGeom>
              <a:rect b="b" l="l" r="r" t="t"/>
              <a:pathLst>
                <a:path extrusionOk="0" h="4801" w="1976">
                  <a:moveTo>
                    <a:pt x="625" y="1"/>
                  </a:moveTo>
                  <a:lnTo>
                    <a:pt x="0" y="4800"/>
                  </a:lnTo>
                  <a:lnTo>
                    <a:pt x="0" y="4800"/>
                  </a:lnTo>
                  <a:lnTo>
                    <a:pt x="1250" y="3250"/>
                  </a:lnTo>
                  <a:lnTo>
                    <a:pt x="725" y="2925"/>
                  </a:lnTo>
                  <a:lnTo>
                    <a:pt x="1975" y="2101"/>
                  </a:lnTo>
                  <a:lnTo>
                    <a:pt x="1025" y="1"/>
                  </a:lnTo>
                  <a:close/>
                </a:path>
              </a:pathLst>
            </a:custGeom>
            <a:solidFill>
              <a:srgbClr val="123D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25"/>
            <p:cNvSpPr/>
            <p:nvPr/>
          </p:nvSpPr>
          <p:spPr>
            <a:xfrm>
              <a:off x="3394495" y="3003768"/>
              <a:ext cx="97923" cy="49640"/>
            </a:xfrm>
            <a:custGeom>
              <a:rect b="b" l="l" r="r" t="t"/>
              <a:pathLst>
                <a:path extrusionOk="0" h="951" w="1876">
                  <a:moveTo>
                    <a:pt x="1576" y="1"/>
                  </a:moveTo>
                  <a:cubicBezTo>
                    <a:pt x="1376" y="1"/>
                    <a:pt x="751" y="1"/>
                    <a:pt x="526" y="101"/>
                  </a:cubicBezTo>
                  <a:cubicBezTo>
                    <a:pt x="326" y="101"/>
                    <a:pt x="226" y="226"/>
                    <a:pt x="1" y="226"/>
                  </a:cubicBezTo>
                  <a:lnTo>
                    <a:pt x="1" y="726"/>
                  </a:lnTo>
                  <a:cubicBezTo>
                    <a:pt x="326" y="851"/>
                    <a:pt x="1151" y="851"/>
                    <a:pt x="1876" y="951"/>
                  </a:cubicBezTo>
                  <a:cubicBezTo>
                    <a:pt x="1576" y="526"/>
                    <a:pt x="1576" y="426"/>
                    <a:pt x="1576" y="1"/>
                  </a:cubicBezTo>
                  <a:close/>
                </a:path>
              </a:pathLst>
            </a:custGeom>
            <a:solidFill>
              <a:srgbClr val="FFC6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25"/>
            <p:cNvSpPr/>
            <p:nvPr/>
          </p:nvSpPr>
          <p:spPr>
            <a:xfrm>
              <a:off x="3300018" y="2980697"/>
              <a:ext cx="171521" cy="75060"/>
            </a:xfrm>
            <a:custGeom>
              <a:rect b="b" l="l" r="r" t="t"/>
              <a:pathLst>
                <a:path extrusionOk="0" h="1438" w="3286">
                  <a:moveTo>
                    <a:pt x="1187" y="0"/>
                  </a:moveTo>
                  <a:cubicBezTo>
                    <a:pt x="1009" y="0"/>
                    <a:pt x="1511" y="443"/>
                    <a:pt x="1511" y="443"/>
                  </a:cubicBezTo>
                  <a:cubicBezTo>
                    <a:pt x="1092" y="405"/>
                    <a:pt x="825" y="389"/>
                    <a:pt x="668" y="389"/>
                  </a:cubicBezTo>
                  <a:cubicBezTo>
                    <a:pt x="1" y="389"/>
                    <a:pt x="1311" y="668"/>
                    <a:pt x="1311" y="668"/>
                  </a:cubicBezTo>
                  <a:cubicBezTo>
                    <a:pt x="1311" y="668"/>
                    <a:pt x="361" y="668"/>
                    <a:pt x="361" y="768"/>
                  </a:cubicBezTo>
                  <a:cubicBezTo>
                    <a:pt x="261" y="868"/>
                    <a:pt x="1086" y="868"/>
                    <a:pt x="1086" y="868"/>
                  </a:cubicBezTo>
                  <a:cubicBezTo>
                    <a:pt x="1086" y="868"/>
                    <a:pt x="461" y="868"/>
                    <a:pt x="361" y="1068"/>
                  </a:cubicBezTo>
                  <a:cubicBezTo>
                    <a:pt x="261" y="1168"/>
                    <a:pt x="1311" y="1168"/>
                    <a:pt x="1311" y="1168"/>
                  </a:cubicBezTo>
                  <a:cubicBezTo>
                    <a:pt x="1311" y="1168"/>
                    <a:pt x="461" y="1293"/>
                    <a:pt x="561" y="1393"/>
                  </a:cubicBezTo>
                  <a:cubicBezTo>
                    <a:pt x="603" y="1426"/>
                    <a:pt x="769" y="1437"/>
                    <a:pt x="973" y="1437"/>
                  </a:cubicBezTo>
                  <a:cubicBezTo>
                    <a:pt x="1380" y="1437"/>
                    <a:pt x="1936" y="1393"/>
                    <a:pt x="1936" y="1393"/>
                  </a:cubicBezTo>
                  <a:cubicBezTo>
                    <a:pt x="1936" y="1393"/>
                    <a:pt x="3286" y="1293"/>
                    <a:pt x="1936" y="343"/>
                  </a:cubicBezTo>
                  <a:cubicBezTo>
                    <a:pt x="1481" y="88"/>
                    <a:pt x="1266" y="0"/>
                    <a:pt x="1187" y="0"/>
                  </a:cubicBezTo>
                  <a:close/>
                </a:path>
              </a:pathLst>
            </a:custGeom>
            <a:solidFill>
              <a:srgbClr val="FFC6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25"/>
            <p:cNvSpPr/>
            <p:nvPr/>
          </p:nvSpPr>
          <p:spPr>
            <a:xfrm>
              <a:off x="3436305" y="2562176"/>
              <a:ext cx="95260" cy="230295"/>
            </a:xfrm>
            <a:custGeom>
              <a:rect b="b" l="l" r="r" t="t"/>
              <a:pathLst>
                <a:path extrusionOk="0" h="4412" w="1825">
                  <a:moveTo>
                    <a:pt x="74" y="0"/>
                  </a:moveTo>
                  <a:cubicBezTo>
                    <a:pt x="1" y="0"/>
                    <a:pt x="50" y="1062"/>
                    <a:pt x="50" y="1062"/>
                  </a:cubicBezTo>
                  <a:cubicBezTo>
                    <a:pt x="50" y="1387"/>
                    <a:pt x="675" y="1487"/>
                    <a:pt x="675" y="1487"/>
                  </a:cubicBezTo>
                  <a:lnTo>
                    <a:pt x="150" y="4412"/>
                  </a:lnTo>
                  <a:lnTo>
                    <a:pt x="150" y="4412"/>
                  </a:lnTo>
                  <a:lnTo>
                    <a:pt x="1300" y="4187"/>
                  </a:lnTo>
                  <a:cubicBezTo>
                    <a:pt x="1300" y="4187"/>
                    <a:pt x="1824" y="1687"/>
                    <a:pt x="1699" y="1062"/>
                  </a:cubicBezTo>
                  <a:cubicBezTo>
                    <a:pt x="1654" y="835"/>
                    <a:pt x="1521" y="773"/>
                    <a:pt x="1389" y="773"/>
                  </a:cubicBezTo>
                  <a:cubicBezTo>
                    <a:pt x="1231" y="773"/>
                    <a:pt x="1075" y="862"/>
                    <a:pt x="1075" y="862"/>
                  </a:cubicBezTo>
                  <a:cubicBezTo>
                    <a:pt x="1275" y="325"/>
                    <a:pt x="1306" y="143"/>
                    <a:pt x="1255" y="143"/>
                  </a:cubicBezTo>
                  <a:cubicBezTo>
                    <a:pt x="1148" y="143"/>
                    <a:pt x="675" y="962"/>
                    <a:pt x="675" y="962"/>
                  </a:cubicBezTo>
                  <a:cubicBezTo>
                    <a:pt x="960" y="314"/>
                    <a:pt x="1021" y="102"/>
                    <a:pt x="979" y="102"/>
                  </a:cubicBezTo>
                  <a:cubicBezTo>
                    <a:pt x="899" y="102"/>
                    <a:pt x="450" y="862"/>
                    <a:pt x="450" y="862"/>
                  </a:cubicBezTo>
                  <a:cubicBezTo>
                    <a:pt x="597" y="214"/>
                    <a:pt x="618" y="2"/>
                    <a:pt x="583" y="2"/>
                  </a:cubicBezTo>
                  <a:cubicBezTo>
                    <a:pt x="517" y="2"/>
                    <a:pt x="250" y="762"/>
                    <a:pt x="250" y="762"/>
                  </a:cubicBezTo>
                  <a:cubicBezTo>
                    <a:pt x="159" y="198"/>
                    <a:pt x="105" y="0"/>
                    <a:pt x="74" y="0"/>
                  </a:cubicBezTo>
                  <a:close/>
                </a:path>
              </a:pathLst>
            </a:custGeom>
            <a:solidFill>
              <a:srgbClr val="FFDC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25"/>
            <p:cNvSpPr/>
            <p:nvPr/>
          </p:nvSpPr>
          <p:spPr>
            <a:xfrm>
              <a:off x="3444083" y="2667145"/>
              <a:ext cx="80958" cy="87483"/>
            </a:xfrm>
            <a:custGeom>
              <a:rect b="b" l="l" r="r" t="t"/>
              <a:pathLst>
                <a:path extrusionOk="0" h="1676" w="1551">
                  <a:moveTo>
                    <a:pt x="301" y="1"/>
                  </a:moveTo>
                  <a:cubicBezTo>
                    <a:pt x="301" y="1"/>
                    <a:pt x="101" y="926"/>
                    <a:pt x="1" y="1551"/>
                  </a:cubicBezTo>
                  <a:cubicBezTo>
                    <a:pt x="107" y="1582"/>
                    <a:pt x="218" y="1591"/>
                    <a:pt x="331" y="1591"/>
                  </a:cubicBezTo>
                  <a:cubicBezTo>
                    <a:pt x="501" y="1591"/>
                    <a:pt x="676" y="1570"/>
                    <a:pt x="849" y="1570"/>
                  </a:cubicBezTo>
                  <a:cubicBezTo>
                    <a:pt x="1021" y="1570"/>
                    <a:pt x="1191" y="1591"/>
                    <a:pt x="1350" y="1676"/>
                  </a:cubicBezTo>
                  <a:cubicBezTo>
                    <a:pt x="1450" y="1351"/>
                    <a:pt x="1550" y="526"/>
                    <a:pt x="1550" y="101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9ED4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25"/>
            <p:cNvSpPr/>
            <p:nvPr/>
          </p:nvSpPr>
          <p:spPr>
            <a:xfrm>
              <a:off x="3411459" y="2982889"/>
              <a:ext cx="43115" cy="75739"/>
            </a:xfrm>
            <a:custGeom>
              <a:rect b="b" l="l" r="r" t="t"/>
              <a:pathLst>
                <a:path extrusionOk="0" h="1451" w="826">
                  <a:moveTo>
                    <a:pt x="726" y="1"/>
                  </a:moveTo>
                  <a:lnTo>
                    <a:pt x="1" y="101"/>
                  </a:lnTo>
                  <a:lnTo>
                    <a:pt x="1" y="1451"/>
                  </a:lnTo>
                  <a:lnTo>
                    <a:pt x="826" y="1451"/>
                  </a:lnTo>
                  <a:cubicBezTo>
                    <a:pt x="726" y="926"/>
                    <a:pt x="626" y="501"/>
                    <a:pt x="726" y="1"/>
                  </a:cubicBezTo>
                  <a:close/>
                </a:path>
              </a:pathLst>
            </a:custGeom>
            <a:solidFill>
              <a:srgbClr val="9ED4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25"/>
            <p:cNvSpPr/>
            <p:nvPr/>
          </p:nvSpPr>
          <p:spPr>
            <a:xfrm>
              <a:off x="3427118" y="2900730"/>
              <a:ext cx="283171" cy="163117"/>
            </a:xfrm>
            <a:custGeom>
              <a:rect b="b" l="l" r="r" t="t"/>
              <a:pathLst>
                <a:path extrusionOk="0" h="3125" w="5425">
                  <a:moveTo>
                    <a:pt x="4700" y="0"/>
                  </a:moveTo>
                  <a:cubicBezTo>
                    <a:pt x="4375" y="625"/>
                    <a:pt x="3975" y="1250"/>
                    <a:pt x="3975" y="1250"/>
                  </a:cubicBezTo>
                  <a:lnTo>
                    <a:pt x="1" y="1675"/>
                  </a:lnTo>
                  <a:lnTo>
                    <a:pt x="1" y="3125"/>
                  </a:lnTo>
                  <a:cubicBezTo>
                    <a:pt x="1" y="3125"/>
                    <a:pt x="4800" y="3025"/>
                    <a:pt x="5125" y="2400"/>
                  </a:cubicBezTo>
                  <a:cubicBezTo>
                    <a:pt x="5425" y="1775"/>
                    <a:pt x="4700" y="0"/>
                    <a:pt x="4700" y="0"/>
                  </a:cubicBezTo>
                  <a:close/>
                </a:path>
              </a:pathLst>
            </a:custGeom>
            <a:solidFill>
              <a:srgbClr val="1654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25"/>
            <p:cNvSpPr/>
            <p:nvPr/>
          </p:nvSpPr>
          <p:spPr>
            <a:xfrm>
              <a:off x="3248395" y="2677585"/>
              <a:ext cx="283171" cy="354108"/>
            </a:xfrm>
            <a:custGeom>
              <a:rect b="b" l="l" r="r" t="t"/>
              <a:pathLst>
                <a:path extrusionOk="0" h="6784" w="5425">
                  <a:moveTo>
                    <a:pt x="3850" y="1"/>
                  </a:moveTo>
                  <a:cubicBezTo>
                    <a:pt x="3850" y="1"/>
                    <a:pt x="3425" y="2301"/>
                    <a:pt x="2700" y="4075"/>
                  </a:cubicBezTo>
                  <a:cubicBezTo>
                    <a:pt x="2700" y="4075"/>
                    <a:pt x="2700" y="1048"/>
                    <a:pt x="1127" y="1048"/>
                  </a:cubicBezTo>
                  <a:cubicBezTo>
                    <a:pt x="1102" y="1048"/>
                    <a:pt x="1076" y="1049"/>
                    <a:pt x="1050" y="1051"/>
                  </a:cubicBezTo>
                  <a:cubicBezTo>
                    <a:pt x="0" y="1051"/>
                    <a:pt x="300" y="3350"/>
                    <a:pt x="300" y="3350"/>
                  </a:cubicBezTo>
                  <a:cubicBezTo>
                    <a:pt x="300" y="3350"/>
                    <a:pt x="1252" y="6783"/>
                    <a:pt x="2609" y="6783"/>
                  </a:cubicBezTo>
                  <a:cubicBezTo>
                    <a:pt x="2744" y="6783"/>
                    <a:pt x="2882" y="6749"/>
                    <a:pt x="3025" y="6675"/>
                  </a:cubicBezTo>
                  <a:cubicBezTo>
                    <a:pt x="3025" y="6675"/>
                    <a:pt x="5199" y="4700"/>
                    <a:pt x="5424" y="426"/>
                  </a:cubicBezTo>
                  <a:lnTo>
                    <a:pt x="3850" y="1"/>
                  </a:lnTo>
                  <a:close/>
                </a:path>
              </a:pathLst>
            </a:custGeom>
            <a:solidFill>
              <a:srgbClr val="1654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25"/>
            <p:cNvSpPr/>
            <p:nvPr/>
          </p:nvSpPr>
          <p:spPr>
            <a:xfrm>
              <a:off x="5313740" y="2699769"/>
              <a:ext cx="217925" cy="364182"/>
            </a:xfrm>
            <a:custGeom>
              <a:rect b="b" l="l" r="r" t="t"/>
              <a:pathLst>
                <a:path extrusionOk="0" h="6977" w="4175">
                  <a:moveTo>
                    <a:pt x="2925" y="1"/>
                  </a:moveTo>
                  <a:lnTo>
                    <a:pt x="0" y="6975"/>
                  </a:lnTo>
                  <a:cubicBezTo>
                    <a:pt x="4" y="6976"/>
                    <a:pt x="9" y="6976"/>
                    <a:pt x="14" y="6976"/>
                  </a:cubicBezTo>
                  <a:cubicBezTo>
                    <a:pt x="414" y="6976"/>
                    <a:pt x="3975" y="3025"/>
                    <a:pt x="3975" y="3025"/>
                  </a:cubicBezTo>
                  <a:lnTo>
                    <a:pt x="2925" y="2300"/>
                  </a:lnTo>
                  <a:lnTo>
                    <a:pt x="4175" y="2300"/>
                  </a:lnTo>
                  <a:lnTo>
                    <a:pt x="3350" y="1"/>
                  </a:lnTo>
                  <a:close/>
                </a:path>
              </a:pathLst>
            </a:custGeom>
            <a:solidFill>
              <a:srgbClr val="123D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25"/>
            <p:cNvSpPr/>
            <p:nvPr/>
          </p:nvSpPr>
          <p:spPr>
            <a:xfrm>
              <a:off x="5150623" y="2694549"/>
              <a:ext cx="163169" cy="369297"/>
            </a:xfrm>
            <a:custGeom>
              <a:rect b="b" l="l" r="r" t="t"/>
              <a:pathLst>
                <a:path extrusionOk="0" h="7075" w="3126">
                  <a:moveTo>
                    <a:pt x="1151" y="1"/>
                  </a:moveTo>
                  <a:lnTo>
                    <a:pt x="1" y="2076"/>
                  </a:lnTo>
                  <a:lnTo>
                    <a:pt x="1151" y="2275"/>
                  </a:lnTo>
                  <a:lnTo>
                    <a:pt x="1" y="2800"/>
                  </a:lnTo>
                  <a:cubicBezTo>
                    <a:pt x="1" y="2800"/>
                    <a:pt x="2925" y="7075"/>
                    <a:pt x="3125" y="7075"/>
                  </a:cubicBezTo>
                  <a:lnTo>
                    <a:pt x="1576" y="1"/>
                  </a:lnTo>
                  <a:close/>
                </a:path>
              </a:pathLst>
            </a:custGeom>
            <a:solidFill>
              <a:srgbClr val="123D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25"/>
            <p:cNvSpPr/>
            <p:nvPr/>
          </p:nvSpPr>
          <p:spPr>
            <a:xfrm>
              <a:off x="6157561" y="2534961"/>
              <a:ext cx="22225" cy="34677"/>
            </a:xfrm>
            <a:custGeom>
              <a:rect b="b" l="l" r="r" t="t"/>
              <a:pathLst>
                <a:path extrusionOk="0" h="626" w="401">
                  <a:moveTo>
                    <a:pt x="201" y="1"/>
                  </a:moveTo>
                  <a:cubicBezTo>
                    <a:pt x="101" y="1"/>
                    <a:pt x="1" y="101"/>
                    <a:pt x="1" y="301"/>
                  </a:cubicBezTo>
                  <a:cubicBezTo>
                    <a:pt x="1" y="526"/>
                    <a:pt x="101" y="626"/>
                    <a:pt x="201" y="626"/>
                  </a:cubicBezTo>
                  <a:cubicBezTo>
                    <a:pt x="301" y="626"/>
                    <a:pt x="401" y="526"/>
                    <a:pt x="401" y="301"/>
                  </a:cubicBezTo>
                  <a:cubicBezTo>
                    <a:pt x="401" y="101"/>
                    <a:pt x="301" y="1"/>
                    <a:pt x="201" y="1"/>
                  </a:cubicBezTo>
                  <a:close/>
                </a:path>
              </a:pathLst>
            </a:custGeom>
            <a:solidFill>
              <a:srgbClr val="172D3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25"/>
            <p:cNvSpPr/>
            <p:nvPr/>
          </p:nvSpPr>
          <p:spPr>
            <a:xfrm>
              <a:off x="6074323" y="2533911"/>
              <a:ext cx="22225" cy="34677"/>
            </a:xfrm>
            <a:custGeom>
              <a:rect b="b" l="l" r="r" t="t"/>
              <a:pathLst>
                <a:path extrusionOk="0" h="626" w="401">
                  <a:moveTo>
                    <a:pt x="201" y="1"/>
                  </a:moveTo>
                  <a:cubicBezTo>
                    <a:pt x="101" y="1"/>
                    <a:pt x="1" y="101"/>
                    <a:pt x="1" y="301"/>
                  </a:cubicBezTo>
                  <a:cubicBezTo>
                    <a:pt x="1" y="526"/>
                    <a:pt x="101" y="626"/>
                    <a:pt x="201" y="626"/>
                  </a:cubicBezTo>
                  <a:cubicBezTo>
                    <a:pt x="301" y="626"/>
                    <a:pt x="401" y="526"/>
                    <a:pt x="401" y="301"/>
                  </a:cubicBezTo>
                  <a:cubicBezTo>
                    <a:pt x="401" y="101"/>
                    <a:pt x="301" y="1"/>
                    <a:pt x="201" y="1"/>
                  </a:cubicBezTo>
                  <a:close/>
                </a:path>
              </a:pathLst>
            </a:custGeom>
            <a:solidFill>
              <a:srgbClr val="172D3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25"/>
            <p:cNvSpPr/>
            <p:nvPr/>
          </p:nvSpPr>
          <p:spPr>
            <a:xfrm>
              <a:off x="6145526" y="2495863"/>
              <a:ext cx="44423" cy="18643"/>
            </a:xfrm>
            <a:custGeom>
              <a:rect b="b" l="l" r="r" t="t"/>
              <a:pathLst>
                <a:path extrusionOk="0" h="525" w="1251">
                  <a:moveTo>
                    <a:pt x="726" y="0"/>
                  </a:moveTo>
                  <a:cubicBezTo>
                    <a:pt x="401" y="0"/>
                    <a:pt x="201" y="100"/>
                    <a:pt x="1" y="400"/>
                  </a:cubicBezTo>
                  <a:lnTo>
                    <a:pt x="626" y="400"/>
                  </a:lnTo>
                  <a:cubicBezTo>
                    <a:pt x="826" y="400"/>
                    <a:pt x="1026" y="400"/>
                    <a:pt x="1251" y="525"/>
                  </a:cubicBezTo>
                  <a:cubicBezTo>
                    <a:pt x="1251" y="200"/>
                    <a:pt x="926" y="0"/>
                    <a:pt x="726" y="0"/>
                  </a:cubicBezTo>
                  <a:close/>
                </a:path>
              </a:pathLst>
            </a:custGeom>
            <a:solidFill>
              <a:srgbClr val="51302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25"/>
            <p:cNvSpPr/>
            <p:nvPr/>
          </p:nvSpPr>
          <p:spPr>
            <a:xfrm>
              <a:off x="6063226" y="2495863"/>
              <a:ext cx="44423" cy="18643"/>
            </a:xfrm>
            <a:custGeom>
              <a:rect b="b" l="l" r="r" t="t"/>
              <a:pathLst>
                <a:path extrusionOk="0" h="525" w="1251">
                  <a:moveTo>
                    <a:pt x="726" y="0"/>
                  </a:moveTo>
                  <a:cubicBezTo>
                    <a:pt x="401" y="0"/>
                    <a:pt x="201" y="100"/>
                    <a:pt x="1" y="400"/>
                  </a:cubicBezTo>
                  <a:lnTo>
                    <a:pt x="626" y="400"/>
                  </a:lnTo>
                  <a:cubicBezTo>
                    <a:pt x="826" y="400"/>
                    <a:pt x="1026" y="400"/>
                    <a:pt x="1251" y="525"/>
                  </a:cubicBezTo>
                  <a:cubicBezTo>
                    <a:pt x="1251" y="200"/>
                    <a:pt x="926" y="0"/>
                    <a:pt x="726" y="0"/>
                  </a:cubicBezTo>
                  <a:close/>
                </a:path>
              </a:pathLst>
            </a:custGeom>
            <a:solidFill>
              <a:srgbClr val="51302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25"/>
            <p:cNvSpPr/>
            <p:nvPr/>
          </p:nvSpPr>
          <p:spPr>
            <a:xfrm>
              <a:off x="6107025" y="2651299"/>
              <a:ext cx="49572" cy="10899"/>
            </a:xfrm>
            <a:custGeom>
              <a:rect b="b" l="l" r="r" t="t"/>
              <a:pathLst>
                <a:path extrusionOk="0" h="368" w="1675">
                  <a:moveTo>
                    <a:pt x="0" y="0"/>
                  </a:moveTo>
                  <a:cubicBezTo>
                    <a:pt x="0" y="0"/>
                    <a:pt x="278" y="367"/>
                    <a:pt x="774" y="367"/>
                  </a:cubicBezTo>
                  <a:cubicBezTo>
                    <a:pt x="1022" y="367"/>
                    <a:pt x="1325" y="275"/>
                    <a:pt x="1675" y="0"/>
                  </a:cubicBezTo>
                  <a:close/>
                </a:path>
              </a:pathLst>
            </a:custGeom>
            <a:solidFill>
              <a:srgbClr val="D6A0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25"/>
            <p:cNvSpPr/>
            <p:nvPr/>
          </p:nvSpPr>
          <p:spPr>
            <a:xfrm>
              <a:off x="5282425" y="2533861"/>
              <a:ext cx="49572" cy="10899"/>
            </a:xfrm>
            <a:custGeom>
              <a:rect b="b" l="l" r="r" t="t"/>
              <a:pathLst>
                <a:path extrusionOk="0" h="368" w="1675">
                  <a:moveTo>
                    <a:pt x="0" y="0"/>
                  </a:moveTo>
                  <a:cubicBezTo>
                    <a:pt x="0" y="0"/>
                    <a:pt x="278" y="367"/>
                    <a:pt x="774" y="367"/>
                  </a:cubicBezTo>
                  <a:cubicBezTo>
                    <a:pt x="1022" y="367"/>
                    <a:pt x="1325" y="275"/>
                    <a:pt x="1675" y="0"/>
                  </a:cubicBezTo>
                  <a:close/>
                </a:path>
              </a:pathLst>
            </a:custGeom>
            <a:solidFill>
              <a:srgbClr val="D6A0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25"/>
            <p:cNvSpPr/>
            <p:nvPr/>
          </p:nvSpPr>
          <p:spPr>
            <a:xfrm>
              <a:off x="5322236" y="2371561"/>
              <a:ext cx="22225" cy="34677"/>
            </a:xfrm>
            <a:custGeom>
              <a:rect b="b" l="l" r="r" t="t"/>
              <a:pathLst>
                <a:path extrusionOk="0" h="626" w="401">
                  <a:moveTo>
                    <a:pt x="201" y="1"/>
                  </a:moveTo>
                  <a:cubicBezTo>
                    <a:pt x="101" y="1"/>
                    <a:pt x="1" y="101"/>
                    <a:pt x="1" y="301"/>
                  </a:cubicBezTo>
                  <a:cubicBezTo>
                    <a:pt x="1" y="526"/>
                    <a:pt x="101" y="626"/>
                    <a:pt x="201" y="626"/>
                  </a:cubicBezTo>
                  <a:cubicBezTo>
                    <a:pt x="301" y="626"/>
                    <a:pt x="401" y="526"/>
                    <a:pt x="401" y="301"/>
                  </a:cubicBezTo>
                  <a:cubicBezTo>
                    <a:pt x="401" y="101"/>
                    <a:pt x="301" y="1"/>
                    <a:pt x="201" y="1"/>
                  </a:cubicBezTo>
                  <a:close/>
                </a:path>
              </a:pathLst>
            </a:custGeom>
            <a:solidFill>
              <a:srgbClr val="172D3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25"/>
            <p:cNvSpPr/>
            <p:nvPr/>
          </p:nvSpPr>
          <p:spPr>
            <a:xfrm>
              <a:off x="5210023" y="2372911"/>
              <a:ext cx="22225" cy="34677"/>
            </a:xfrm>
            <a:custGeom>
              <a:rect b="b" l="l" r="r" t="t"/>
              <a:pathLst>
                <a:path extrusionOk="0" h="626" w="401">
                  <a:moveTo>
                    <a:pt x="201" y="1"/>
                  </a:moveTo>
                  <a:cubicBezTo>
                    <a:pt x="101" y="1"/>
                    <a:pt x="1" y="101"/>
                    <a:pt x="1" y="301"/>
                  </a:cubicBezTo>
                  <a:cubicBezTo>
                    <a:pt x="1" y="526"/>
                    <a:pt x="101" y="626"/>
                    <a:pt x="201" y="626"/>
                  </a:cubicBezTo>
                  <a:cubicBezTo>
                    <a:pt x="301" y="626"/>
                    <a:pt x="401" y="526"/>
                    <a:pt x="401" y="301"/>
                  </a:cubicBezTo>
                  <a:cubicBezTo>
                    <a:pt x="401" y="101"/>
                    <a:pt x="301" y="1"/>
                    <a:pt x="201" y="1"/>
                  </a:cubicBezTo>
                  <a:close/>
                </a:path>
              </a:pathLst>
            </a:custGeom>
            <a:solidFill>
              <a:srgbClr val="172D3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25"/>
            <p:cNvSpPr/>
            <p:nvPr/>
          </p:nvSpPr>
          <p:spPr>
            <a:xfrm>
              <a:off x="3497850" y="2564786"/>
              <a:ext cx="49572" cy="10899"/>
            </a:xfrm>
            <a:custGeom>
              <a:rect b="b" l="l" r="r" t="t"/>
              <a:pathLst>
                <a:path extrusionOk="0" h="368" w="1675">
                  <a:moveTo>
                    <a:pt x="0" y="0"/>
                  </a:moveTo>
                  <a:cubicBezTo>
                    <a:pt x="0" y="0"/>
                    <a:pt x="278" y="367"/>
                    <a:pt x="774" y="367"/>
                  </a:cubicBezTo>
                  <a:cubicBezTo>
                    <a:pt x="1022" y="367"/>
                    <a:pt x="1325" y="275"/>
                    <a:pt x="1675" y="0"/>
                  </a:cubicBezTo>
                  <a:close/>
                </a:path>
              </a:pathLst>
            </a:custGeom>
            <a:solidFill>
              <a:srgbClr val="D6A0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25"/>
            <p:cNvSpPr/>
            <p:nvPr/>
          </p:nvSpPr>
          <p:spPr>
            <a:xfrm>
              <a:off x="3568082" y="2433596"/>
              <a:ext cx="22225" cy="34677"/>
            </a:xfrm>
            <a:custGeom>
              <a:rect b="b" l="l" r="r" t="t"/>
              <a:pathLst>
                <a:path extrusionOk="0" h="626" w="401">
                  <a:moveTo>
                    <a:pt x="201" y="1"/>
                  </a:moveTo>
                  <a:cubicBezTo>
                    <a:pt x="101" y="1"/>
                    <a:pt x="1" y="101"/>
                    <a:pt x="1" y="301"/>
                  </a:cubicBezTo>
                  <a:cubicBezTo>
                    <a:pt x="1" y="526"/>
                    <a:pt x="101" y="626"/>
                    <a:pt x="201" y="626"/>
                  </a:cubicBezTo>
                  <a:cubicBezTo>
                    <a:pt x="301" y="626"/>
                    <a:pt x="401" y="526"/>
                    <a:pt x="401" y="301"/>
                  </a:cubicBezTo>
                  <a:cubicBezTo>
                    <a:pt x="401" y="101"/>
                    <a:pt x="301" y="1"/>
                    <a:pt x="201" y="1"/>
                  </a:cubicBezTo>
                  <a:close/>
                </a:path>
              </a:pathLst>
            </a:custGeom>
            <a:solidFill>
              <a:srgbClr val="172D3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25"/>
            <p:cNvSpPr/>
            <p:nvPr/>
          </p:nvSpPr>
          <p:spPr>
            <a:xfrm>
              <a:off x="3482726" y="2438611"/>
              <a:ext cx="22225" cy="34677"/>
            </a:xfrm>
            <a:custGeom>
              <a:rect b="b" l="l" r="r" t="t"/>
              <a:pathLst>
                <a:path extrusionOk="0" h="626" w="401">
                  <a:moveTo>
                    <a:pt x="201" y="1"/>
                  </a:moveTo>
                  <a:cubicBezTo>
                    <a:pt x="101" y="1"/>
                    <a:pt x="1" y="101"/>
                    <a:pt x="1" y="301"/>
                  </a:cubicBezTo>
                  <a:cubicBezTo>
                    <a:pt x="1" y="526"/>
                    <a:pt x="101" y="626"/>
                    <a:pt x="201" y="626"/>
                  </a:cubicBezTo>
                  <a:cubicBezTo>
                    <a:pt x="301" y="626"/>
                    <a:pt x="401" y="526"/>
                    <a:pt x="401" y="301"/>
                  </a:cubicBezTo>
                  <a:cubicBezTo>
                    <a:pt x="401" y="101"/>
                    <a:pt x="301" y="1"/>
                    <a:pt x="201" y="1"/>
                  </a:cubicBezTo>
                  <a:close/>
                </a:path>
              </a:pathLst>
            </a:custGeom>
            <a:solidFill>
              <a:srgbClr val="172D3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25"/>
            <p:cNvSpPr/>
            <p:nvPr/>
          </p:nvSpPr>
          <p:spPr>
            <a:xfrm>
              <a:off x="3546497" y="2393600"/>
              <a:ext cx="44425" cy="7999"/>
            </a:xfrm>
            <a:custGeom>
              <a:rect b="b" l="l" r="r" t="t"/>
              <a:pathLst>
                <a:path extrusionOk="0" h="279" w="1551">
                  <a:moveTo>
                    <a:pt x="724" y="0"/>
                  </a:moveTo>
                  <a:cubicBezTo>
                    <a:pt x="495" y="0"/>
                    <a:pt x="242" y="70"/>
                    <a:pt x="0" y="278"/>
                  </a:cubicBezTo>
                  <a:lnTo>
                    <a:pt x="1550" y="278"/>
                  </a:lnTo>
                  <a:cubicBezTo>
                    <a:pt x="1550" y="278"/>
                    <a:pt x="1184" y="0"/>
                    <a:pt x="724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944" name="Google Shape;944;p25"/>
            <p:cNvSpPr/>
            <p:nvPr/>
          </p:nvSpPr>
          <p:spPr>
            <a:xfrm>
              <a:off x="3470422" y="2398250"/>
              <a:ext cx="44425" cy="7999"/>
            </a:xfrm>
            <a:custGeom>
              <a:rect b="b" l="l" r="r" t="t"/>
              <a:pathLst>
                <a:path extrusionOk="0" h="279" w="1551">
                  <a:moveTo>
                    <a:pt x="724" y="0"/>
                  </a:moveTo>
                  <a:cubicBezTo>
                    <a:pt x="495" y="0"/>
                    <a:pt x="242" y="70"/>
                    <a:pt x="0" y="278"/>
                  </a:cubicBezTo>
                  <a:lnTo>
                    <a:pt x="1550" y="278"/>
                  </a:lnTo>
                  <a:cubicBezTo>
                    <a:pt x="1550" y="278"/>
                    <a:pt x="1184" y="0"/>
                    <a:pt x="724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3ECDD"/>
        </a:solidFill>
      </p:bgPr>
    </p:bg>
    <p:spTree>
      <p:nvGrpSpPr>
        <p:cNvPr id="948" name="Shape 9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9" name="Google Shape;949;p26"/>
          <p:cNvSpPr txBox="1"/>
          <p:nvPr>
            <p:ph type="ctrTitle"/>
          </p:nvPr>
        </p:nvSpPr>
        <p:spPr>
          <a:xfrm>
            <a:off x="3447637" y="429825"/>
            <a:ext cx="22266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PARTNERS</a:t>
            </a:r>
            <a:endParaRPr/>
          </a:p>
        </p:txBody>
      </p:sp>
      <p:sp>
        <p:nvSpPr>
          <p:cNvPr id="950" name="Google Shape;950;p26"/>
          <p:cNvSpPr txBox="1"/>
          <p:nvPr/>
        </p:nvSpPr>
        <p:spPr>
          <a:xfrm>
            <a:off x="2430600" y="2361291"/>
            <a:ext cx="2100600" cy="44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123D60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  <a:t>Saturn </a:t>
            </a:r>
            <a:r>
              <a:rPr lang="es" sz="1000">
                <a:solidFill>
                  <a:srgbClr val="123D60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  <a:t>is the ringed one. It’s a gas giant, composed of hydrogen and helium</a:t>
            </a:r>
            <a:endParaRPr sz="1000">
              <a:solidFill>
                <a:srgbClr val="123D60"/>
              </a:solidFill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</p:txBody>
      </p:sp>
      <p:sp>
        <p:nvSpPr>
          <p:cNvPr id="951" name="Google Shape;951;p26"/>
          <p:cNvSpPr txBox="1"/>
          <p:nvPr/>
        </p:nvSpPr>
        <p:spPr>
          <a:xfrm>
            <a:off x="2430600" y="1647592"/>
            <a:ext cx="2141400" cy="408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00"/>
              </a:spcBef>
              <a:spcAft>
                <a:spcPts val="0"/>
              </a:spcAft>
              <a:buClr>
                <a:schemeClr val="dk1"/>
              </a:buClr>
              <a:buFont typeface="Arial"/>
              <a:buNone/>
            </a:pPr>
            <a:r>
              <a:rPr lang="es" sz="1000">
                <a:solidFill>
                  <a:srgbClr val="123D60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  <a:t>Venus has a beautiful name, but it’s terribly hot, even hotter than Mercury</a:t>
            </a:r>
            <a:endParaRPr sz="1000">
              <a:solidFill>
                <a:srgbClr val="123D60"/>
              </a:solidFill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</p:txBody>
      </p:sp>
      <p:sp>
        <p:nvSpPr>
          <p:cNvPr id="952" name="Google Shape;952;p26"/>
          <p:cNvSpPr txBox="1"/>
          <p:nvPr/>
        </p:nvSpPr>
        <p:spPr>
          <a:xfrm>
            <a:off x="2430600" y="3020857"/>
            <a:ext cx="2005800" cy="44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123D60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  <a:t>Jupiter is a gas giant and the biggest planet in our Solar System</a:t>
            </a:r>
            <a:endParaRPr sz="1000">
              <a:solidFill>
                <a:srgbClr val="123D60"/>
              </a:solidFill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</p:txBody>
      </p:sp>
      <p:sp>
        <p:nvSpPr>
          <p:cNvPr id="953" name="Google Shape;953;p26"/>
          <p:cNvSpPr/>
          <p:nvPr/>
        </p:nvSpPr>
        <p:spPr>
          <a:xfrm rot="10800000">
            <a:off x="1125694" y="1826350"/>
            <a:ext cx="1304906" cy="0"/>
          </a:xfrm>
          <a:custGeom>
            <a:rect b="b" l="l" r="r" t="t"/>
            <a:pathLst>
              <a:path extrusionOk="0" h="120000" w="4046219">
                <a:moveTo>
                  <a:pt x="4046143" y="0"/>
                </a:moveTo>
                <a:lnTo>
                  <a:pt x="0" y="0"/>
                </a:lnTo>
              </a:path>
            </a:pathLst>
          </a:custGeom>
          <a:noFill/>
          <a:ln cap="flat" cmpd="sng" w="19050">
            <a:solidFill>
              <a:srgbClr val="123D60"/>
            </a:solidFill>
            <a:prstDash val="solid"/>
            <a:round/>
            <a:headEnd len="sm" w="sm" type="none"/>
            <a:tailEnd len="sm" w="sm" type="diamond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/>
          </a:p>
        </p:txBody>
      </p:sp>
      <p:sp>
        <p:nvSpPr>
          <p:cNvPr id="954" name="Google Shape;954;p26"/>
          <p:cNvSpPr/>
          <p:nvPr/>
        </p:nvSpPr>
        <p:spPr>
          <a:xfrm flipH="1">
            <a:off x="842772" y="1442234"/>
            <a:ext cx="566062" cy="2535996"/>
          </a:xfrm>
          <a:custGeom>
            <a:rect b="b" l="l" r="r" t="t"/>
            <a:pathLst>
              <a:path extrusionOk="0" h="5280025" w="1178559">
                <a:moveTo>
                  <a:pt x="589000" y="0"/>
                </a:moveTo>
                <a:lnTo>
                  <a:pt x="0" y="408266"/>
                </a:lnTo>
                <a:lnTo>
                  <a:pt x="0" y="5279859"/>
                </a:lnTo>
                <a:lnTo>
                  <a:pt x="1178001" y="5279859"/>
                </a:lnTo>
                <a:lnTo>
                  <a:pt x="1178001" y="408266"/>
                </a:lnTo>
                <a:lnTo>
                  <a:pt x="589000" y="0"/>
                </a:lnTo>
                <a:close/>
              </a:path>
            </a:pathLst>
          </a:custGeom>
          <a:solidFill>
            <a:srgbClr val="123D6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/>
          </a:p>
        </p:txBody>
      </p:sp>
      <p:sp>
        <p:nvSpPr>
          <p:cNvPr id="955" name="Google Shape;955;p26"/>
          <p:cNvSpPr/>
          <p:nvPr/>
        </p:nvSpPr>
        <p:spPr>
          <a:xfrm rot="10800000">
            <a:off x="1125694" y="2523894"/>
            <a:ext cx="1304906" cy="0"/>
          </a:xfrm>
          <a:custGeom>
            <a:rect b="b" l="l" r="r" t="t"/>
            <a:pathLst>
              <a:path extrusionOk="0" h="120000" w="4046219">
                <a:moveTo>
                  <a:pt x="4046143" y="0"/>
                </a:moveTo>
                <a:lnTo>
                  <a:pt x="0" y="0"/>
                </a:lnTo>
              </a:path>
            </a:pathLst>
          </a:custGeom>
          <a:noFill/>
          <a:ln cap="flat" cmpd="sng" w="19050">
            <a:solidFill>
              <a:srgbClr val="F46C68"/>
            </a:solidFill>
            <a:prstDash val="solid"/>
            <a:round/>
            <a:headEnd len="sm" w="sm" type="none"/>
            <a:tailEnd len="sm" w="sm" type="diamond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/>
          </a:p>
        </p:txBody>
      </p:sp>
      <p:sp>
        <p:nvSpPr>
          <p:cNvPr id="956" name="Google Shape;956;p26"/>
          <p:cNvSpPr/>
          <p:nvPr/>
        </p:nvSpPr>
        <p:spPr>
          <a:xfrm flipH="1">
            <a:off x="1125668" y="2133116"/>
            <a:ext cx="566062" cy="1865931"/>
          </a:xfrm>
          <a:custGeom>
            <a:rect b="b" l="l" r="r" t="t"/>
            <a:pathLst>
              <a:path extrusionOk="0" h="3884929" w="1178559">
                <a:moveTo>
                  <a:pt x="589000" y="0"/>
                </a:moveTo>
                <a:lnTo>
                  <a:pt x="0" y="408266"/>
                </a:lnTo>
                <a:lnTo>
                  <a:pt x="0" y="3884307"/>
                </a:lnTo>
                <a:lnTo>
                  <a:pt x="1178001" y="3884307"/>
                </a:lnTo>
                <a:lnTo>
                  <a:pt x="1178001" y="408266"/>
                </a:lnTo>
                <a:lnTo>
                  <a:pt x="589000" y="0"/>
                </a:lnTo>
                <a:close/>
              </a:path>
            </a:pathLst>
          </a:custGeom>
          <a:solidFill>
            <a:srgbClr val="F46C68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/>
          </a:p>
        </p:txBody>
      </p:sp>
      <p:cxnSp>
        <p:nvCxnSpPr>
          <p:cNvPr id="957" name="Google Shape;957;p26"/>
          <p:cNvCxnSpPr/>
          <p:nvPr/>
        </p:nvCxnSpPr>
        <p:spPr>
          <a:xfrm>
            <a:off x="1448975" y="3200900"/>
            <a:ext cx="9813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diamond"/>
          </a:ln>
        </p:spPr>
      </p:cxnSp>
      <p:sp>
        <p:nvSpPr>
          <p:cNvPr id="958" name="Google Shape;958;p26"/>
          <p:cNvSpPr/>
          <p:nvPr/>
        </p:nvSpPr>
        <p:spPr>
          <a:xfrm flipH="1">
            <a:off x="1408564" y="2723182"/>
            <a:ext cx="566062" cy="1255036"/>
          </a:xfrm>
          <a:custGeom>
            <a:rect b="b" l="l" r="r" t="t"/>
            <a:pathLst>
              <a:path extrusionOk="0" h="2613025" w="1178559">
                <a:moveTo>
                  <a:pt x="589000" y="0"/>
                </a:moveTo>
                <a:lnTo>
                  <a:pt x="0" y="408254"/>
                </a:lnTo>
                <a:lnTo>
                  <a:pt x="0" y="2612885"/>
                </a:lnTo>
                <a:lnTo>
                  <a:pt x="1178001" y="2612885"/>
                </a:lnTo>
                <a:lnTo>
                  <a:pt x="1178001" y="408254"/>
                </a:lnTo>
                <a:lnTo>
                  <a:pt x="58900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/>
          </a:p>
        </p:txBody>
      </p:sp>
      <p:grpSp>
        <p:nvGrpSpPr>
          <p:cNvPr id="959" name="Google Shape;959;p26"/>
          <p:cNvGrpSpPr/>
          <p:nvPr/>
        </p:nvGrpSpPr>
        <p:grpSpPr>
          <a:xfrm>
            <a:off x="964666" y="1691912"/>
            <a:ext cx="315805" cy="305528"/>
            <a:chOff x="3270550" y="832575"/>
            <a:chExt cx="499375" cy="483125"/>
          </a:xfrm>
        </p:grpSpPr>
        <p:sp>
          <p:nvSpPr>
            <p:cNvPr id="960" name="Google Shape;960;p26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961" name="Google Shape;961;p26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962" name="Google Shape;962;p26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963" name="Google Shape;963;p26"/>
          <p:cNvGrpSpPr/>
          <p:nvPr/>
        </p:nvGrpSpPr>
        <p:grpSpPr>
          <a:xfrm>
            <a:off x="1554840" y="2943928"/>
            <a:ext cx="290635" cy="287631"/>
            <a:chOff x="3282325" y="2035675"/>
            <a:chExt cx="459575" cy="454825"/>
          </a:xfrm>
        </p:grpSpPr>
        <p:sp>
          <p:nvSpPr>
            <p:cNvPr id="964" name="Google Shape;964;p26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123D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965" name="Google Shape;965;p26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123D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966" name="Google Shape;966;p26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123D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967" name="Google Shape;967;p26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123D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968" name="Google Shape;968;p26"/>
          <p:cNvGrpSpPr/>
          <p:nvPr/>
        </p:nvGrpSpPr>
        <p:grpSpPr>
          <a:xfrm>
            <a:off x="1246149" y="2335524"/>
            <a:ext cx="315852" cy="299837"/>
            <a:chOff x="6222125" y="2025975"/>
            <a:chExt cx="499450" cy="474125"/>
          </a:xfrm>
        </p:grpSpPr>
        <p:sp>
          <p:nvSpPr>
            <p:cNvPr id="969" name="Google Shape;969;p26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970" name="Google Shape;970;p26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971" name="Google Shape;971;p26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972" name="Google Shape;972;p26"/>
          <p:cNvSpPr txBox="1"/>
          <p:nvPr/>
        </p:nvSpPr>
        <p:spPr>
          <a:xfrm>
            <a:off x="2430600" y="2180825"/>
            <a:ext cx="694800" cy="266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123D60"/>
                </a:solidFill>
                <a:latin typeface="Anton"/>
                <a:ea typeface="Anton"/>
                <a:cs typeface="Anton"/>
                <a:sym typeface="Anton"/>
              </a:rPr>
              <a:t>Saturn </a:t>
            </a:r>
            <a:endParaRPr sz="1000">
              <a:solidFill>
                <a:srgbClr val="123D60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973" name="Google Shape;973;p26"/>
          <p:cNvSpPr txBox="1"/>
          <p:nvPr/>
        </p:nvSpPr>
        <p:spPr>
          <a:xfrm>
            <a:off x="2430600" y="1467129"/>
            <a:ext cx="708300" cy="266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00"/>
              </a:spcBef>
              <a:spcAft>
                <a:spcPts val="0"/>
              </a:spcAft>
              <a:buClr>
                <a:schemeClr val="dk1"/>
              </a:buClr>
              <a:buFont typeface="Arial"/>
              <a:buNone/>
            </a:pPr>
            <a:r>
              <a:rPr lang="es" sz="1000">
                <a:solidFill>
                  <a:srgbClr val="123D60"/>
                </a:solidFill>
                <a:latin typeface="Anton"/>
                <a:ea typeface="Anton"/>
                <a:cs typeface="Anton"/>
                <a:sym typeface="Anton"/>
              </a:rPr>
              <a:t>Venus</a:t>
            </a:r>
            <a:endParaRPr sz="1000">
              <a:solidFill>
                <a:srgbClr val="123D60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974" name="Google Shape;974;p26"/>
          <p:cNvSpPr txBox="1"/>
          <p:nvPr/>
        </p:nvSpPr>
        <p:spPr>
          <a:xfrm>
            <a:off x="2430600" y="2840379"/>
            <a:ext cx="663600" cy="287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123D60"/>
                </a:solidFill>
                <a:latin typeface="Anton"/>
                <a:ea typeface="Anton"/>
                <a:cs typeface="Anton"/>
                <a:sym typeface="Anton"/>
              </a:rPr>
              <a:t>Jupiter</a:t>
            </a:r>
            <a:endParaRPr sz="1000">
              <a:solidFill>
                <a:srgbClr val="123D60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975" name="Google Shape;975;p26"/>
          <p:cNvSpPr/>
          <p:nvPr/>
        </p:nvSpPr>
        <p:spPr>
          <a:xfrm rot="830219">
            <a:off x="5896894" y="1922211"/>
            <a:ext cx="69435" cy="31731"/>
          </a:xfrm>
          <a:custGeom>
            <a:rect b="b" l="l" r="r" t="t"/>
            <a:pathLst>
              <a:path extrusionOk="0" h="526" w="1151">
                <a:moveTo>
                  <a:pt x="526" y="1"/>
                </a:moveTo>
                <a:cubicBezTo>
                  <a:pt x="201" y="101"/>
                  <a:pt x="1" y="226"/>
                  <a:pt x="1" y="526"/>
                </a:cubicBezTo>
                <a:cubicBezTo>
                  <a:pt x="201" y="526"/>
                  <a:pt x="426" y="426"/>
                  <a:pt x="526" y="426"/>
                </a:cubicBezTo>
                <a:lnTo>
                  <a:pt x="1151" y="426"/>
                </a:lnTo>
                <a:cubicBezTo>
                  <a:pt x="1051" y="101"/>
                  <a:pt x="726" y="1"/>
                  <a:pt x="526" y="1"/>
                </a:cubicBezTo>
                <a:close/>
              </a:path>
            </a:pathLst>
          </a:custGeom>
          <a:solidFill>
            <a:srgbClr val="0C181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6" name="Google Shape;976;p26"/>
          <p:cNvSpPr/>
          <p:nvPr/>
        </p:nvSpPr>
        <p:spPr>
          <a:xfrm>
            <a:off x="7047744" y="1867515"/>
            <a:ext cx="30022" cy="46867"/>
          </a:xfrm>
          <a:custGeom>
            <a:rect b="b" l="l" r="r" t="t"/>
            <a:pathLst>
              <a:path extrusionOk="0" h="626" w="401">
                <a:moveTo>
                  <a:pt x="201" y="1"/>
                </a:moveTo>
                <a:cubicBezTo>
                  <a:pt x="101" y="1"/>
                  <a:pt x="1" y="101"/>
                  <a:pt x="1" y="301"/>
                </a:cubicBezTo>
                <a:cubicBezTo>
                  <a:pt x="1" y="526"/>
                  <a:pt x="101" y="626"/>
                  <a:pt x="201" y="626"/>
                </a:cubicBezTo>
                <a:cubicBezTo>
                  <a:pt x="301" y="626"/>
                  <a:pt x="401" y="526"/>
                  <a:pt x="401" y="301"/>
                </a:cubicBezTo>
                <a:cubicBezTo>
                  <a:pt x="401" y="101"/>
                  <a:pt x="301" y="1"/>
                  <a:pt x="201" y="1"/>
                </a:cubicBezTo>
                <a:close/>
              </a:path>
            </a:pathLst>
          </a:custGeom>
          <a:solidFill>
            <a:srgbClr val="172D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7" name="Google Shape;977;p26"/>
          <p:cNvSpPr/>
          <p:nvPr/>
        </p:nvSpPr>
        <p:spPr>
          <a:xfrm>
            <a:off x="7176344" y="1867515"/>
            <a:ext cx="30022" cy="46867"/>
          </a:xfrm>
          <a:custGeom>
            <a:rect b="b" l="l" r="r" t="t"/>
            <a:pathLst>
              <a:path extrusionOk="0" h="626" w="401">
                <a:moveTo>
                  <a:pt x="201" y="1"/>
                </a:moveTo>
                <a:cubicBezTo>
                  <a:pt x="101" y="1"/>
                  <a:pt x="1" y="101"/>
                  <a:pt x="1" y="301"/>
                </a:cubicBezTo>
                <a:cubicBezTo>
                  <a:pt x="1" y="526"/>
                  <a:pt x="101" y="626"/>
                  <a:pt x="201" y="626"/>
                </a:cubicBezTo>
                <a:cubicBezTo>
                  <a:pt x="301" y="626"/>
                  <a:pt x="401" y="526"/>
                  <a:pt x="401" y="301"/>
                </a:cubicBezTo>
                <a:cubicBezTo>
                  <a:pt x="401" y="101"/>
                  <a:pt x="301" y="1"/>
                  <a:pt x="201" y="1"/>
                </a:cubicBezTo>
                <a:close/>
              </a:path>
            </a:pathLst>
          </a:custGeom>
          <a:solidFill>
            <a:srgbClr val="172D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8" name="Google Shape;978;p26"/>
          <p:cNvSpPr/>
          <p:nvPr/>
        </p:nvSpPr>
        <p:spPr>
          <a:xfrm>
            <a:off x="0" y="3977825"/>
            <a:ext cx="9144000" cy="1165800"/>
          </a:xfrm>
          <a:prstGeom prst="rect">
            <a:avLst/>
          </a:prstGeom>
          <a:solidFill>
            <a:srgbClr val="F46C6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9" name="Google Shape;979;p26"/>
          <p:cNvSpPr/>
          <p:nvPr/>
        </p:nvSpPr>
        <p:spPr>
          <a:xfrm>
            <a:off x="4815693" y="4372515"/>
            <a:ext cx="3468145" cy="194608"/>
          </a:xfrm>
          <a:custGeom>
            <a:rect b="b" l="l" r="r" t="t"/>
            <a:pathLst>
              <a:path extrusionOk="0" h="3226" w="57491">
                <a:moveTo>
                  <a:pt x="28746" y="1"/>
                </a:moveTo>
                <a:cubicBezTo>
                  <a:pt x="24896" y="1"/>
                  <a:pt x="21347" y="101"/>
                  <a:pt x="18023" y="101"/>
                </a:cubicBezTo>
                <a:lnTo>
                  <a:pt x="18648" y="1251"/>
                </a:lnTo>
                <a:lnTo>
                  <a:pt x="17498" y="1251"/>
                </a:lnTo>
                <a:lnTo>
                  <a:pt x="16973" y="426"/>
                </a:lnTo>
                <a:lnTo>
                  <a:pt x="16973" y="626"/>
                </a:lnTo>
                <a:lnTo>
                  <a:pt x="16473" y="626"/>
                </a:lnTo>
                <a:lnTo>
                  <a:pt x="16348" y="226"/>
                </a:lnTo>
                <a:lnTo>
                  <a:pt x="13548" y="226"/>
                </a:lnTo>
                <a:lnTo>
                  <a:pt x="13648" y="1676"/>
                </a:lnTo>
                <a:lnTo>
                  <a:pt x="13448" y="326"/>
                </a:lnTo>
                <a:cubicBezTo>
                  <a:pt x="5325" y="526"/>
                  <a:pt x="1" y="1051"/>
                  <a:pt x="1" y="1576"/>
                </a:cubicBezTo>
                <a:cubicBezTo>
                  <a:pt x="1" y="2500"/>
                  <a:pt x="12824" y="3225"/>
                  <a:pt x="28746" y="3225"/>
                </a:cubicBezTo>
                <a:cubicBezTo>
                  <a:pt x="44593" y="3225"/>
                  <a:pt x="57491" y="2500"/>
                  <a:pt x="57491" y="1576"/>
                </a:cubicBezTo>
                <a:cubicBezTo>
                  <a:pt x="57491" y="1051"/>
                  <a:pt x="52292" y="526"/>
                  <a:pt x="44368" y="326"/>
                </a:cubicBezTo>
                <a:lnTo>
                  <a:pt x="44068" y="1775"/>
                </a:lnTo>
                <a:lnTo>
                  <a:pt x="43543" y="1775"/>
                </a:lnTo>
                <a:lnTo>
                  <a:pt x="43743" y="226"/>
                </a:lnTo>
                <a:cubicBezTo>
                  <a:pt x="39369" y="101"/>
                  <a:pt x="34170" y="1"/>
                  <a:pt x="28746" y="1"/>
                </a:cubicBezTo>
                <a:close/>
              </a:path>
            </a:pathLst>
          </a:custGeom>
          <a:solidFill>
            <a:srgbClr val="123D60">
              <a:alpha val="2922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0" name="Google Shape;980;p26"/>
          <p:cNvSpPr/>
          <p:nvPr/>
        </p:nvSpPr>
        <p:spPr>
          <a:xfrm>
            <a:off x="7335371" y="3549252"/>
            <a:ext cx="660498" cy="861019"/>
          </a:xfrm>
          <a:custGeom>
            <a:rect b="b" l="l" r="r" t="t"/>
            <a:pathLst>
              <a:path extrusionOk="0" h="14273" w="10949">
                <a:moveTo>
                  <a:pt x="0" y="0"/>
                </a:moveTo>
                <a:lnTo>
                  <a:pt x="0" y="3025"/>
                </a:lnTo>
                <a:lnTo>
                  <a:pt x="8224" y="3025"/>
                </a:lnTo>
                <a:lnTo>
                  <a:pt x="10424" y="14273"/>
                </a:lnTo>
                <a:lnTo>
                  <a:pt x="10949" y="14273"/>
                </a:lnTo>
                <a:lnTo>
                  <a:pt x="9474" y="750"/>
                </a:lnTo>
                <a:lnTo>
                  <a:pt x="0" y="0"/>
                </a:lnTo>
                <a:close/>
              </a:path>
            </a:pathLst>
          </a:custGeom>
          <a:solidFill>
            <a:srgbClr val="172D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1" name="Google Shape;981;p26"/>
          <p:cNvSpPr/>
          <p:nvPr/>
        </p:nvSpPr>
        <p:spPr>
          <a:xfrm>
            <a:off x="7241866" y="3549252"/>
            <a:ext cx="665023" cy="924360"/>
          </a:xfrm>
          <a:custGeom>
            <a:rect b="b" l="l" r="r" t="t"/>
            <a:pathLst>
              <a:path extrusionOk="0" h="15323" w="11024">
                <a:moveTo>
                  <a:pt x="11024" y="0"/>
                </a:moveTo>
                <a:lnTo>
                  <a:pt x="1450" y="750"/>
                </a:lnTo>
                <a:lnTo>
                  <a:pt x="1" y="14273"/>
                </a:lnTo>
                <a:lnTo>
                  <a:pt x="501" y="14273"/>
                </a:lnTo>
                <a:lnTo>
                  <a:pt x="2375" y="3450"/>
                </a:lnTo>
                <a:lnTo>
                  <a:pt x="3850" y="3875"/>
                </a:lnTo>
                <a:lnTo>
                  <a:pt x="3325" y="15323"/>
                </a:lnTo>
                <a:lnTo>
                  <a:pt x="5500" y="2825"/>
                </a:lnTo>
                <a:lnTo>
                  <a:pt x="11024" y="0"/>
                </a:lnTo>
                <a:close/>
              </a:path>
            </a:pathLst>
          </a:custGeom>
          <a:solidFill>
            <a:srgbClr val="172D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2" name="Google Shape;982;p26"/>
          <p:cNvSpPr/>
          <p:nvPr/>
        </p:nvSpPr>
        <p:spPr>
          <a:xfrm>
            <a:off x="7535893" y="3624659"/>
            <a:ext cx="660498" cy="854986"/>
          </a:xfrm>
          <a:custGeom>
            <a:rect b="b" l="l" r="r" t="t"/>
            <a:pathLst>
              <a:path extrusionOk="0" h="14173" w="10949">
                <a:moveTo>
                  <a:pt x="1" y="0"/>
                </a:moveTo>
                <a:lnTo>
                  <a:pt x="1" y="3024"/>
                </a:lnTo>
                <a:lnTo>
                  <a:pt x="8124" y="3024"/>
                </a:lnTo>
                <a:lnTo>
                  <a:pt x="10424" y="14172"/>
                </a:lnTo>
                <a:lnTo>
                  <a:pt x="10949" y="14172"/>
                </a:lnTo>
                <a:lnTo>
                  <a:pt x="9499" y="425"/>
                </a:lnTo>
                <a:lnTo>
                  <a:pt x="1" y="0"/>
                </a:lnTo>
                <a:close/>
              </a:path>
            </a:pathLst>
          </a:custGeom>
          <a:solidFill>
            <a:srgbClr val="29404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3" name="Google Shape;983;p26"/>
          <p:cNvSpPr/>
          <p:nvPr/>
        </p:nvSpPr>
        <p:spPr>
          <a:xfrm>
            <a:off x="7442449" y="3624659"/>
            <a:ext cx="658990" cy="854986"/>
          </a:xfrm>
          <a:custGeom>
            <a:rect b="b" l="l" r="r" t="t"/>
            <a:pathLst>
              <a:path extrusionOk="0" h="14173" w="10924">
                <a:moveTo>
                  <a:pt x="10923" y="0"/>
                </a:moveTo>
                <a:lnTo>
                  <a:pt x="1450" y="750"/>
                </a:lnTo>
                <a:lnTo>
                  <a:pt x="0" y="14172"/>
                </a:lnTo>
                <a:lnTo>
                  <a:pt x="525" y="14172"/>
                </a:lnTo>
                <a:lnTo>
                  <a:pt x="2600" y="2924"/>
                </a:lnTo>
                <a:lnTo>
                  <a:pt x="10923" y="3024"/>
                </a:lnTo>
                <a:lnTo>
                  <a:pt x="10923" y="0"/>
                </a:lnTo>
                <a:close/>
              </a:path>
            </a:pathLst>
          </a:custGeom>
          <a:solidFill>
            <a:srgbClr val="29404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4" name="Google Shape;984;p26"/>
          <p:cNvSpPr/>
          <p:nvPr/>
        </p:nvSpPr>
        <p:spPr>
          <a:xfrm>
            <a:off x="7303700" y="2629769"/>
            <a:ext cx="1069140" cy="1040124"/>
          </a:xfrm>
          <a:custGeom>
            <a:rect b="b" l="l" r="r" t="t"/>
            <a:pathLst>
              <a:path extrusionOk="0" h="17242" w="17723">
                <a:moveTo>
                  <a:pt x="14695" y="0"/>
                </a:moveTo>
                <a:cubicBezTo>
                  <a:pt x="13157" y="0"/>
                  <a:pt x="12309" y="588"/>
                  <a:pt x="11773" y="2644"/>
                </a:cubicBezTo>
                <a:cubicBezTo>
                  <a:pt x="11249" y="5044"/>
                  <a:pt x="9274" y="15242"/>
                  <a:pt x="9274" y="15242"/>
                </a:cubicBezTo>
                <a:lnTo>
                  <a:pt x="725" y="15142"/>
                </a:lnTo>
                <a:cubicBezTo>
                  <a:pt x="725" y="15142"/>
                  <a:pt x="1" y="15242"/>
                  <a:pt x="1" y="15992"/>
                </a:cubicBezTo>
                <a:cubicBezTo>
                  <a:pt x="1" y="16617"/>
                  <a:pt x="3850" y="17242"/>
                  <a:pt x="3850" y="17242"/>
                </a:cubicBezTo>
                <a:lnTo>
                  <a:pt x="13023" y="17242"/>
                </a:lnTo>
                <a:cubicBezTo>
                  <a:pt x="13023" y="17242"/>
                  <a:pt x="13748" y="17117"/>
                  <a:pt x="14273" y="15767"/>
                </a:cubicBezTo>
                <a:lnTo>
                  <a:pt x="17098" y="2969"/>
                </a:lnTo>
                <a:cubicBezTo>
                  <a:pt x="17098" y="2969"/>
                  <a:pt x="17722" y="370"/>
                  <a:pt x="15523" y="45"/>
                </a:cubicBezTo>
                <a:cubicBezTo>
                  <a:pt x="15226" y="16"/>
                  <a:pt x="14951" y="0"/>
                  <a:pt x="14695" y="0"/>
                </a:cubicBezTo>
                <a:close/>
              </a:path>
            </a:pathLst>
          </a:custGeom>
          <a:solidFill>
            <a:srgbClr val="F46C6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5" name="Google Shape;985;p26"/>
          <p:cNvSpPr/>
          <p:nvPr/>
        </p:nvSpPr>
        <p:spPr>
          <a:xfrm>
            <a:off x="7329338" y="3543219"/>
            <a:ext cx="696693" cy="81439"/>
          </a:xfrm>
          <a:custGeom>
            <a:rect b="b" l="l" r="r" t="t"/>
            <a:pathLst>
              <a:path extrusionOk="0" h="1350" w="11549">
                <a:moveTo>
                  <a:pt x="300" y="0"/>
                </a:moveTo>
                <a:cubicBezTo>
                  <a:pt x="300" y="0"/>
                  <a:pt x="200" y="0"/>
                  <a:pt x="0" y="100"/>
                </a:cubicBezTo>
                <a:cubicBezTo>
                  <a:pt x="1450" y="1250"/>
                  <a:pt x="4050" y="1350"/>
                  <a:pt x="4050" y="1350"/>
                </a:cubicBezTo>
                <a:lnTo>
                  <a:pt x="11548" y="1250"/>
                </a:lnTo>
                <a:lnTo>
                  <a:pt x="8849" y="100"/>
                </a:lnTo>
                <a:lnTo>
                  <a:pt x="300" y="0"/>
                </a:lnTo>
                <a:close/>
              </a:path>
            </a:pathLst>
          </a:custGeom>
          <a:solidFill>
            <a:srgbClr val="EF898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6" name="Google Shape;986;p26"/>
          <p:cNvSpPr/>
          <p:nvPr/>
        </p:nvSpPr>
        <p:spPr>
          <a:xfrm>
            <a:off x="7863099" y="2630071"/>
            <a:ext cx="446405" cy="989209"/>
          </a:xfrm>
          <a:custGeom>
            <a:rect b="b" l="l" r="r" t="t"/>
            <a:pathLst>
              <a:path extrusionOk="0" h="16398" w="7400">
                <a:moveTo>
                  <a:pt x="5410" y="1"/>
                </a:moveTo>
                <a:cubicBezTo>
                  <a:pt x="3818" y="1"/>
                  <a:pt x="2959" y="653"/>
                  <a:pt x="2500" y="2639"/>
                </a:cubicBezTo>
                <a:cubicBezTo>
                  <a:pt x="1976" y="5039"/>
                  <a:pt x="1" y="15237"/>
                  <a:pt x="1" y="15237"/>
                </a:cubicBezTo>
                <a:lnTo>
                  <a:pt x="2700" y="16387"/>
                </a:lnTo>
                <a:cubicBezTo>
                  <a:pt x="2700" y="16387"/>
                  <a:pt x="2734" y="16397"/>
                  <a:pt x="2793" y="16397"/>
                </a:cubicBezTo>
                <a:cubicBezTo>
                  <a:pt x="3012" y="16397"/>
                  <a:pt x="3583" y="16257"/>
                  <a:pt x="4075" y="14937"/>
                </a:cubicBezTo>
                <a:lnTo>
                  <a:pt x="6975" y="2639"/>
                </a:lnTo>
                <a:cubicBezTo>
                  <a:pt x="6975" y="2639"/>
                  <a:pt x="7400" y="765"/>
                  <a:pt x="6150" y="40"/>
                </a:cubicBezTo>
                <a:cubicBezTo>
                  <a:pt x="5887" y="15"/>
                  <a:pt x="5641" y="1"/>
                  <a:pt x="5410" y="1"/>
                </a:cubicBezTo>
                <a:close/>
              </a:path>
            </a:pathLst>
          </a:custGeom>
          <a:solidFill>
            <a:srgbClr val="EF898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7" name="Google Shape;987;p26"/>
          <p:cNvSpPr/>
          <p:nvPr/>
        </p:nvSpPr>
        <p:spPr>
          <a:xfrm>
            <a:off x="7686707" y="3235619"/>
            <a:ext cx="428307" cy="389036"/>
          </a:xfrm>
          <a:custGeom>
            <a:rect b="b" l="l" r="r" t="t"/>
            <a:pathLst>
              <a:path extrusionOk="0" h="6449" w="7100">
                <a:moveTo>
                  <a:pt x="750" y="0"/>
                </a:moveTo>
                <a:lnTo>
                  <a:pt x="0" y="5324"/>
                </a:lnTo>
                <a:lnTo>
                  <a:pt x="5325" y="6449"/>
                </a:lnTo>
                <a:lnTo>
                  <a:pt x="6674" y="6249"/>
                </a:lnTo>
                <a:cubicBezTo>
                  <a:pt x="6674" y="6249"/>
                  <a:pt x="6774" y="4999"/>
                  <a:pt x="6999" y="2925"/>
                </a:cubicBezTo>
                <a:cubicBezTo>
                  <a:pt x="7099" y="725"/>
                  <a:pt x="6874" y="525"/>
                  <a:pt x="6874" y="525"/>
                </a:cubicBezTo>
                <a:lnTo>
                  <a:pt x="750" y="0"/>
                </a:lnTo>
                <a:close/>
              </a:path>
            </a:pathLst>
          </a:custGeom>
          <a:solidFill>
            <a:srgbClr val="28282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8" name="Google Shape;988;p26"/>
          <p:cNvSpPr/>
          <p:nvPr/>
        </p:nvSpPr>
        <p:spPr>
          <a:xfrm>
            <a:off x="8025978" y="3618626"/>
            <a:ext cx="60" cy="60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F195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9" name="Google Shape;989;p26"/>
          <p:cNvSpPr/>
          <p:nvPr/>
        </p:nvSpPr>
        <p:spPr>
          <a:xfrm>
            <a:off x="8025978" y="3618626"/>
            <a:ext cx="19666" cy="60"/>
          </a:xfrm>
          <a:custGeom>
            <a:rect b="b" l="l" r="r" t="t"/>
            <a:pathLst>
              <a:path extrusionOk="0" h="1" w="326">
                <a:moveTo>
                  <a:pt x="325" y="0"/>
                </a:move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325" y="0"/>
                </a:lnTo>
                <a:close/>
              </a:path>
            </a:pathLst>
          </a:custGeom>
          <a:solidFill>
            <a:srgbClr val="F195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0" name="Google Shape;990;p26"/>
          <p:cNvSpPr/>
          <p:nvPr/>
        </p:nvSpPr>
        <p:spPr>
          <a:xfrm>
            <a:off x="8013925" y="3261250"/>
            <a:ext cx="95049" cy="357381"/>
          </a:xfrm>
          <a:custGeom>
            <a:rect b="b" l="l" r="r" t="t"/>
            <a:pathLst>
              <a:path extrusionOk="0" h="5925" w="1576">
                <a:moveTo>
                  <a:pt x="325" y="0"/>
                </a:moveTo>
                <a:lnTo>
                  <a:pt x="325" y="200"/>
                </a:lnTo>
                <a:cubicBezTo>
                  <a:pt x="0" y="3324"/>
                  <a:pt x="0" y="5399"/>
                  <a:pt x="0" y="5924"/>
                </a:cubicBezTo>
                <a:lnTo>
                  <a:pt x="525" y="5924"/>
                </a:lnTo>
                <a:lnTo>
                  <a:pt x="1250" y="5824"/>
                </a:lnTo>
                <a:cubicBezTo>
                  <a:pt x="1250" y="5824"/>
                  <a:pt x="1350" y="4574"/>
                  <a:pt x="1575" y="2500"/>
                </a:cubicBezTo>
                <a:lnTo>
                  <a:pt x="1575" y="1025"/>
                </a:lnTo>
                <a:cubicBezTo>
                  <a:pt x="1575" y="200"/>
                  <a:pt x="1450" y="100"/>
                  <a:pt x="1450" y="100"/>
                </a:cubicBezTo>
                <a:lnTo>
                  <a:pt x="325" y="0"/>
                </a:lnTo>
                <a:close/>
              </a:path>
            </a:pathLst>
          </a:custGeom>
          <a:solidFill>
            <a:srgbClr val="3E3E3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1" name="Google Shape;991;p26"/>
          <p:cNvSpPr/>
          <p:nvPr/>
        </p:nvSpPr>
        <p:spPr>
          <a:xfrm>
            <a:off x="7837521" y="3185850"/>
            <a:ext cx="158353" cy="182483"/>
          </a:xfrm>
          <a:custGeom>
            <a:rect b="b" l="l" r="r" t="t"/>
            <a:pathLst>
              <a:path extrusionOk="0" h="3025" w="2625">
                <a:moveTo>
                  <a:pt x="850" y="625"/>
                </a:moveTo>
                <a:lnTo>
                  <a:pt x="1887" y="715"/>
                </a:lnTo>
                <a:lnTo>
                  <a:pt x="1887" y="715"/>
                </a:lnTo>
                <a:lnTo>
                  <a:pt x="1875" y="725"/>
                </a:lnTo>
                <a:cubicBezTo>
                  <a:pt x="1875" y="725"/>
                  <a:pt x="2000" y="725"/>
                  <a:pt x="2000" y="825"/>
                </a:cubicBezTo>
                <a:lnTo>
                  <a:pt x="1775" y="2275"/>
                </a:lnTo>
                <a:lnTo>
                  <a:pt x="1775" y="2400"/>
                </a:lnTo>
                <a:lnTo>
                  <a:pt x="625" y="2275"/>
                </a:lnTo>
                <a:lnTo>
                  <a:pt x="750" y="2275"/>
                </a:lnTo>
                <a:lnTo>
                  <a:pt x="625" y="2175"/>
                </a:lnTo>
                <a:lnTo>
                  <a:pt x="850" y="725"/>
                </a:lnTo>
                <a:lnTo>
                  <a:pt x="850" y="625"/>
                </a:lnTo>
                <a:close/>
                <a:moveTo>
                  <a:pt x="850" y="0"/>
                </a:moveTo>
                <a:cubicBezTo>
                  <a:pt x="625" y="0"/>
                  <a:pt x="425" y="100"/>
                  <a:pt x="325" y="200"/>
                </a:cubicBezTo>
                <a:cubicBezTo>
                  <a:pt x="225" y="300"/>
                  <a:pt x="225" y="525"/>
                  <a:pt x="125" y="725"/>
                </a:cubicBezTo>
                <a:lnTo>
                  <a:pt x="0" y="2075"/>
                </a:lnTo>
                <a:lnTo>
                  <a:pt x="0" y="2175"/>
                </a:lnTo>
                <a:cubicBezTo>
                  <a:pt x="0" y="2275"/>
                  <a:pt x="125" y="2500"/>
                  <a:pt x="225" y="2600"/>
                </a:cubicBezTo>
                <a:cubicBezTo>
                  <a:pt x="225" y="2700"/>
                  <a:pt x="425" y="2900"/>
                  <a:pt x="625" y="2900"/>
                </a:cubicBezTo>
                <a:lnTo>
                  <a:pt x="1775" y="3025"/>
                </a:lnTo>
                <a:cubicBezTo>
                  <a:pt x="2000" y="3025"/>
                  <a:pt x="2200" y="2900"/>
                  <a:pt x="2300" y="2800"/>
                </a:cubicBezTo>
                <a:cubicBezTo>
                  <a:pt x="2400" y="2600"/>
                  <a:pt x="2400" y="2500"/>
                  <a:pt x="2400" y="2275"/>
                </a:cubicBezTo>
                <a:lnTo>
                  <a:pt x="2625" y="925"/>
                </a:lnTo>
                <a:lnTo>
                  <a:pt x="2625" y="825"/>
                </a:lnTo>
                <a:cubicBezTo>
                  <a:pt x="2625" y="625"/>
                  <a:pt x="2500" y="525"/>
                  <a:pt x="2400" y="400"/>
                </a:cubicBezTo>
                <a:cubicBezTo>
                  <a:pt x="2300" y="200"/>
                  <a:pt x="2200" y="100"/>
                  <a:pt x="2000" y="100"/>
                </a:cubicBezTo>
                <a:lnTo>
                  <a:pt x="850" y="0"/>
                </a:lnTo>
                <a:close/>
              </a:path>
            </a:pathLst>
          </a:custGeom>
          <a:solidFill>
            <a:srgbClr val="28282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2" name="Google Shape;992;p26"/>
          <p:cNvSpPr/>
          <p:nvPr/>
        </p:nvSpPr>
        <p:spPr>
          <a:xfrm>
            <a:off x="5085589" y="3549252"/>
            <a:ext cx="660559" cy="861019"/>
          </a:xfrm>
          <a:custGeom>
            <a:rect b="b" l="l" r="r" t="t"/>
            <a:pathLst>
              <a:path extrusionOk="0" h="14273" w="10950">
                <a:moveTo>
                  <a:pt x="10949" y="0"/>
                </a:moveTo>
                <a:lnTo>
                  <a:pt x="1476" y="750"/>
                </a:lnTo>
                <a:lnTo>
                  <a:pt x="1" y="14273"/>
                </a:lnTo>
                <a:lnTo>
                  <a:pt x="526" y="14273"/>
                </a:lnTo>
                <a:lnTo>
                  <a:pt x="2825" y="3025"/>
                </a:lnTo>
                <a:lnTo>
                  <a:pt x="10949" y="3025"/>
                </a:lnTo>
                <a:lnTo>
                  <a:pt x="10949" y="0"/>
                </a:lnTo>
                <a:close/>
              </a:path>
            </a:pathLst>
          </a:custGeom>
          <a:solidFill>
            <a:srgbClr val="172D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3" name="Google Shape;993;p26"/>
          <p:cNvSpPr/>
          <p:nvPr/>
        </p:nvSpPr>
        <p:spPr>
          <a:xfrm>
            <a:off x="5180602" y="3549252"/>
            <a:ext cx="658990" cy="924360"/>
          </a:xfrm>
          <a:custGeom>
            <a:rect b="b" l="l" r="r" t="t"/>
            <a:pathLst>
              <a:path extrusionOk="0" h="15323" w="10924">
                <a:moveTo>
                  <a:pt x="1" y="0"/>
                </a:moveTo>
                <a:lnTo>
                  <a:pt x="5425" y="2825"/>
                </a:lnTo>
                <a:lnTo>
                  <a:pt x="7599" y="15323"/>
                </a:lnTo>
                <a:lnTo>
                  <a:pt x="7074" y="3875"/>
                </a:lnTo>
                <a:lnTo>
                  <a:pt x="8549" y="3450"/>
                </a:lnTo>
                <a:lnTo>
                  <a:pt x="10424" y="14273"/>
                </a:lnTo>
                <a:lnTo>
                  <a:pt x="10924" y="14273"/>
                </a:lnTo>
                <a:lnTo>
                  <a:pt x="9474" y="750"/>
                </a:lnTo>
                <a:lnTo>
                  <a:pt x="1" y="0"/>
                </a:lnTo>
                <a:close/>
              </a:path>
            </a:pathLst>
          </a:custGeom>
          <a:solidFill>
            <a:srgbClr val="172D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4" name="Google Shape;994;p26"/>
          <p:cNvSpPr/>
          <p:nvPr/>
        </p:nvSpPr>
        <p:spPr>
          <a:xfrm>
            <a:off x="4891100" y="3624659"/>
            <a:ext cx="660498" cy="854986"/>
          </a:xfrm>
          <a:custGeom>
            <a:rect b="b" l="l" r="r" t="t"/>
            <a:pathLst>
              <a:path extrusionOk="0" h="14173" w="10949">
                <a:moveTo>
                  <a:pt x="10949" y="0"/>
                </a:moveTo>
                <a:lnTo>
                  <a:pt x="1350" y="425"/>
                </a:lnTo>
                <a:lnTo>
                  <a:pt x="1" y="14172"/>
                </a:lnTo>
                <a:lnTo>
                  <a:pt x="525" y="14172"/>
                </a:lnTo>
                <a:lnTo>
                  <a:pt x="2725" y="3024"/>
                </a:lnTo>
                <a:lnTo>
                  <a:pt x="10949" y="3024"/>
                </a:lnTo>
                <a:lnTo>
                  <a:pt x="10949" y="0"/>
                </a:lnTo>
                <a:close/>
              </a:path>
            </a:pathLst>
          </a:custGeom>
          <a:solidFill>
            <a:srgbClr val="29404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5" name="Google Shape;995;p26"/>
          <p:cNvSpPr/>
          <p:nvPr/>
        </p:nvSpPr>
        <p:spPr>
          <a:xfrm>
            <a:off x="4980080" y="3624659"/>
            <a:ext cx="658990" cy="854986"/>
          </a:xfrm>
          <a:custGeom>
            <a:rect b="b" l="l" r="r" t="t"/>
            <a:pathLst>
              <a:path extrusionOk="0" h="14173" w="10924">
                <a:moveTo>
                  <a:pt x="0" y="0"/>
                </a:moveTo>
                <a:lnTo>
                  <a:pt x="0" y="3024"/>
                </a:lnTo>
                <a:lnTo>
                  <a:pt x="8424" y="2924"/>
                </a:lnTo>
                <a:lnTo>
                  <a:pt x="10398" y="14172"/>
                </a:lnTo>
                <a:lnTo>
                  <a:pt x="10923" y="14172"/>
                </a:lnTo>
                <a:lnTo>
                  <a:pt x="9574" y="750"/>
                </a:lnTo>
                <a:lnTo>
                  <a:pt x="0" y="0"/>
                </a:lnTo>
                <a:close/>
              </a:path>
            </a:pathLst>
          </a:custGeom>
          <a:solidFill>
            <a:srgbClr val="29404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6" name="Google Shape;996;p26"/>
          <p:cNvSpPr/>
          <p:nvPr/>
        </p:nvSpPr>
        <p:spPr>
          <a:xfrm>
            <a:off x="4708675" y="2629769"/>
            <a:ext cx="1069080" cy="1040124"/>
          </a:xfrm>
          <a:custGeom>
            <a:rect b="b" l="l" r="r" t="t"/>
            <a:pathLst>
              <a:path extrusionOk="0" h="17242" w="17722">
                <a:moveTo>
                  <a:pt x="3033" y="0"/>
                </a:moveTo>
                <a:cubicBezTo>
                  <a:pt x="2774" y="0"/>
                  <a:pt x="2496" y="16"/>
                  <a:pt x="2200" y="45"/>
                </a:cubicBezTo>
                <a:cubicBezTo>
                  <a:pt x="0" y="370"/>
                  <a:pt x="625" y="2969"/>
                  <a:pt x="625" y="2969"/>
                </a:cubicBezTo>
                <a:lnTo>
                  <a:pt x="3549" y="15767"/>
                </a:lnTo>
                <a:cubicBezTo>
                  <a:pt x="3974" y="17117"/>
                  <a:pt x="4799" y="17242"/>
                  <a:pt x="4799" y="17242"/>
                </a:cubicBezTo>
                <a:lnTo>
                  <a:pt x="13873" y="17242"/>
                </a:lnTo>
                <a:cubicBezTo>
                  <a:pt x="13873" y="17242"/>
                  <a:pt x="17722" y="16617"/>
                  <a:pt x="17722" y="15992"/>
                </a:cubicBezTo>
                <a:cubicBezTo>
                  <a:pt x="17722" y="15242"/>
                  <a:pt x="17097" y="15142"/>
                  <a:pt x="17097" y="15142"/>
                </a:cubicBezTo>
                <a:lnTo>
                  <a:pt x="8549" y="15242"/>
                </a:lnTo>
                <a:cubicBezTo>
                  <a:pt x="8549" y="15242"/>
                  <a:pt x="6474" y="5044"/>
                  <a:pt x="5949" y="2644"/>
                </a:cubicBezTo>
                <a:cubicBezTo>
                  <a:pt x="5499" y="588"/>
                  <a:pt x="4590" y="0"/>
                  <a:pt x="3033" y="0"/>
                </a:cubicBezTo>
                <a:close/>
              </a:path>
            </a:pathLst>
          </a:custGeom>
          <a:solidFill>
            <a:srgbClr val="F46C6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7" name="Google Shape;997;p26"/>
          <p:cNvSpPr/>
          <p:nvPr/>
        </p:nvSpPr>
        <p:spPr>
          <a:xfrm>
            <a:off x="5055487" y="3543219"/>
            <a:ext cx="696693" cy="81439"/>
          </a:xfrm>
          <a:custGeom>
            <a:rect b="b" l="l" r="r" t="t"/>
            <a:pathLst>
              <a:path extrusionOk="0" h="1350" w="11549">
                <a:moveTo>
                  <a:pt x="11348" y="0"/>
                </a:moveTo>
                <a:lnTo>
                  <a:pt x="2800" y="100"/>
                </a:lnTo>
                <a:lnTo>
                  <a:pt x="0" y="1250"/>
                </a:lnTo>
                <a:lnTo>
                  <a:pt x="7499" y="1350"/>
                </a:lnTo>
                <a:cubicBezTo>
                  <a:pt x="7499" y="1350"/>
                  <a:pt x="10198" y="1250"/>
                  <a:pt x="11548" y="100"/>
                </a:cubicBezTo>
                <a:cubicBezTo>
                  <a:pt x="11448" y="0"/>
                  <a:pt x="11348" y="0"/>
                  <a:pt x="11348" y="0"/>
                </a:cubicBezTo>
                <a:close/>
              </a:path>
            </a:pathLst>
          </a:custGeom>
          <a:solidFill>
            <a:srgbClr val="EF898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8" name="Google Shape;998;p26"/>
          <p:cNvSpPr/>
          <p:nvPr/>
        </p:nvSpPr>
        <p:spPr>
          <a:xfrm>
            <a:off x="4771957" y="2630071"/>
            <a:ext cx="452438" cy="989209"/>
          </a:xfrm>
          <a:custGeom>
            <a:rect b="b" l="l" r="r" t="t"/>
            <a:pathLst>
              <a:path extrusionOk="0" h="16398" w="7500">
                <a:moveTo>
                  <a:pt x="1990" y="1"/>
                </a:moveTo>
                <a:cubicBezTo>
                  <a:pt x="1760" y="1"/>
                  <a:pt x="1513" y="15"/>
                  <a:pt x="1251" y="40"/>
                </a:cubicBezTo>
                <a:cubicBezTo>
                  <a:pt x="1" y="765"/>
                  <a:pt x="426" y="2639"/>
                  <a:pt x="426" y="2639"/>
                </a:cubicBezTo>
                <a:lnTo>
                  <a:pt x="3325" y="14937"/>
                </a:lnTo>
                <a:cubicBezTo>
                  <a:pt x="3818" y="16257"/>
                  <a:pt x="4388" y="16397"/>
                  <a:pt x="4608" y="16397"/>
                </a:cubicBezTo>
                <a:cubicBezTo>
                  <a:pt x="4666" y="16397"/>
                  <a:pt x="4700" y="16387"/>
                  <a:pt x="4700" y="16387"/>
                </a:cubicBezTo>
                <a:lnTo>
                  <a:pt x="7500" y="15237"/>
                </a:lnTo>
                <a:cubicBezTo>
                  <a:pt x="7500" y="15237"/>
                  <a:pt x="5425" y="5039"/>
                  <a:pt x="4900" y="2639"/>
                </a:cubicBezTo>
                <a:cubicBezTo>
                  <a:pt x="4442" y="653"/>
                  <a:pt x="3583" y="1"/>
                  <a:pt x="1990" y="1"/>
                </a:cubicBezTo>
                <a:close/>
              </a:path>
            </a:pathLst>
          </a:custGeom>
          <a:solidFill>
            <a:srgbClr val="EF898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9" name="Google Shape;999;p26"/>
          <p:cNvSpPr/>
          <p:nvPr/>
        </p:nvSpPr>
        <p:spPr>
          <a:xfrm>
            <a:off x="6172777" y="2682192"/>
            <a:ext cx="164446" cy="101105"/>
          </a:xfrm>
          <a:custGeom>
            <a:rect b="b" l="l" r="r" t="t"/>
            <a:pathLst>
              <a:path extrusionOk="0" h="1676" w="2726">
                <a:moveTo>
                  <a:pt x="951" y="1"/>
                </a:moveTo>
                <a:lnTo>
                  <a:pt x="626" y="126"/>
                </a:lnTo>
                <a:lnTo>
                  <a:pt x="1" y="951"/>
                </a:lnTo>
                <a:cubicBezTo>
                  <a:pt x="1" y="951"/>
                  <a:pt x="326" y="1575"/>
                  <a:pt x="726" y="1675"/>
                </a:cubicBezTo>
                <a:cubicBezTo>
                  <a:pt x="1151" y="1675"/>
                  <a:pt x="1876" y="1376"/>
                  <a:pt x="1876" y="1376"/>
                </a:cubicBezTo>
                <a:lnTo>
                  <a:pt x="2725" y="1051"/>
                </a:lnTo>
                <a:lnTo>
                  <a:pt x="2725" y="226"/>
                </a:lnTo>
                <a:lnTo>
                  <a:pt x="1876" y="326"/>
                </a:lnTo>
                <a:lnTo>
                  <a:pt x="951" y="1"/>
                </a:lnTo>
                <a:close/>
              </a:path>
            </a:pathLst>
          </a:custGeom>
          <a:solidFill>
            <a:srgbClr val="FFD9C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0" name="Google Shape;1000;p26"/>
          <p:cNvSpPr/>
          <p:nvPr/>
        </p:nvSpPr>
        <p:spPr>
          <a:xfrm>
            <a:off x="6305493" y="2676160"/>
            <a:ext cx="75467" cy="113170"/>
          </a:xfrm>
          <a:custGeom>
            <a:rect b="b" l="l" r="r" t="t"/>
            <a:pathLst>
              <a:path extrusionOk="0" h="1876" w="1251">
                <a:moveTo>
                  <a:pt x="1025" y="1"/>
                </a:moveTo>
                <a:lnTo>
                  <a:pt x="200" y="226"/>
                </a:lnTo>
                <a:cubicBezTo>
                  <a:pt x="200" y="226"/>
                  <a:pt x="0" y="1251"/>
                  <a:pt x="400" y="1875"/>
                </a:cubicBezTo>
                <a:lnTo>
                  <a:pt x="1250" y="1675"/>
                </a:lnTo>
                <a:lnTo>
                  <a:pt x="1025" y="1"/>
                </a:lnTo>
                <a:close/>
              </a:path>
            </a:pathLst>
          </a:custGeom>
          <a:solidFill>
            <a:srgbClr val="1654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1" name="Google Shape;1001;p26"/>
          <p:cNvSpPr/>
          <p:nvPr/>
        </p:nvSpPr>
        <p:spPr>
          <a:xfrm>
            <a:off x="6323590" y="2271677"/>
            <a:ext cx="735905" cy="517649"/>
          </a:xfrm>
          <a:custGeom>
            <a:rect b="b" l="l" r="r" t="t"/>
            <a:pathLst>
              <a:path extrusionOk="0" h="8581" w="12199">
                <a:moveTo>
                  <a:pt x="10107" y="1"/>
                </a:moveTo>
                <a:cubicBezTo>
                  <a:pt x="9819" y="1"/>
                  <a:pt x="9531" y="126"/>
                  <a:pt x="9274" y="457"/>
                </a:cubicBezTo>
                <a:cubicBezTo>
                  <a:pt x="8124" y="2032"/>
                  <a:pt x="5724" y="4931"/>
                  <a:pt x="5624" y="4931"/>
                </a:cubicBezTo>
                <a:cubicBezTo>
                  <a:pt x="5424" y="4931"/>
                  <a:pt x="425" y="6706"/>
                  <a:pt x="425" y="6706"/>
                </a:cubicBezTo>
                <a:cubicBezTo>
                  <a:pt x="425" y="6706"/>
                  <a:pt x="0" y="8181"/>
                  <a:pt x="525" y="8580"/>
                </a:cubicBezTo>
                <a:cubicBezTo>
                  <a:pt x="525" y="8580"/>
                  <a:pt x="4600" y="8281"/>
                  <a:pt x="6674" y="7431"/>
                </a:cubicBezTo>
                <a:cubicBezTo>
                  <a:pt x="7924" y="7031"/>
                  <a:pt x="12198" y="4531"/>
                  <a:pt x="11873" y="1182"/>
                </a:cubicBezTo>
                <a:cubicBezTo>
                  <a:pt x="11873" y="1182"/>
                  <a:pt x="10991" y="1"/>
                  <a:pt x="10107" y="1"/>
                </a:cubicBezTo>
                <a:close/>
              </a:path>
            </a:pathLst>
          </a:custGeom>
          <a:solidFill>
            <a:srgbClr val="1654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2" name="Google Shape;1002;p26"/>
          <p:cNvSpPr/>
          <p:nvPr/>
        </p:nvSpPr>
        <p:spPr>
          <a:xfrm>
            <a:off x="6135073" y="2689733"/>
            <a:ext cx="176511" cy="93564"/>
          </a:xfrm>
          <a:custGeom>
            <a:rect b="b" l="l" r="r" t="t"/>
            <a:pathLst>
              <a:path extrusionOk="0" h="1551" w="2926">
                <a:moveTo>
                  <a:pt x="226" y="1"/>
                </a:moveTo>
                <a:lnTo>
                  <a:pt x="1" y="826"/>
                </a:lnTo>
                <a:lnTo>
                  <a:pt x="851" y="1126"/>
                </a:lnTo>
                <a:cubicBezTo>
                  <a:pt x="851" y="1126"/>
                  <a:pt x="1576" y="1450"/>
                  <a:pt x="2101" y="1550"/>
                </a:cubicBezTo>
                <a:cubicBezTo>
                  <a:pt x="2501" y="1550"/>
                  <a:pt x="2925" y="1251"/>
                  <a:pt x="2925" y="1251"/>
                </a:cubicBezTo>
                <a:lnTo>
                  <a:pt x="2401" y="201"/>
                </a:lnTo>
                <a:lnTo>
                  <a:pt x="1776" y="101"/>
                </a:lnTo>
                <a:lnTo>
                  <a:pt x="1051" y="201"/>
                </a:lnTo>
                <a:lnTo>
                  <a:pt x="226" y="1"/>
                </a:lnTo>
                <a:close/>
              </a:path>
            </a:pathLst>
          </a:custGeom>
          <a:solidFill>
            <a:srgbClr val="FFC6B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3" name="Google Shape;1003;p26"/>
          <p:cNvSpPr/>
          <p:nvPr/>
        </p:nvSpPr>
        <p:spPr>
          <a:xfrm>
            <a:off x="6097430" y="2676160"/>
            <a:ext cx="81439" cy="101105"/>
          </a:xfrm>
          <a:custGeom>
            <a:rect b="b" l="l" r="r" t="t"/>
            <a:pathLst>
              <a:path extrusionOk="0" h="1676" w="1350">
                <a:moveTo>
                  <a:pt x="525" y="1"/>
                </a:moveTo>
                <a:lnTo>
                  <a:pt x="0" y="1351"/>
                </a:lnTo>
                <a:lnTo>
                  <a:pt x="850" y="1675"/>
                </a:lnTo>
                <a:cubicBezTo>
                  <a:pt x="1350" y="1151"/>
                  <a:pt x="1250" y="226"/>
                  <a:pt x="1250" y="226"/>
                </a:cubicBezTo>
                <a:lnTo>
                  <a:pt x="525" y="1"/>
                </a:lnTo>
                <a:close/>
              </a:path>
            </a:pathLst>
          </a:custGeom>
          <a:solidFill>
            <a:srgbClr val="9ED4D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4" name="Google Shape;1004;p26"/>
          <p:cNvSpPr/>
          <p:nvPr/>
        </p:nvSpPr>
        <p:spPr>
          <a:xfrm>
            <a:off x="5979554" y="3041069"/>
            <a:ext cx="86265" cy="140316"/>
          </a:xfrm>
          <a:custGeom>
            <a:rect b="b" l="l" r="r" t="t"/>
            <a:pathLst>
              <a:path extrusionOk="0" h="2326" w="1430">
                <a:moveTo>
                  <a:pt x="404" y="1"/>
                </a:moveTo>
                <a:cubicBezTo>
                  <a:pt x="404" y="1"/>
                  <a:pt x="1" y="2326"/>
                  <a:pt x="390" y="2326"/>
                </a:cubicBezTo>
                <a:cubicBezTo>
                  <a:pt x="445" y="2326"/>
                  <a:pt x="515" y="2280"/>
                  <a:pt x="604" y="2175"/>
                </a:cubicBezTo>
                <a:cubicBezTo>
                  <a:pt x="1429" y="1450"/>
                  <a:pt x="1129" y="301"/>
                  <a:pt x="1129" y="301"/>
                </a:cubicBezTo>
                <a:lnTo>
                  <a:pt x="404" y="1"/>
                </a:lnTo>
                <a:close/>
              </a:path>
            </a:pathLst>
          </a:custGeom>
          <a:solidFill>
            <a:srgbClr val="FFBFA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5" name="Google Shape;1005;p26"/>
          <p:cNvSpPr/>
          <p:nvPr/>
        </p:nvSpPr>
        <p:spPr>
          <a:xfrm>
            <a:off x="5997893" y="3059167"/>
            <a:ext cx="61893" cy="31731"/>
          </a:xfrm>
          <a:custGeom>
            <a:rect b="b" l="l" r="r" t="t"/>
            <a:pathLst>
              <a:path extrusionOk="0" h="526" w="1026">
                <a:moveTo>
                  <a:pt x="0" y="1"/>
                </a:moveTo>
                <a:lnTo>
                  <a:pt x="100" y="526"/>
                </a:lnTo>
                <a:lnTo>
                  <a:pt x="1025" y="426"/>
                </a:lnTo>
                <a:lnTo>
                  <a:pt x="1025" y="1"/>
                </a:lnTo>
                <a:close/>
              </a:path>
            </a:pathLst>
          </a:custGeom>
          <a:solidFill>
            <a:srgbClr val="9ED4D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6" name="Google Shape;1006;p26"/>
          <p:cNvSpPr/>
          <p:nvPr/>
        </p:nvSpPr>
        <p:spPr>
          <a:xfrm>
            <a:off x="5871209" y="2394198"/>
            <a:ext cx="194608" cy="678596"/>
          </a:xfrm>
          <a:custGeom>
            <a:rect b="b" l="l" r="r" t="t"/>
            <a:pathLst>
              <a:path extrusionOk="0" h="11249" w="3226">
                <a:moveTo>
                  <a:pt x="1775" y="1"/>
                </a:moveTo>
                <a:lnTo>
                  <a:pt x="1" y="526"/>
                </a:lnTo>
                <a:lnTo>
                  <a:pt x="1975" y="11249"/>
                </a:lnTo>
                <a:lnTo>
                  <a:pt x="3225" y="11249"/>
                </a:lnTo>
                <a:lnTo>
                  <a:pt x="1775" y="1"/>
                </a:lnTo>
                <a:close/>
              </a:path>
            </a:pathLst>
          </a:custGeom>
          <a:solidFill>
            <a:srgbClr val="1654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7" name="Google Shape;1007;p26"/>
          <p:cNvSpPr/>
          <p:nvPr/>
        </p:nvSpPr>
        <p:spPr>
          <a:xfrm>
            <a:off x="5651081" y="2953175"/>
            <a:ext cx="327263" cy="891724"/>
          </a:xfrm>
          <a:custGeom>
            <a:rect b="b" l="l" r="r" t="t"/>
            <a:pathLst>
              <a:path extrusionOk="0" h="14782" w="5425">
                <a:moveTo>
                  <a:pt x="3083" y="0"/>
                </a:moveTo>
                <a:cubicBezTo>
                  <a:pt x="2173" y="0"/>
                  <a:pt x="1253" y="437"/>
                  <a:pt x="850" y="1983"/>
                </a:cubicBezTo>
                <a:cubicBezTo>
                  <a:pt x="0" y="5507"/>
                  <a:pt x="1150" y="13856"/>
                  <a:pt x="1150" y="13856"/>
                </a:cubicBezTo>
                <a:cubicBezTo>
                  <a:pt x="1150" y="13856"/>
                  <a:pt x="1517" y="14782"/>
                  <a:pt x="2118" y="14782"/>
                </a:cubicBezTo>
                <a:cubicBezTo>
                  <a:pt x="2485" y="14782"/>
                  <a:pt x="2939" y="14438"/>
                  <a:pt x="3450" y="13331"/>
                </a:cubicBezTo>
                <a:cubicBezTo>
                  <a:pt x="4800" y="10506"/>
                  <a:pt x="5424" y="733"/>
                  <a:pt x="5424" y="733"/>
                </a:cubicBezTo>
                <a:cubicBezTo>
                  <a:pt x="5424" y="733"/>
                  <a:pt x="4262" y="0"/>
                  <a:pt x="3083" y="0"/>
                </a:cubicBezTo>
                <a:close/>
              </a:path>
            </a:pathLst>
          </a:custGeom>
          <a:solidFill>
            <a:srgbClr val="FFC6B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8" name="Google Shape;1008;p26"/>
          <p:cNvSpPr/>
          <p:nvPr/>
        </p:nvSpPr>
        <p:spPr>
          <a:xfrm>
            <a:off x="5670687" y="3681184"/>
            <a:ext cx="269954" cy="766791"/>
          </a:xfrm>
          <a:custGeom>
            <a:rect b="b" l="l" r="r" t="t"/>
            <a:pathLst>
              <a:path extrusionOk="0" h="12711" w="4475">
                <a:moveTo>
                  <a:pt x="2067" y="0"/>
                </a:moveTo>
                <a:cubicBezTo>
                  <a:pt x="1556" y="0"/>
                  <a:pt x="1032" y="372"/>
                  <a:pt x="925" y="1263"/>
                </a:cubicBezTo>
                <a:cubicBezTo>
                  <a:pt x="925" y="1263"/>
                  <a:pt x="0" y="2937"/>
                  <a:pt x="525" y="4687"/>
                </a:cubicBezTo>
                <a:cubicBezTo>
                  <a:pt x="1050" y="6362"/>
                  <a:pt x="1875" y="10536"/>
                  <a:pt x="1875" y="10536"/>
                </a:cubicBezTo>
                <a:lnTo>
                  <a:pt x="3325" y="12711"/>
                </a:lnTo>
                <a:lnTo>
                  <a:pt x="4475" y="12711"/>
                </a:lnTo>
                <a:lnTo>
                  <a:pt x="3225" y="10536"/>
                </a:lnTo>
                <a:cubicBezTo>
                  <a:pt x="3225" y="10536"/>
                  <a:pt x="3025" y="2612"/>
                  <a:pt x="3125" y="1163"/>
                </a:cubicBezTo>
                <a:cubicBezTo>
                  <a:pt x="3177" y="454"/>
                  <a:pt x="2630" y="0"/>
                  <a:pt x="2067" y="0"/>
                </a:cubicBezTo>
                <a:close/>
              </a:path>
            </a:pathLst>
          </a:custGeom>
          <a:solidFill>
            <a:srgbClr val="FFC6B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9" name="Google Shape;1009;p26"/>
          <p:cNvSpPr/>
          <p:nvPr/>
        </p:nvSpPr>
        <p:spPr>
          <a:xfrm>
            <a:off x="5676719" y="2953597"/>
            <a:ext cx="301625" cy="589677"/>
          </a:xfrm>
          <a:custGeom>
            <a:rect b="b" l="l" r="r" t="t"/>
            <a:pathLst>
              <a:path extrusionOk="0" h="9775" w="5000">
                <a:moveTo>
                  <a:pt x="425" y="2176"/>
                </a:moveTo>
                <a:cubicBezTo>
                  <a:pt x="0" y="4050"/>
                  <a:pt x="100" y="7175"/>
                  <a:pt x="325" y="9774"/>
                </a:cubicBezTo>
                <a:lnTo>
                  <a:pt x="325" y="9774"/>
                </a:lnTo>
                <a:cubicBezTo>
                  <a:pt x="100" y="7175"/>
                  <a:pt x="0" y="4050"/>
                  <a:pt x="425" y="2176"/>
                </a:cubicBezTo>
                <a:close/>
                <a:moveTo>
                  <a:pt x="425" y="2176"/>
                </a:moveTo>
                <a:lnTo>
                  <a:pt x="425" y="2176"/>
                </a:lnTo>
                <a:lnTo>
                  <a:pt x="425" y="2176"/>
                </a:lnTo>
                <a:close/>
                <a:moveTo>
                  <a:pt x="425" y="2076"/>
                </a:moveTo>
                <a:lnTo>
                  <a:pt x="425" y="2176"/>
                </a:lnTo>
                <a:lnTo>
                  <a:pt x="425" y="2076"/>
                </a:lnTo>
                <a:close/>
                <a:moveTo>
                  <a:pt x="425" y="2076"/>
                </a:moveTo>
                <a:lnTo>
                  <a:pt x="425" y="2076"/>
                </a:lnTo>
                <a:lnTo>
                  <a:pt x="425" y="2076"/>
                </a:lnTo>
                <a:close/>
                <a:moveTo>
                  <a:pt x="425" y="2076"/>
                </a:moveTo>
                <a:lnTo>
                  <a:pt x="425" y="2076"/>
                </a:lnTo>
                <a:lnTo>
                  <a:pt x="425" y="2076"/>
                </a:lnTo>
                <a:close/>
                <a:moveTo>
                  <a:pt x="425" y="2076"/>
                </a:moveTo>
                <a:lnTo>
                  <a:pt x="425" y="2076"/>
                </a:lnTo>
                <a:lnTo>
                  <a:pt x="425" y="2076"/>
                </a:lnTo>
                <a:close/>
                <a:moveTo>
                  <a:pt x="425" y="2076"/>
                </a:moveTo>
                <a:lnTo>
                  <a:pt x="425" y="2076"/>
                </a:lnTo>
                <a:lnTo>
                  <a:pt x="425" y="2076"/>
                </a:lnTo>
                <a:close/>
                <a:moveTo>
                  <a:pt x="425" y="2076"/>
                </a:moveTo>
                <a:lnTo>
                  <a:pt x="425" y="2076"/>
                </a:lnTo>
                <a:lnTo>
                  <a:pt x="425" y="2076"/>
                </a:lnTo>
                <a:close/>
                <a:moveTo>
                  <a:pt x="425" y="1976"/>
                </a:moveTo>
                <a:lnTo>
                  <a:pt x="425" y="1976"/>
                </a:lnTo>
                <a:lnTo>
                  <a:pt x="425" y="1976"/>
                </a:lnTo>
                <a:close/>
                <a:moveTo>
                  <a:pt x="425" y="1976"/>
                </a:moveTo>
                <a:lnTo>
                  <a:pt x="425" y="1976"/>
                </a:lnTo>
                <a:lnTo>
                  <a:pt x="425" y="1976"/>
                </a:lnTo>
                <a:close/>
                <a:moveTo>
                  <a:pt x="4899" y="726"/>
                </a:moveTo>
                <a:lnTo>
                  <a:pt x="4899" y="726"/>
                </a:lnTo>
                <a:lnTo>
                  <a:pt x="4899" y="726"/>
                </a:lnTo>
                <a:close/>
                <a:moveTo>
                  <a:pt x="4999" y="726"/>
                </a:moveTo>
                <a:lnTo>
                  <a:pt x="4999" y="726"/>
                </a:lnTo>
                <a:lnTo>
                  <a:pt x="4999" y="726"/>
                </a:lnTo>
                <a:close/>
                <a:moveTo>
                  <a:pt x="4999" y="726"/>
                </a:moveTo>
                <a:lnTo>
                  <a:pt x="4999" y="726"/>
                </a:lnTo>
                <a:lnTo>
                  <a:pt x="4999" y="726"/>
                </a:lnTo>
                <a:close/>
                <a:moveTo>
                  <a:pt x="2600" y="1"/>
                </a:moveTo>
                <a:cubicBezTo>
                  <a:pt x="1775" y="1"/>
                  <a:pt x="825" y="401"/>
                  <a:pt x="425" y="1976"/>
                </a:cubicBezTo>
                <a:lnTo>
                  <a:pt x="425" y="1976"/>
                </a:lnTo>
                <a:lnTo>
                  <a:pt x="425" y="1976"/>
                </a:lnTo>
                <a:cubicBezTo>
                  <a:pt x="825" y="401"/>
                  <a:pt x="1775" y="1"/>
                  <a:pt x="2600" y="1"/>
                </a:cubicBezTo>
                <a:cubicBezTo>
                  <a:pt x="3750" y="1"/>
                  <a:pt x="4999" y="726"/>
                  <a:pt x="4999" y="726"/>
                </a:cubicBezTo>
                <a:lnTo>
                  <a:pt x="4999" y="726"/>
                </a:lnTo>
                <a:cubicBezTo>
                  <a:pt x="4999" y="726"/>
                  <a:pt x="3750" y="1"/>
                  <a:pt x="2600" y="1"/>
                </a:cubicBezTo>
                <a:close/>
              </a:path>
            </a:pathLst>
          </a:custGeom>
          <a:solidFill>
            <a:srgbClr val="E9E9E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0" name="Google Shape;1010;p26"/>
          <p:cNvSpPr/>
          <p:nvPr/>
        </p:nvSpPr>
        <p:spPr>
          <a:xfrm>
            <a:off x="5702358" y="3638171"/>
            <a:ext cx="6093" cy="37763"/>
          </a:xfrm>
          <a:custGeom>
            <a:rect b="b" l="l" r="r" t="t"/>
            <a:pathLst>
              <a:path extrusionOk="0" h="626" w="101">
                <a:moveTo>
                  <a:pt x="0" y="1"/>
                </a:moveTo>
                <a:lnTo>
                  <a:pt x="0" y="1"/>
                </a:lnTo>
                <a:cubicBezTo>
                  <a:pt x="100" y="201"/>
                  <a:pt x="100" y="401"/>
                  <a:pt x="100" y="626"/>
                </a:cubicBezTo>
                <a:cubicBezTo>
                  <a:pt x="100" y="401"/>
                  <a:pt x="100" y="201"/>
                  <a:pt x="0" y="1"/>
                </a:cubicBezTo>
                <a:close/>
              </a:path>
            </a:pathLst>
          </a:custGeom>
          <a:solidFill>
            <a:srgbClr val="192C3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1" name="Google Shape;1011;p26"/>
          <p:cNvSpPr/>
          <p:nvPr/>
        </p:nvSpPr>
        <p:spPr>
          <a:xfrm>
            <a:off x="5702358" y="3580922"/>
            <a:ext cx="60" cy="57309"/>
          </a:xfrm>
          <a:custGeom>
            <a:rect b="b" l="l" r="r" t="t"/>
            <a:pathLst>
              <a:path extrusionOk="0" h="950" w="1">
                <a:moveTo>
                  <a:pt x="0" y="0"/>
                </a:moveTo>
                <a:lnTo>
                  <a:pt x="0" y="0"/>
                </a:lnTo>
                <a:lnTo>
                  <a:pt x="0" y="950"/>
                </a:lnTo>
                <a:lnTo>
                  <a:pt x="0" y="950"/>
                </a:lnTo>
                <a:close/>
              </a:path>
            </a:pathLst>
          </a:custGeom>
          <a:solidFill>
            <a:srgbClr val="DF656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2" name="Google Shape;1012;p26"/>
          <p:cNvSpPr/>
          <p:nvPr/>
        </p:nvSpPr>
        <p:spPr>
          <a:xfrm>
            <a:off x="5853111" y="3757314"/>
            <a:ext cx="12125" cy="527844"/>
          </a:xfrm>
          <a:custGeom>
            <a:rect b="b" l="l" r="r" t="t"/>
            <a:pathLst>
              <a:path extrusionOk="0" h="8750" w="201">
                <a:moveTo>
                  <a:pt x="101" y="1"/>
                </a:moveTo>
                <a:lnTo>
                  <a:pt x="101" y="1"/>
                </a:lnTo>
                <a:cubicBezTo>
                  <a:pt x="1" y="1250"/>
                  <a:pt x="201" y="7074"/>
                  <a:pt x="201" y="8749"/>
                </a:cubicBezTo>
                <a:cubicBezTo>
                  <a:pt x="201" y="7074"/>
                  <a:pt x="1" y="1250"/>
                  <a:pt x="101" y="1"/>
                </a:cubicBezTo>
                <a:close/>
              </a:path>
            </a:pathLst>
          </a:custGeom>
          <a:solidFill>
            <a:srgbClr val="E9E9E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3" name="Google Shape;1013;p26"/>
          <p:cNvSpPr/>
          <p:nvPr/>
        </p:nvSpPr>
        <p:spPr>
          <a:xfrm>
            <a:off x="5696325" y="3543219"/>
            <a:ext cx="6093" cy="37763"/>
          </a:xfrm>
          <a:custGeom>
            <a:rect b="b" l="l" r="r" t="t"/>
            <a:pathLst>
              <a:path extrusionOk="0" h="626" w="101">
                <a:moveTo>
                  <a:pt x="0" y="0"/>
                </a:moveTo>
                <a:lnTo>
                  <a:pt x="0" y="0"/>
                </a:lnTo>
                <a:cubicBezTo>
                  <a:pt x="0" y="225"/>
                  <a:pt x="0" y="425"/>
                  <a:pt x="100" y="625"/>
                </a:cubicBezTo>
                <a:lnTo>
                  <a:pt x="100" y="625"/>
                </a:lnTo>
                <a:cubicBezTo>
                  <a:pt x="0" y="425"/>
                  <a:pt x="0" y="225"/>
                  <a:pt x="0" y="0"/>
                </a:cubicBezTo>
                <a:close/>
              </a:path>
            </a:pathLst>
          </a:custGeom>
          <a:solidFill>
            <a:srgbClr val="DB7F7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4" name="Google Shape;1014;p26"/>
          <p:cNvSpPr/>
          <p:nvPr/>
        </p:nvSpPr>
        <p:spPr>
          <a:xfrm>
            <a:off x="5676719" y="2953597"/>
            <a:ext cx="301625" cy="815835"/>
          </a:xfrm>
          <a:custGeom>
            <a:rect b="b" l="l" r="r" t="t"/>
            <a:pathLst>
              <a:path extrusionOk="0" h="13524" w="5000">
                <a:moveTo>
                  <a:pt x="2600" y="1"/>
                </a:moveTo>
                <a:cubicBezTo>
                  <a:pt x="1775" y="1"/>
                  <a:pt x="825" y="401"/>
                  <a:pt x="425" y="1976"/>
                </a:cubicBezTo>
                <a:lnTo>
                  <a:pt x="425" y="2076"/>
                </a:lnTo>
                <a:lnTo>
                  <a:pt x="425" y="2176"/>
                </a:lnTo>
                <a:cubicBezTo>
                  <a:pt x="0" y="4050"/>
                  <a:pt x="100" y="7175"/>
                  <a:pt x="325" y="9774"/>
                </a:cubicBezTo>
                <a:cubicBezTo>
                  <a:pt x="325" y="9999"/>
                  <a:pt x="325" y="10199"/>
                  <a:pt x="425" y="10399"/>
                </a:cubicBezTo>
                <a:lnTo>
                  <a:pt x="425" y="11349"/>
                </a:lnTo>
                <a:cubicBezTo>
                  <a:pt x="525" y="11549"/>
                  <a:pt x="525" y="11749"/>
                  <a:pt x="525" y="11974"/>
                </a:cubicBezTo>
                <a:cubicBezTo>
                  <a:pt x="625" y="12699"/>
                  <a:pt x="625" y="13224"/>
                  <a:pt x="725" y="13524"/>
                </a:cubicBezTo>
                <a:cubicBezTo>
                  <a:pt x="825" y="13424"/>
                  <a:pt x="825" y="13324"/>
                  <a:pt x="825" y="13324"/>
                </a:cubicBezTo>
                <a:cubicBezTo>
                  <a:pt x="950" y="12374"/>
                  <a:pt x="1450" y="12074"/>
                  <a:pt x="1975" y="12074"/>
                </a:cubicBezTo>
                <a:cubicBezTo>
                  <a:pt x="2500" y="12074"/>
                  <a:pt x="3125" y="12499"/>
                  <a:pt x="3025" y="13224"/>
                </a:cubicBezTo>
                <a:lnTo>
                  <a:pt x="3025" y="13324"/>
                </a:lnTo>
                <a:cubicBezTo>
                  <a:pt x="3650" y="11974"/>
                  <a:pt x="4075" y="9249"/>
                  <a:pt x="4375" y="6750"/>
                </a:cubicBezTo>
                <a:lnTo>
                  <a:pt x="2500" y="6750"/>
                </a:lnTo>
                <a:lnTo>
                  <a:pt x="4574" y="5500"/>
                </a:lnTo>
                <a:cubicBezTo>
                  <a:pt x="4799" y="3000"/>
                  <a:pt x="4899" y="826"/>
                  <a:pt x="4899" y="726"/>
                </a:cubicBezTo>
                <a:lnTo>
                  <a:pt x="4999" y="726"/>
                </a:lnTo>
                <a:cubicBezTo>
                  <a:pt x="4999" y="726"/>
                  <a:pt x="3750" y="1"/>
                  <a:pt x="2600" y="1"/>
                </a:cubicBezTo>
                <a:close/>
              </a:path>
            </a:pathLst>
          </a:custGeom>
          <a:solidFill>
            <a:srgbClr val="E9B6A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5" name="Google Shape;1015;p26"/>
          <p:cNvSpPr/>
          <p:nvPr/>
        </p:nvSpPr>
        <p:spPr>
          <a:xfrm>
            <a:off x="5682752" y="3820656"/>
            <a:ext cx="182483" cy="496113"/>
          </a:xfrm>
          <a:custGeom>
            <a:rect b="b" l="l" r="r" t="t"/>
            <a:pathLst>
              <a:path extrusionOk="0" h="8224" w="3025">
                <a:moveTo>
                  <a:pt x="3025" y="8224"/>
                </a:moveTo>
                <a:lnTo>
                  <a:pt x="3025" y="8224"/>
                </a:lnTo>
                <a:lnTo>
                  <a:pt x="3025" y="8224"/>
                </a:lnTo>
                <a:close/>
                <a:moveTo>
                  <a:pt x="3025" y="8224"/>
                </a:moveTo>
                <a:lnTo>
                  <a:pt x="3025" y="8224"/>
                </a:lnTo>
                <a:lnTo>
                  <a:pt x="3025" y="8224"/>
                </a:lnTo>
                <a:close/>
                <a:moveTo>
                  <a:pt x="3025" y="8124"/>
                </a:moveTo>
                <a:lnTo>
                  <a:pt x="3025" y="8124"/>
                </a:lnTo>
                <a:lnTo>
                  <a:pt x="3025" y="8124"/>
                </a:lnTo>
                <a:close/>
                <a:moveTo>
                  <a:pt x="3025" y="8124"/>
                </a:moveTo>
                <a:lnTo>
                  <a:pt x="3025" y="8124"/>
                </a:lnTo>
                <a:lnTo>
                  <a:pt x="3025" y="8124"/>
                </a:lnTo>
                <a:close/>
                <a:moveTo>
                  <a:pt x="3025" y="8124"/>
                </a:moveTo>
                <a:lnTo>
                  <a:pt x="3025" y="8124"/>
                </a:lnTo>
                <a:lnTo>
                  <a:pt x="3025" y="8124"/>
                </a:lnTo>
                <a:close/>
                <a:moveTo>
                  <a:pt x="3025" y="8124"/>
                </a:moveTo>
                <a:lnTo>
                  <a:pt x="3025" y="8124"/>
                </a:lnTo>
                <a:lnTo>
                  <a:pt x="3025" y="8124"/>
                </a:lnTo>
                <a:close/>
                <a:moveTo>
                  <a:pt x="3025" y="8124"/>
                </a:moveTo>
                <a:lnTo>
                  <a:pt x="3025" y="8124"/>
                </a:lnTo>
                <a:lnTo>
                  <a:pt x="3025" y="8124"/>
                </a:lnTo>
                <a:close/>
                <a:moveTo>
                  <a:pt x="3025" y="7999"/>
                </a:moveTo>
                <a:lnTo>
                  <a:pt x="3025" y="8124"/>
                </a:lnTo>
                <a:lnTo>
                  <a:pt x="3025" y="7999"/>
                </a:lnTo>
                <a:close/>
                <a:moveTo>
                  <a:pt x="3025" y="7999"/>
                </a:moveTo>
                <a:lnTo>
                  <a:pt x="3025" y="7999"/>
                </a:lnTo>
                <a:lnTo>
                  <a:pt x="3025" y="7999"/>
                </a:lnTo>
                <a:close/>
                <a:moveTo>
                  <a:pt x="3025" y="7999"/>
                </a:moveTo>
                <a:lnTo>
                  <a:pt x="3025" y="7999"/>
                </a:lnTo>
                <a:lnTo>
                  <a:pt x="3025" y="7999"/>
                </a:lnTo>
                <a:close/>
                <a:moveTo>
                  <a:pt x="3025" y="7999"/>
                </a:moveTo>
                <a:lnTo>
                  <a:pt x="3025" y="7999"/>
                </a:lnTo>
                <a:lnTo>
                  <a:pt x="3025" y="7999"/>
                </a:lnTo>
                <a:close/>
                <a:moveTo>
                  <a:pt x="3025" y="7999"/>
                </a:moveTo>
                <a:lnTo>
                  <a:pt x="3025" y="7999"/>
                </a:lnTo>
                <a:lnTo>
                  <a:pt x="3025" y="7999"/>
                </a:lnTo>
                <a:close/>
                <a:moveTo>
                  <a:pt x="3025" y="7999"/>
                </a:moveTo>
                <a:lnTo>
                  <a:pt x="3025" y="7999"/>
                </a:lnTo>
                <a:lnTo>
                  <a:pt x="3025" y="7999"/>
                </a:lnTo>
                <a:close/>
                <a:moveTo>
                  <a:pt x="3025" y="7999"/>
                </a:moveTo>
                <a:lnTo>
                  <a:pt x="3025" y="7999"/>
                </a:lnTo>
                <a:lnTo>
                  <a:pt x="3025" y="7999"/>
                </a:lnTo>
                <a:close/>
                <a:moveTo>
                  <a:pt x="3025" y="7999"/>
                </a:moveTo>
                <a:lnTo>
                  <a:pt x="3025" y="7999"/>
                </a:lnTo>
                <a:lnTo>
                  <a:pt x="3025" y="7999"/>
                </a:lnTo>
                <a:close/>
                <a:moveTo>
                  <a:pt x="3025" y="7999"/>
                </a:moveTo>
                <a:lnTo>
                  <a:pt x="3025" y="7999"/>
                </a:lnTo>
                <a:lnTo>
                  <a:pt x="3025" y="7999"/>
                </a:lnTo>
                <a:close/>
                <a:moveTo>
                  <a:pt x="3025" y="7899"/>
                </a:moveTo>
                <a:lnTo>
                  <a:pt x="3025" y="7899"/>
                </a:lnTo>
                <a:lnTo>
                  <a:pt x="3025" y="7899"/>
                </a:lnTo>
                <a:close/>
                <a:moveTo>
                  <a:pt x="3025" y="7899"/>
                </a:moveTo>
                <a:lnTo>
                  <a:pt x="3025" y="7899"/>
                </a:lnTo>
                <a:lnTo>
                  <a:pt x="3025" y="7899"/>
                </a:lnTo>
                <a:close/>
                <a:moveTo>
                  <a:pt x="3025" y="7899"/>
                </a:moveTo>
                <a:lnTo>
                  <a:pt x="3025" y="7899"/>
                </a:lnTo>
                <a:lnTo>
                  <a:pt x="3025" y="7899"/>
                </a:lnTo>
                <a:close/>
                <a:moveTo>
                  <a:pt x="3025" y="7899"/>
                </a:moveTo>
                <a:lnTo>
                  <a:pt x="3025" y="7899"/>
                </a:lnTo>
                <a:lnTo>
                  <a:pt x="3025" y="7899"/>
                </a:lnTo>
                <a:close/>
                <a:moveTo>
                  <a:pt x="3025" y="7799"/>
                </a:moveTo>
                <a:lnTo>
                  <a:pt x="3025" y="7799"/>
                </a:lnTo>
                <a:lnTo>
                  <a:pt x="3025" y="7799"/>
                </a:lnTo>
                <a:close/>
                <a:moveTo>
                  <a:pt x="3025" y="7699"/>
                </a:moveTo>
                <a:lnTo>
                  <a:pt x="3025" y="7799"/>
                </a:lnTo>
                <a:lnTo>
                  <a:pt x="3025" y="7699"/>
                </a:lnTo>
                <a:close/>
                <a:moveTo>
                  <a:pt x="3025" y="7699"/>
                </a:moveTo>
                <a:lnTo>
                  <a:pt x="3025" y="7699"/>
                </a:lnTo>
                <a:lnTo>
                  <a:pt x="3025" y="7699"/>
                </a:lnTo>
                <a:close/>
                <a:moveTo>
                  <a:pt x="325" y="2375"/>
                </a:moveTo>
                <a:lnTo>
                  <a:pt x="325" y="2375"/>
                </a:lnTo>
                <a:lnTo>
                  <a:pt x="325" y="2375"/>
                </a:lnTo>
                <a:close/>
                <a:moveTo>
                  <a:pt x="325" y="2375"/>
                </a:moveTo>
                <a:lnTo>
                  <a:pt x="325" y="2375"/>
                </a:lnTo>
                <a:lnTo>
                  <a:pt x="325" y="2375"/>
                </a:lnTo>
                <a:close/>
                <a:moveTo>
                  <a:pt x="325" y="2275"/>
                </a:moveTo>
                <a:lnTo>
                  <a:pt x="325" y="2375"/>
                </a:lnTo>
                <a:lnTo>
                  <a:pt x="325" y="2275"/>
                </a:lnTo>
                <a:close/>
                <a:moveTo>
                  <a:pt x="325" y="2275"/>
                </a:moveTo>
                <a:lnTo>
                  <a:pt x="325" y="2275"/>
                </a:lnTo>
                <a:lnTo>
                  <a:pt x="325" y="2275"/>
                </a:lnTo>
                <a:close/>
                <a:moveTo>
                  <a:pt x="325" y="2275"/>
                </a:moveTo>
                <a:lnTo>
                  <a:pt x="325" y="2275"/>
                </a:lnTo>
                <a:lnTo>
                  <a:pt x="325" y="2275"/>
                </a:lnTo>
                <a:close/>
                <a:moveTo>
                  <a:pt x="325" y="2275"/>
                </a:moveTo>
                <a:lnTo>
                  <a:pt x="325" y="2275"/>
                </a:lnTo>
                <a:lnTo>
                  <a:pt x="325" y="2275"/>
                </a:lnTo>
                <a:close/>
                <a:moveTo>
                  <a:pt x="325" y="2275"/>
                </a:moveTo>
                <a:lnTo>
                  <a:pt x="325" y="2275"/>
                </a:lnTo>
                <a:lnTo>
                  <a:pt x="325" y="2275"/>
                </a:lnTo>
                <a:close/>
                <a:moveTo>
                  <a:pt x="325" y="2275"/>
                </a:moveTo>
                <a:lnTo>
                  <a:pt x="325" y="2275"/>
                </a:lnTo>
                <a:lnTo>
                  <a:pt x="325" y="2275"/>
                </a:lnTo>
                <a:close/>
                <a:moveTo>
                  <a:pt x="325" y="0"/>
                </a:moveTo>
                <a:cubicBezTo>
                  <a:pt x="100" y="625"/>
                  <a:pt x="0" y="1450"/>
                  <a:pt x="325" y="2275"/>
                </a:cubicBezTo>
                <a:cubicBezTo>
                  <a:pt x="0" y="1450"/>
                  <a:pt x="100" y="625"/>
                  <a:pt x="325" y="0"/>
                </a:cubicBezTo>
                <a:close/>
              </a:path>
            </a:pathLst>
          </a:custGeom>
          <a:solidFill>
            <a:srgbClr val="E9E9E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6" name="Google Shape;1016;p26"/>
          <p:cNvSpPr/>
          <p:nvPr/>
        </p:nvSpPr>
        <p:spPr>
          <a:xfrm>
            <a:off x="5682752" y="3681908"/>
            <a:ext cx="257889" cy="766067"/>
          </a:xfrm>
          <a:custGeom>
            <a:rect b="b" l="l" r="r" t="t"/>
            <a:pathLst>
              <a:path extrusionOk="0" h="12699" w="4275">
                <a:moveTo>
                  <a:pt x="1875" y="1"/>
                </a:moveTo>
                <a:cubicBezTo>
                  <a:pt x="1350" y="1"/>
                  <a:pt x="850" y="301"/>
                  <a:pt x="725" y="1251"/>
                </a:cubicBezTo>
                <a:cubicBezTo>
                  <a:pt x="725" y="1251"/>
                  <a:pt x="725" y="1351"/>
                  <a:pt x="625" y="1451"/>
                </a:cubicBezTo>
                <a:cubicBezTo>
                  <a:pt x="525" y="1676"/>
                  <a:pt x="425" y="1975"/>
                  <a:pt x="325" y="2300"/>
                </a:cubicBezTo>
                <a:cubicBezTo>
                  <a:pt x="100" y="2925"/>
                  <a:pt x="0" y="3750"/>
                  <a:pt x="325" y="4575"/>
                </a:cubicBezTo>
                <a:lnTo>
                  <a:pt x="325" y="4675"/>
                </a:lnTo>
                <a:cubicBezTo>
                  <a:pt x="850" y="6350"/>
                  <a:pt x="1675" y="10524"/>
                  <a:pt x="1675" y="10524"/>
                </a:cubicBezTo>
                <a:lnTo>
                  <a:pt x="3125" y="12699"/>
                </a:lnTo>
                <a:lnTo>
                  <a:pt x="4275" y="12699"/>
                </a:lnTo>
                <a:lnTo>
                  <a:pt x="3650" y="11549"/>
                </a:lnTo>
                <a:lnTo>
                  <a:pt x="3025" y="10524"/>
                </a:lnTo>
                <a:lnTo>
                  <a:pt x="3025" y="10424"/>
                </a:lnTo>
                <a:lnTo>
                  <a:pt x="3025" y="10299"/>
                </a:lnTo>
                <a:lnTo>
                  <a:pt x="3025" y="10199"/>
                </a:lnTo>
                <a:lnTo>
                  <a:pt x="3025" y="10099"/>
                </a:lnTo>
                <a:lnTo>
                  <a:pt x="3025" y="9999"/>
                </a:lnTo>
                <a:cubicBezTo>
                  <a:pt x="3025" y="8324"/>
                  <a:pt x="2825" y="2500"/>
                  <a:pt x="2925" y="1251"/>
                </a:cubicBezTo>
                <a:lnTo>
                  <a:pt x="2925" y="1151"/>
                </a:lnTo>
                <a:cubicBezTo>
                  <a:pt x="3025" y="426"/>
                  <a:pt x="2400" y="1"/>
                  <a:pt x="1875" y="1"/>
                </a:cubicBezTo>
                <a:close/>
              </a:path>
            </a:pathLst>
          </a:custGeom>
          <a:solidFill>
            <a:srgbClr val="E9B6A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7" name="Google Shape;1017;p26"/>
          <p:cNvSpPr/>
          <p:nvPr/>
        </p:nvSpPr>
        <p:spPr>
          <a:xfrm>
            <a:off x="5752126" y="4310681"/>
            <a:ext cx="245824" cy="186163"/>
          </a:xfrm>
          <a:custGeom>
            <a:rect b="b" l="l" r="r" t="t"/>
            <a:pathLst>
              <a:path extrusionOk="0" h="3086" w="4075">
                <a:moveTo>
                  <a:pt x="525" y="1"/>
                </a:moveTo>
                <a:cubicBezTo>
                  <a:pt x="525" y="1"/>
                  <a:pt x="0" y="401"/>
                  <a:pt x="100" y="1026"/>
                </a:cubicBezTo>
                <a:cubicBezTo>
                  <a:pt x="325" y="1751"/>
                  <a:pt x="525" y="2701"/>
                  <a:pt x="525" y="2701"/>
                </a:cubicBezTo>
                <a:lnTo>
                  <a:pt x="625" y="2800"/>
                </a:lnTo>
                <a:lnTo>
                  <a:pt x="725" y="1551"/>
                </a:lnTo>
                <a:cubicBezTo>
                  <a:pt x="725" y="1551"/>
                  <a:pt x="1350" y="2701"/>
                  <a:pt x="1575" y="2800"/>
                </a:cubicBezTo>
                <a:cubicBezTo>
                  <a:pt x="1778" y="2868"/>
                  <a:pt x="2661" y="3086"/>
                  <a:pt x="3270" y="3086"/>
                </a:cubicBezTo>
                <a:cubicBezTo>
                  <a:pt x="3558" y="3086"/>
                  <a:pt x="3785" y="3037"/>
                  <a:pt x="3849" y="2900"/>
                </a:cubicBezTo>
                <a:cubicBezTo>
                  <a:pt x="4074" y="2501"/>
                  <a:pt x="3025" y="1976"/>
                  <a:pt x="3025" y="1976"/>
                </a:cubicBezTo>
                <a:cubicBezTo>
                  <a:pt x="3025" y="1976"/>
                  <a:pt x="2759" y="2242"/>
                  <a:pt x="2416" y="2242"/>
                </a:cubicBezTo>
                <a:cubicBezTo>
                  <a:pt x="2277" y="2242"/>
                  <a:pt x="2126" y="2198"/>
                  <a:pt x="1975" y="2076"/>
                </a:cubicBezTo>
                <a:cubicBezTo>
                  <a:pt x="1450" y="1651"/>
                  <a:pt x="525" y="1"/>
                  <a:pt x="525" y="1"/>
                </a:cubicBezTo>
                <a:close/>
              </a:path>
            </a:pathLst>
          </a:custGeom>
          <a:solidFill>
            <a:srgbClr val="123D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8" name="Google Shape;1018;p26"/>
          <p:cNvSpPr/>
          <p:nvPr/>
        </p:nvSpPr>
        <p:spPr>
          <a:xfrm>
            <a:off x="5418888" y="4279070"/>
            <a:ext cx="119142" cy="227365"/>
          </a:xfrm>
          <a:custGeom>
            <a:rect b="b" l="l" r="r" t="t"/>
            <a:pathLst>
              <a:path extrusionOk="0" h="3769" w="1975">
                <a:moveTo>
                  <a:pt x="625" y="0"/>
                </a:moveTo>
                <a:cubicBezTo>
                  <a:pt x="625" y="0"/>
                  <a:pt x="0" y="2275"/>
                  <a:pt x="100" y="2900"/>
                </a:cubicBezTo>
                <a:cubicBezTo>
                  <a:pt x="182" y="3243"/>
                  <a:pt x="692" y="3768"/>
                  <a:pt x="1181" y="3768"/>
                </a:cubicBezTo>
                <a:cubicBezTo>
                  <a:pt x="1440" y="3768"/>
                  <a:pt x="1693" y="3622"/>
                  <a:pt x="1875" y="3225"/>
                </a:cubicBezTo>
                <a:lnTo>
                  <a:pt x="1975" y="1975"/>
                </a:lnTo>
                <a:lnTo>
                  <a:pt x="1775" y="925"/>
                </a:lnTo>
                <a:lnTo>
                  <a:pt x="625" y="0"/>
                </a:lnTo>
                <a:close/>
              </a:path>
            </a:pathLst>
          </a:custGeom>
          <a:solidFill>
            <a:srgbClr val="123D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9" name="Google Shape;1019;p26"/>
          <p:cNvSpPr/>
          <p:nvPr/>
        </p:nvSpPr>
        <p:spPr>
          <a:xfrm>
            <a:off x="5444466" y="3667309"/>
            <a:ext cx="301263" cy="742299"/>
          </a:xfrm>
          <a:custGeom>
            <a:rect b="b" l="l" r="r" t="t"/>
            <a:pathLst>
              <a:path extrusionOk="0" h="12305" w="4994">
                <a:moveTo>
                  <a:pt x="3623" y="0"/>
                </a:moveTo>
                <a:cubicBezTo>
                  <a:pt x="3068" y="0"/>
                  <a:pt x="2408" y="507"/>
                  <a:pt x="1976" y="1793"/>
                </a:cubicBezTo>
                <a:cubicBezTo>
                  <a:pt x="1976" y="1793"/>
                  <a:pt x="526" y="3567"/>
                  <a:pt x="626" y="5542"/>
                </a:cubicBezTo>
                <a:cubicBezTo>
                  <a:pt x="626" y="7542"/>
                  <a:pt x="101" y="11291"/>
                  <a:pt x="101" y="11291"/>
                </a:cubicBezTo>
                <a:cubicBezTo>
                  <a:pt x="101" y="11291"/>
                  <a:pt x="1" y="12016"/>
                  <a:pt x="201" y="12116"/>
                </a:cubicBezTo>
                <a:cubicBezTo>
                  <a:pt x="409" y="12257"/>
                  <a:pt x="629" y="12305"/>
                  <a:pt x="829" y="12305"/>
                </a:cubicBezTo>
                <a:cubicBezTo>
                  <a:pt x="1229" y="12305"/>
                  <a:pt x="1551" y="12116"/>
                  <a:pt x="1551" y="12116"/>
                </a:cubicBezTo>
                <a:lnTo>
                  <a:pt x="1676" y="10666"/>
                </a:lnTo>
                <a:cubicBezTo>
                  <a:pt x="1676" y="10666"/>
                  <a:pt x="3425" y="4417"/>
                  <a:pt x="4375" y="2317"/>
                </a:cubicBezTo>
                <a:cubicBezTo>
                  <a:pt x="4993" y="1038"/>
                  <a:pt x="4416" y="0"/>
                  <a:pt x="3623" y="0"/>
                </a:cubicBezTo>
                <a:close/>
              </a:path>
            </a:pathLst>
          </a:custGeom>
          <a:solidFill>
            <a:srgbClr val="FFC6B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0" name="Google Shape;1020;p26"/>
          <p:cNvSpPr/>
          <p:nvPr/>
        </p:nvSpPr>
        <p:spPr>
          <a:xfrm>
            <a:off x="5456531" y="2994196"/>
            <a:ext cx="345361" cy="859511"/>
          </a:xfrm>
          <a:custGeom>
            <a:rect b="b" l="l" r="r" t="t"/>
            <a:pathLst>
              <a:path extrusionOk="0" h="14248" w="5725">
                <a:moveTo>
                  <a:pt x="3971" y="1"/>
                </a:moveTo>
                <a:cubicBezTo>
                  <a:pt x="2707" y="1"/>
                  <a:pt x="1152" y="436"/>
                  <a:pt x="726" y="2452"/>
                </a:cubicBezTo>
                <a:cubicBezTo>
                  <a:pt x="1" y="5977"/>
                  <a:pt x="1976" y="13475"/>
                  <a:pt x="1976" y="13475"/>
                </a:cubicBezTo>
                <a:cubicBezTo>
                  <a:pt x="1976" y="13475"/>
                  <a:pt x="2379" y="14248"/>
                  <a:pt x="2968" y="14248"/>
                </a:cubicBezTo>
                <a:cubicBezTo>
                  <a:pt x="3373" y="14248"/>
                  <a:pt x="3866" y="13883"/>
                  <a:pt x="4375" y="12651"/>
                </a:cubicBezTo>
                <a:cubicBezTo>
                  <a:pt x="5725" y="9726"/>
                  <a:pt x="5725" y="253"/>
                  <a:pt x="5725" y="253"/>
                </a:cubicBezTo>
                <a:cubicBezTo>
                  <a:pt x="5725" y="253"/>
                  <a:pt x="4932" y="1"/>
                  <a:pt x="3971" y="1"/>
                </a:cubicBezTo>
                <a:close/>
              </a:path>
            </a:pathLst>
          </a:custGeom>
          <a:solidFill>
            <a:srgbClr val="FFC6B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1" name="Google Shape;1021;p26"/>
          <p:cNvSpPr/>
          <p:nvPr/>
        </p:nvSpPr>
        <p:spPr>
          <a:xfrm>
            <a:off x="5400790" y="2600813"/>
            <a:ext cx="621287" cy="782777"/>
          </a:xfrm>
          <a:custGeom>
            <a:rect b="b" l="l" r="r" t="t"/>
            <a:pathLst>
              <a:path extrusionOk="0" h="12976" w="10299">
                <a:moveTo>
                  <a:pt x="8124" y="0"/>
                </a:moveTo>
                <a:cubicBezTo>
                  <a:pt x="7158" y="219"/>
                  <a:pt x="6272" y="272"/>
                  <a:pt x="5640" y="272"/>
                </a:cubicBezTo>
                <a:cubicBezTo>
                  <a:pt x="5044" y="272"/>
                  <a:pt x="4674" y="225"/>
                  <a:pt x="4674" y="225"/>
                </a:cubicBezTo>
                <a:cubicBezTo>
                  <a:pt x="4674" y="225"/>
                  <a:pt x="0" y="4799"/>
                  <a:pt x="525" y="9473"/>
                </a:cubicBezTo>
                <a:cubicBezTo>
                  <a:pt x="725" y="10423"/>
                  <a:pt x="825" y="11348"/>
                  <a:pt x="1025" y="12098"/>
                </a:cubicBezTo>
                <a:cubicBezTo>
                  <a:pt x="2427" y="12768"/>
                  <a:pt x="4081" y="12976"/>
                  <a:pt x="5621" y="12976"/>
                </a:cubicBezTo>
                <a:cubicBezTo>
                  <a:pt x="7184" y="12976"/>
                  <a:pt x="8629" y="12761"/>
                  <a:pt x="9573" y="12598"/>
                </a:cubicBezTo>
                <a:cubicBezTo>
                  <a:pt x="9998" y="10623"/>
                  <a:pt x="10298" y="8449"/>
                  <a:pt x="10098" y="6974"/>
                </a:cubicBezTo>
                <a:cubicBezTo>
                  <a:pt x="9673" y="3749"/>
                  <a:pt x="8524" y="950"/>
                  <a:pt x="8124" y="0"/>
                </a:cubicBezTo>
                <a:close/>
              </a:path>
            </a:pathLst>
          </a:custGeom>
          <a:solidFill>
            <a:srgbClr val="123D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2" name="Google Shape;1022;p26"/>
          <p:cNvSpPr/>
          <p:nvPr/>
        </p:nvSpPr>
        <p:spPr>
          <a:xfrm>
            <a:off x="5708390" y="1763856"/>
            <a:ext cx="389096" cy="614470"/>
          </a:xfrm>
          <a:custGeom>
            <a:rect b="b" l="l" r="r" t="t"/>
            <a:pathLst>
              <a:path extrusionOk="0" h="10186" w="6450">
                <a:moveTo>
                  <a:pt x="3175" y="1"/>
                </a:moveTo>
                <a:cubicBezTo>
                  <a:pt x="2527" y="1"/>
                  <a:pt x="1975" y="226"/>
                  <a:pt x="1975" y="226"/>
                </a:cubicBezTo>
                <a:lnTo>
                  <a:pt x="0" y="6375"/>
                </a:lnTo>
                <a:cubicBezTo>
                  <a:pt x="0" y="6375"/>
                  <a:pt x="1350" y="10186"/>
                  <a:pt x="3481" y="10186"/>
                </a:cubicBezTo>
                <a:cubicBezTo>
                  <a:pt x="3633" y="10186"/>
                  <a:pt x="3790" y="10166"/>
                  <a:pt x="3949" y="10125"/>
                </a:cubicBezTo>
                <a:cubicBezTo>
                  <a:pt x="6449" y="9600"/>
                  <a:pt x="4574" y="7625"/>
                  <a:pt x="5299" y="6700"/>
                </a:cubicBezTo>
                <a:cubicBezTo>
                  <a:pt x="6049" y="5750"/>
                  <a:pt x="6149" y="5450"/>
                  <a:pt x="5424" y="4201"/>
                </a:cubicBezTo>
                <a:cubicBezTo>
                  <a:pt x="4799" y="2951"/>
                  <a:pt x="5624" y="1801"/>
                  <a:pt x="4674" y="651"/>
                </a:cubicBezTo>
                <a:cubicBezTo>
                  <a:pt x="4265" y="143"/>
                  <a:pt x="3690" y="1"/>
                  <a:pt x="3175" y="1"/>
                </a:cubicBezTo>
                <a:close/>
              </a:path>
            </a:pathLst>
          </a:custGeom>
          <a:solidFill>
            <a:srgbClr val="0C181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3" name="Google Shape;1023;p26"/>
          <p:cNvSpPr/>
          <p:nvPr/>
        </p:nvSpPr>
        <p:spPr>
          <a:xfrm>
            <a:off x="5676719" y="2029288"/>
            <a:ext cx="95012" cy="182543"/>
          </a:xfrm>
          <a:custGeom>
            <a:rect b="b" l="l" r="r" t="t"/>
            <a:pathLst>
              <a:path extrusionOk="0" h="3026" w="1575">
                <a:moveTo>
                  <a:pt x="100" y="1"/>
                </a:moveTo>
                <a:lnTo>
                  <a:pt x="0" y="2700"/>
                </a:lnTo>
                <a:lnTo>
                  <a:pt x="1575" y="3025"/>
                </a:lnTo>
                <a:lnTo>
                  <a:pt x="1575" y="101"/>
                </a:lnTo>
                <a:lnTo>
                  <a:pt x="100" y="1"/>
                </a:lnTo>
                <a:close/>
              </a:path>
            </a:pathLst>
          </a:custGeom>
          <a:solidFill>
            <a:srgbClr val="FFF5B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4" name="Google Shape;1024;p26"/>
          <p:cNvSpPr/>
          <p:nvPr/>
        </p:nvSpPr>
        <p:spPr>
          <a:xfrm>
            <a:off x="5676719" y="2086598"/>
            <a:ext cx="57369" cy="119202"/>
          </a:xfrm>
          <a:custGeom>
            <a:rect b="b" l="l" r="r" t="t"/>
            <a:pathLst>
              <a:path extrusionOk="0" h="1976" w="951">
                <a:moveTo>
                  <a:pt x="0" y="1"/>
                </a:moveTo>
                <a:lnTo>
                  <a:pt x="0" y="1750"/>
                </a:lnTo>
                <a:lnTo>
                  <a:pt x="950" y="1975"/>
                </a:lnTo>
                <a:lnTo>
                  <a:pt x="950" y="1875"/>
                </a:lnTo>
                <a:lnTo>
                  <a:pt x="825" y="1025"/>
                </a:lnTo>
                <a:cubicBezTo>
                  <a:pt x="525" y="725"/>
                  <a:pt x="325" y="400"/>
                  <a:pt x="100" y="100"/>
                </a:cubicBezTo>
                <a:lnTo>
                  <a:pt x="0" y="1"/>
                </a:lnTo>
                <a:close/>
              </a:path>
            </a:pathLst>
          </a:custGeom>
          <a:solidFill>
            <a:srgbClr val="CEC99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5" name="Google Shape;1025;p26"/>
          <p:cNvSpPr/>
          <p:nvPr/>
        </p:nvSpPr>
        <p:spPr>
          <a:xfrm>
            <a:off x="5645048" y="2073024"/>
            <a:ext cx="315198" cy="289560"/>
          </a:xfrm>
          <a:custGeom>
            <a:rect b="b" l="l" r="r" t="t"/>
            <a:pathLst>
              <a:path extrusionOk="0" h="4800" w="5225">
                <a:moveTo>
                  <a:pt x="1350" y="1"/>
                </a:moveTo>
                <a:lnTo>
                  <a:pt x="1475" y="2600"/>
                </a:lnTo>
                <a:lnTo>
                  <a:pt x="0" y="3750"/>
                </a:lnTo>
                <a:cubicBezTo>
                  <a:pt x="0" y="3750"/>
                  <a:pt x="950" y="4800"/>
                  <a:pt x="3125" y="4800"/>
                </a:cubicBezTo>
                <a:cubicBezTo>
                  <a:pt x="5224" y="4800"/>
                  <a:pt x="4700" y="3450"/>
                  <a:pt x="4700" y="3450"/>
                </a:cubicBezTo>
                <a:lnTo>
                  <a:pt x="3350" y="3125"/>
                </a:lnTo>
                <a:lnTo>
                  <a:pt x="3225" y="1675"/>
                </a:lnTo>
                <a:lnTo>
                  <a:pt x="1350" y="1"/>
                </a:lnTo>
                <a:close/>
              </a:path>
            </a:pathLst>
          </a:custGeom>
          <a:solidFill>
            <a:srgbClr val="FFC6B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6" name="Google Shape;1026;p26"/>
          <p:cNvSpPr/>
          <p:nvPr/>
        </p:nvSpPr>
        <p:spPr>
          <a:xfrm>
            <a:off x="5726488" y="2148431"/>
            <a:ext cx="7601" cy="51337"/>
          </a:xfrm>
          <a:custGeom>
            <a:rect b="b" l="l" r="r" t="t"/>
            <a:pathLst>
              <a:path extrusionOk="0" h="851" w="126">
                <a:moveTo>
                  <a:pt x="0" y="0"/>
                </a:moveTo>
                <a:lnTo>
                  <a:pt x="125" y="850"/>
                </a:lnTo>
                <a:lnTo>
                  <a:pt x="125" y="0"/>
                </a:lnTo>
                <a:close/>
              </a:path>
            </a:pathLst>
          </a:custGeom>
          <a:solidFill>
            <a:srgbClr val="BEAB8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7" name="Google Shape;1027;p26"/>
          <p:cNvSpPr/>
          <p:nvPr/>
        </p:nvSpPr>
        <p:spPr>
          <a:xfrm>
            <a:off x="5839538" y="2205741"/>
            <a:ext cx="7601" cy="37763"/>
          </a:xfrm>
          <a:custGeom>
            <a:rect b="b" l="l" r="r" t="t"/>
            <a:pathLst>
              <a:path extrusionOk="0" h="626" w="126">
                <a:moveTo>
                  <a:pt x="1" y="0"/>
                </a:moveTo>
                <a:lnTo>
                  <a:pt x="126" y="625"/>
                </a:lnTo>
                <a:lnTo>
                  <a:pt x="126" y="625"/>
                </a:lnTo>
                <a:lnTo>
                  <a:pt x="1" y="0"/>
                </a:lnTo>
                <a:close/>
              </a:path>
            </a:pathLst>
          </a:custGeom>
          <a:solidFill>
            <a:srgbClr val="37303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8" name="Google Shape;1028;p26"/>
          <p:cNvSpPr/>
          <p:nvPr/>
        </p:nvSpPr>
        <p:spPr>
          <a:xfrm>
            <a:off x="5734029" y="2148431"/>
            <a:ext cx="113109" cy="95072"/>
          </a:xfrm>
          <a:custGeom>
            <a:rect b="b" l="l" r="r" t="t"/>
            <a:pathLst>
              <a:path extrusionOk="0" h="1576" w="1875">
                <a:moveTo>
                  <a:pt x="0" y="0"/>
                </a:moveTo>
                <a:lnTo>
                  <a:pt x="0" y="850"/>
                </a:lnTo>
                <a:lnTo>
                  <a:pt x="0" y="1150"/>
                </a:lnTo>
                <a:cubicBezTo>
                  <a:pt x="200" y="1150"/>
                  <a:pt x="1450" y="1475"/>
                  <a:pt x="1875" y="1575"/>
                </a:cubicBezTo>
                <a:lnTo>
                  <a:pt x="1750" y="950"/>
                </a:lnTo>
                <a:cubicBezTo>
                  <a:pt x="1125" y="850"/>
                  <a:pt x="500" y="525"/>
                  <a:pt x="0" y="0"/>
                </a:cubicBezTo>
                <a:close/>
              </a:path>
            </a:pathLst>
          </a:custGeom>
          <a:solidFill>
            <a:srgbClr val="E0A99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9" name="Google Shape;1029;p26"/>
          <p:cNvSpPr/>
          <p:nvPr/>
        </p:nvSpPr>
        <p:spPr>
          <a:xfrm>
            <a:off x="5626951" y="1815193"/>
            <a:ext cx="377031" cy="389458"/>
          </a:xfrm>
          <a:custGeom>
            <a:rect b="b" l="l" r="r" t="t"/>
            <a:pathLst>
              <a:path extrusionOk="0" h="6456" w="6250">
                <a:moveTo>
                  <a:pt x="3425" y="0"/>
                </a:moveTo>
                <a:cubicBezTo>
                  <a:pt x="0" y="425"/>
                  <a:pt x="100" y="3250"/>
                  <a:pt x="925" y="4599"/>
                </a:cubicBezTo>
                <a:cubicBezTo>
                  <a:pt x="1469" y="5612"/>
                  <a:pt x="2730" y="6455"/>
                  <a:pt x="3853" y="6455"/>
                </a:cubicBezTo>
                <a:cubicBezTo>
                  <a:pt x="4228" y="6455"/>
                  <a:pt x="4587" y="6362"/>
                  <a:pt x="4900" y="6149"/>
                </a:cubicBezTo>
                <a:cubicBezTo>
                  <a:pt x="6249" y="5324"/>
                  <a:pt x="6149" y="3350"/>
                  <a:pt x="5824" y="1775"/>
                </a:cubicBezTo>
                <a:cubicBezTo>
                  <a:pt x="5524" y="225"/>
                  <a:pt x="3425" y="0"/>
                  <a:pt x="3425" y="0"/>
                </a:cubicBezTo>
                <a:close/>
              </a:path>
            </a:pathLst>
          </a:custGeom>
          <a:solidFill>
            <a:srgbClr val="FFC6B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0" name="Google Shape;1030;p26"/>
          <p:cNvSpPr/>
          <p:nvPr/>
        </p:nvSpPr>
        <p:spPr>
          <a:xfrm>
            <a:off x="5896847" y="2017223"/>
            <a:ext cx="37763" cy="69434"/>
          </a:xfrm>
          <a:custGeom>
            <a:rect b="b" l="l" r="r" t="t"/>
            <a:pathLst>
              <a:path extrusionOk="0" h="1151" w="626">
                <a:moveTo>
                  <a:pt x="1" y="1"/>
                </a:moveTo>
                <a:lnTo>
                  <a:pt x="201" y="1151"/>
                </a:lnTo>
                <a:lnTo>
                  <a:pt x="626" y="726"/>
                </a:lnTo>
                <a:cubicBezTo>
                  <a:pt x="201" y="301"/>
                  <a:pt x="1" y="1"/>
                  <a:pt x="1" y="1"/>
                </a:cubicBezTo>
                <a:close/>
              </a:path>
            </a:pathLst>
          </a:custGeom>
          <a:solidFill>
            <a:srgbClr val="D6A0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1" name="Google Shape;1031;p26"/>
          <p:cNvSpPr/>
          <p:nvPr/>
        </p:nvSpPr>
        <p:spPr>
          <a:xfrm>
            <a:off x="5589247" y="2293152"/>
            <a:ext cx="383064" cy="449240"/>
          </a:xfrm>
          <a:custGeom>
            <a:rect b="b" l="l" r="r" t="t"/>
            <a:pathLst>
              <a:path extrusionOk="0" h="7447" w="6350">
                <a:moveTo>
                  <a:pt x="6024" y="1"/>
                </a:moveTo>
                <a:cubicBezTo>
                  <a:pt x="5400" y="626"/>
                  <a:pt x="4575" y="951"/>
                  <a:pt x="3650" y="951"/>
                </a:cubicBezTo>
                <a:cubicBezTo>
                  <a:pt x="2700" y="826"/>
                  <a:pt x="1875" y="626"/>
                  <a:pt x="1150" y="201"/>
                </a:cubicBezTo>
                <a:cubicBezTo>
                  <a:pt x="1025" y="326"/>
                  <a:pt x="925" y="526"/>
                  <a:pt x="825" y="626"/>
                </a:cubicBezTo>
                <a:cubicBezTo>
                  <a:pt x="1" y="1576"/>
                  <a:pt x="200" y="5325"/>
                  <a:pt x="1875" y="7400"/>
                </a:cubicBezTo>
                <a:cubicBezTo>
                  <a:pt x="1875" y="7400"/>
                  <a:pt x="2227" y="7446"/>
                  <a:pt x="2750" y="7446"/>
                </a:cubicBezTo>
                <a:cubicBezTo>
                  <a:pt x="3557" y="7446"/>
                  <a:pt x="4769" y="7336"/>
                  <a:pt x="5725" y="6775"/>
                </a:cubicBezTo>
                <a:lnTo>
                  <a:pt x="5200" y="5200"/>
                </a:lnTo>
                <a:cubicBezTo>
                  <a:pt x="5200" y="5200"/>
                  <a:pt x="5625" y="4475"/>
                  <a:pt x="6024" y="3850"/>
                </a:cubicBezTo>
                <a:cubicBezTo>
                  <a:pt x="6349" y="3325"/>
                  <a:pt x="6349" y="526"/>
                  <a:pt x="6024" y="1"/>
                </a:cubicBezTo>
                <a:close/>
              </a:path>
            </a:pathLst>
          </a:custGeom>
          <a:solidFill>
            <a:srgbClr val="9ED4D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2" name="Google Shape;1032;p26"/>
          <p:cNvSpPr/>
          <p:nvPr/>
        </p:nvSpPr>
        <p:spPr>
          <a:xfrm>
            <a:off x="5462564" y="2243444"/>
            <a:ext cx="573088" cy="738378"/>
          </a:xfrm>
          <a:custGeom>
            <a:rect b="b" l="l" r="r" t="t"/>
            <a:pathLst>
              <a:path extrusionOk="0" h="12240" w="9500">
                <a:moveTo>
                  <a:pt x="3650" y="0"/>
                </a:moveTo>
                <a:cubicBezTo>
                  <a:pt x="3650" y="0"/>
                  <a:pt x="1776" y="525"/>
                  <a:pt x="2201" y="2900"/>
                </a:cubicBezTo>
                <a:cubicBezTo>
                  <a:pt x="2400" y="4374"/>
                  <a:pt x="2925" y="6549"/>
                  <a:pt x="2925" y="6549"/>
                </a:cubicBezTo>
                <a:cubicBezTo>
                  <a:pt x="1676" y="8124"/>
                  <a:pt x="1" y="10923"/>
                  <a:pt x="1" y="10923"/>
                </a:cubicBezTo>
                <a:cubicBezTo>
                  <a:pt x="1" y="10923"/>
                  <a:pt x="626" y="11973"/>
                  <a:pt x="2925" y="12173"/>
                </a:cubicBezTo>
                <a:cubicBezTo>
                  <a:pt x="3101" y="12198"/>
                  <a:pt x="3269" y="12209"/>
                  <a:pt x="3430" y="12209"/>
                </a:cubicBezTo>
                <a:cubicBezTo>
                  <a:pt x="6043" y="12209"/>
                  <a:pt x="6775" y="9148"/>
                  <a:pt x="6775" y="9148"/>
                </a:cubicBezTo>
                <a:cubicBezTo>
                  <a:pt x="7140" y="11709"/>
                  <a:pt x="7969" y="12239"/>
                  <a:pt x="8593" y="12239"/>
                </a:cubicBezTo>
                <a:cubicBezTo>
                  <a:pt x="9035" y="12239"/>
                  <a:pt x="9374" y="11973"/>
                  <a:pt x="9374" y="11973"/>
                </a:cubicBezTo>
                <a:cubicBezTo>
                  <a:pt x="9174" y="9148"/>
                  <a:pt x="7925" y="7274"/>
                  <a:pt x="7925" y="7274"/>
                </a:cubicBezTo>
                <a:cubicBezTo>
                  <a:pt x="7825" y="6549"/>
                  <a:pt x="8249" y="5824"/>
                  <a:pt x="8449" y="5399"/>
                </a:cubicBezTo>
                <a:cubicBezTo>
                  <a:pt x="9499" y="3749"/>
                  <a:pt x="9174" y="3125"/>
                  <a:pt x="8874" y="1875"/>
                </a:cubicBezTo>
                <a:cubicBezTo>
                  <a:pt x="8449" y="400"/>
                  <a:pt x="7200" y="300"/>
                  <a:pt x="7200" y="300"/>
                </a:cubicBezTo>
                <a:lnTo>
                  <a:pt x="7200" y="5299"/>
                </a:lnTo>
                <a:cubicBezTo>
                  <a:pt x="6375" y="2175"/>
                  <a:pt x="3650" y="0"/>
                  <a:pt x="3650" y="0"/>
                </a:cubicBezTo>
                <a:close/>
              </a:path>
            </a:pathLst>
          </a:custGeom>
          <a:solidFill>
            <a:srgbClr val="1654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3" name="Google Shape;1033;p26"/>
          <p:cNvSpPr/>
          <p:nvPr/>
        </p:nvSpPr>
        <p:spPr>
          <a:xfrm>
            <a:off x="5884782" y="2588748"/>
            <a:ext cx="30223" cy="25638"/>
          </a:xfrm>
          <a:custGeom>
            <a:rect b="b" l="l" r="r" t="t"/>
            <a:pathLst>
              <a:path extrusionOk="0" h="425" w="501">
                <a:moveTo>
                  <a:pt x="301" y="0"/>
                </a:moveTo>
                <a:cubicBezTo>
                  <a:pt x="201" y="0"/>
                  <a:pt x="101" y="0"/>
                  <a:pt x="1" y="200"/>
                </a:cubicBezTo>
                <a:cubicBezTo>
                  <a:pt x="1" y="300"/>
                  <a:pt x="101" y="425"/>
                  <a:pt x="201" y="425"/>
                </a:cubicBezTo>
                <a:cubicBezTo>
                  <a:pt x="301" y="425"/>
                  <a:pt x="401" y="300"/>
                  <a:pt x="501" y="200"/>
                </a:cubicBezTo>
                <a:cubicBezTo>
                  <a:pt x="501" y="100"/>
                  <a:pt x="401" y="0"/>
                  <a:pt x="301" y="0"/>
                </a:cubicBezTo>
                <a:close/>
              </a:path>
            </a:pathLst>
          </a:custGeom>
          <a:solidFill>
            <a:srgbClr val="28282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4" name="Google Shape;1034;p26"/>
          <p:cNvSpPr/>
          <p:nvPr/>
        </p:nvSpPr>
        <p:spPr>
          <a:xfrm>
            <a:off x="5865176" y="2751566"/>
            <a:ext cx="31731" cy="25698"/>
          </a:xfrm>
          <a:custGeom>
            <a:rect b="b" l="l" r="r" t="t"/>
            <a:pathLst>
              <a:path extrusionOk="0" h="426" w="526">
                <a:moveTo>
                  <a:pt x="326" y="1"/>
                </a:moveTo>
                <a:cubicBezTo>
                  <a:pt x="201" y="1"/>
                  <a:pt x="101" y="101"/>
                  <a:pt x="101" y="226"/>
                </a:cubicBezTo>
                <a:cubicBezTo>
                  <a:pt x="1" y="326"/>
                  <a:pt x="101" y="425"/>
                  <a:pt x="201" y="425"/>
                </a:cubicBezTo>
                <a:cubicBezTo>
                  <a:pt x="326" y="425"/>
                  <a:pt x="526" y="425"/>
                  <a:pt x="526" y="326"/>
                </a:cubicBezTo>
                <a:cubicBezTo>
                  <a:pt x="526" y="101"/>
                  <a:pt x="426" y="1"/>
                  <a:pt x="326" y="1"/>
                </a:cubicBezTo>
                <a:close/>
              </a:path>
            </a:pathLst>
          </a:custGeom>
          <a:solidFill>
            <a:srgbClr val="28282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5" name="Google Shape;1035;p26"/>
          <p:cNvSpPr/>
          <p:nvPr/>
        </p:nvSpPr>
        <p:spPr>
          <a:xfrm>
            <a:off x="5651081" y="2449999"/>
            <a:ext cx="83007" cy="13633"/>
          </a:xfrm>
          <a:custGeom>
            <a:rect b="b" l="l" r="r" t="t"/>
            <a:pathLst>
              <a:path extrusionOk="0" h="226" w="1376">
                <a:moveTo>
                  <a:pt x="0" y="0"/>
                </a:moveTo>
                <a:lnTo>
                  <a:pt x="0" y="225"/>
                </a:lnTo>
                <a:lnTo>
                  <a:pt x="1375" y="100"/>
                </a:lnTo>
                <a:lnTo>
                  <a:pt x="1375" y="0"/>
                </a:lnTo>
                <a:close/>
              </a:path>
            </a:pathLst>
          </a:custGeom>
          <a:solidFill>
            <a:srgbClr val="18667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6" name="Google Shape;1036;p26"/>
          <p:cNvSpPr/>
          <p:nvPr/>
        </p:nvSpPr>
        <p:spPr>
          <a:xfrm>
            <a:off x="5896847" y="2255509"/>
            <a:ext cx="93564" cy="307658"/>
          </a:xfrm>
          <a:custGeom>
            <a:rect b="b" l="l" r="r" t="t"/>
            <a:pathLst>
              <a:path extrusionOk="0" h="5100" w="1551">
                <a:moveTo>
                  <a:pt x="526" y="0"/>
                </a:moveTo>
                <a:lnTo>
                  <a:pt x="1" y="100"/>
                </a:lnTo>
                <a:lnTo>
                  <a:pt x="1" y="5099"/>
                </a:lnTo>
                <a:lnTo>
                  <a:pt x="1050" y="3324"/>
                </a:lnTo>
                <a:lnTo>
                  <a:pt x="526" y="3024"/>
                </a:lnTo>
                <a:lnTo>
                  <a:pt x="1550" y="1875"/>
                </a:lnTo>
                <a:lnTo>
                  <a:pt x="526" y="0"/>
                </a:lnTo>
                <a:close/>
              </a:path>
            </a:pathLst>
          </a:custGeom>
          <a:solidFill>
            <a:srgbClr val="123D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7" name="Google Shape;1037;p26"/>
          <p:cNvSpPr/>
          <p:nvPr/>
        </p:nvSpPr>
        <p:spPr>
          <a:xfrm>
            <a:off x="5708390" y="2261481"/>
            <a:ext cx="188516" cy="301685"/>
          </a:xfrm>
          <a:custGeom>
            <a:rect b="b" l="l" r="r" t="t"/>
            <a:pathLst>
              <a:path extrusionOk="0" h="5001" w="3125">
                <a:moveTo>
                  <a:pt x="0" y="1"/>
                </a:moveTo>
                <a:lnTo>
                  <a:pt x="0" y="2501"/>
                </a:lnTo>
                <a:lnTo>
                  <a:pt x="1350" y="3025"/>
                </a:lnTo>
                <a:lnTo>
                  <a:pt x="825" y="3550"/>
                </a:lnTo>
                <a:lnTo>
                  <a:pt x="3125" y="5000"/>
                </a:lnTo>
                <a:cubicBezTo>
                  <a:pt x="3125" y="5000"/>
                  <a:pt x="1550" y="526"/>
                  <a:pt x="425" y="1"/>
                </a:cubicBezTo>
                <a:close/>
              </a:path>
            </a:pathLst>
          </a:custGeom>
          <a:solidFill>
            <a:srgbClr val="123D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8" name="Google Shape;1038;p26"/>
          <p:cNvSpPr/>
          <p:nvPr/>
        </p:nvSpPr>
        <p:spPr>
          <a:xfrm>
            <a:off x="7128816" y="2023256"/>
            <a:ext cx="156845" cy="214214"/>
          </a:xfrm>
          <a:custGeom>
            <a:rect b="b" l="l" r="r" t="t"/>
            <a:pathLst>
              <a:path extrusionOk="0" h="3551" w="2600">
                <a:moveTo>
                  <a:pt x="2600" y="1"/>
                </a:moveTo>
                <a:lnTo>
                  <a:pt x="100" y="826"/>
                </a:lnTo>
                <a:lnTo>
                  <a:pt x="0" y="3550"/>
                </a:lnTo>
                <a:lnTo>
                  <a:pt x="2600" y="3550"/>
                </a:lnTo>
                <a:lnTo>
                  <a:pt x="2600" y="1"/>
                </a:lnTo>
                <a:close/>
              </a:path>
            </a:pathLst>
          </a:custGeom>
          <a:solidFill>
            <a:srgbClr val="E5BEB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9" name="Google Shape;1039;p26"/>
          <p:cNvSpPr/>
          <p:nvPr/>
        </p:nvSpPr>
        <p:spPr>
          <a:xfrm>
            <a:off x="7196622" y="4215729"/>
            <a:ext cx="89040" cy="170418"/>
          </a:xfrm>
          <a:custGeom>
            <a:rect b="b" l="l" r="r" t="t"/>
            <a:pathLst>
              <a:path extrusionOk="0" h="2825" w="1476">
                <a:moveTo>
                  <a:pt x="326" y="0"/>
                </a:moveTo>
                <a:lnTo>
                  <a:pt x="1" y="2500"/>
                </a:lnTo>
                <a:lnTo>
                  <a:pt x="1051" y="2825"/>
                </a:lnTo>
                <a:lnTo>
                  <a:pt x="1476" y="100"/>
                </a:lnTo>
                <a:lnTo>
                  <a:pt x="326" y="0"/>
                </a:lnTo>
                <a:close/>
              </a:path>
            </a:pathLst>
          </a:custGeom>
          <a:solidFill>
            <a:srgbClr val="F97D7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0" name="Google Shape;1040;p26"/>
          <p:cNvSpPr/>
          <p:nvPr/>
        </p:nvSpPr>
        <p:spPr>
          <a:xfrm>
            <a:off x="7184557" y="4297168"/>
            <a:ext cx="301685" cy="134223"/>
          </a:xfrm>
          <a:custGeom>
            <a:rect b="b" l="l" r="r" t="t"/>
            <a:pathLst>
              <a:path extrusionOk="0" h="2225" w="5001">
                <a:moveTo>
                  <a:pt x="1776" y="0"/>
                </a:moveTo>
                <a:lnTo>
                  <a:pt x="1051" y="225"/>
                </a:lnTo>
                <a:lnTo>
                  <a:pt x="1151" y="425"/>
                </a:lnTo>
                <a:lnTo>
                  <a:pt x="1" y="325"/>
                </a:lnTo>
                <a:lnTo>
                  <a:pt x="1" y="2100"/>
                </a:lnTo>
                <a:lnTo>
                  <a:pt x="1351" y="2100"/>
                </a:lnTo>
                <a:lnTo>
                  <a:pt x="1351" y="1875"/>
                </a:lnTo>
                <a:cubicBezTo>
                  <a:pt x="2195" y="2141"/>
                  <a:pt x="2898" y="2225"/>
                  <a:pt x="3449" y="2225"/>
                </a:cubicBezTo>
                <a:cubicBezTo>
                  <a:pt x="4399" y="2225"/>
                  <a:pt x="4900" y="1975"/>
                  <a:pt x="4900" y="1975"/>
                </a:cubicBezTo>
                <a:cubicBezTo>
                  <a:pt x="5000" y="1475"/>
                  <a:pt x="4175" y="1150"/>
                  <a:pt x="3325" y="950"/>
                </a:cubicBezTo>
                <a:cubicBezTo>
                  <a:pt x="2400" y="725"/>
                  <a:pt x="1776" y="0"/>
                  <a:pt x="1776" y="0"/>
                </a:cubicBezTo>
                <a:close/>
              </a:path>
            </a:pathLst>
          </a:custGeom>
          <a:solidFill>
            <a:srgbClr val="123D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1" name="Google Shape;1041;p26"/>
          <p:cNvSpPr/>
          <p:nvPr/>
        </p:nvSpPr>
        <p:spPr>
          <a:xfrm>
            <a:off x="7184557" y="4401169"/>
            <a:ext cx="301685" cy="30223"/>
          </a:xfrm>
          <a:custGeom>
            <a:rect b="b" l="l" r="r" t="t"/>
            <a:pathLst>
              <a:path extrusionOk="0" h="501" w="5001">
                <a:moveTo>
                  <a:pt x="854" y="1"/>
                </a:moveTo>
                <a:cubicBezTo>
                  <a:pt x="501" y="1"/>
                  <a:pt x="263" y="51"/>
                  <a:pt x="1" y="51"/>
                </a:cubicBezTo>
                <a:lnTo>
                  <a:pt x="1" y="376"/>
                </a:lnTo>
                <a:lnTo>
                  <a:pt x="1351" y="376"/>
                </a:lnTo>
                <a:lnTo>
                  <a:pt x="1351" y="151"/>
                </a:lnTo>
                <a:cubicBezTo>
                  <a:pt x="2195" y="417"/>
                  <a:pt x="2898" y="501"/>
                  <a:pt x="3449" y="501"/>
                </a:cubicBezTo>
                <a:cubicBezTo>
                  <a:pt x="4399" y="501"/>
                  <a:pt x="4900" y="251"/>
                  <a:pt x="4900" y="251"/>
                </a:cubicBezTo>
                <a:cubicBezTo>
                  <a:pt x="5000" y="251"/>
                  <a:pt x="5000" y="151"/>
                  <a:pt x="4900" y="151"/>
                </a:cubicBezTo>
                <a:cubicBezTo>
                  <a:pt x="4829" y="151"/>
                  <a:pt x="4542" y="417"/>
                  <a:pt x="3707" y="417"/>
                </a:cubicBezTo>
                <a:cubicBezTo>
                  <a:pt x="3369" y="417"/>
                  <a:pt x="2941" y="373"/>
                  <a:pt x="2400" y="251"/>
                </a:cubicBezTo>
                <a:cubicBezTo>
                  <a:pt x="1676" y="51"/>
                  <a:pt x="1207" y="1"/>
                  <a:pt x="854" y="1"/>
                </a:cubicBezTo>
                <a:close/>
              </a:path>
            </a:pathLst>
          </a:custGeom>
          <a:solidFill>
            <a:srgbClr val="0E27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2" name="Google Shape;1042;p26"/>
          <p:cNvSpPr/>
          <p:nvPr/>
        </p:nvSpPr>
        <p:spPr>
          <a:xfrm>
            <a:off x="7279570" y="4316714"/>
            <a:ext cx="43796" cy="43796"/>
          </a:xfrm>
          <a:custGeom>
            <a:rect b="b" l="l" r="r" t="t"/>
            <a:pathLst>
              <a:path extrusionOk="0" h="726" w="726">
                <a:moveTo>
                  <a:pt x="626" y="1"/>
                </a:moveTo>
                <a:cubicBezTo>
                  <a:pt x="626" y="1"/>
                  <a:pt x="301" y="201"/>
                  <a:pt x="1" y="626"/>
                </a:cubicBezTo>
                <a:lnTo>
                  <a:pt x="1" y="726"/>
                </a:lnTo>
                <a:lnTo>
                  <a:pt x="101" y="626"/>
                </a:lnTo>
                <a:cubicBezTo>
                  <a:pt x="301" y="201"/>
                  <a:pt x="726" y="101"/>
                  <a:pt x="726" y="101"/>
                </a:cubicBezTo>
                <a:lnTo>
                  <a:pt x="626" y="1"/>
                </a:lnTo>
                <a:close/>
              </a:path>
            </a:pathLst>
          </a:custGeom>
          <a:solidFill>
            <a:srgbClr val="0E27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3" name="Google Shape;1043;p26"/>
          <p:cNvSpPr/>
          <p:nvPr/>
        </p:nvSpPr>
        <p:spPr>
          <a:xfrm>
            <a:off x="7297667" y="4328779"/>
            <a:ext cx="43796" cy="37763"/>
          </a:xfrm>
          <a:custGeom>
            <a:rect b="b" l="l" r="r" t="t"/>
            <a:pathLst>
              <a:path extrusionOk="0" h="626" w="726">
                <a:moveTo>
                  <a:pt x="625" y="1"/>
                </a:moveTo>
                <a:cubicBezTo>
                  <a:pt x="625" y="1"/>
                  <a:pt x="326" y="101"/>
                  <a:pt x="1" y="526"/>
                </a:cubicBezTo>
                <a:lnTo>
                  <a:pt x="1" y="626"/>
                </a:lnTo>
                <a:lnTo>
                  <a:pt x="101" y="626"/>
                </a:lnTo>
                <a:cubicBezTo>
                  <a:pt x="426" y="201"/>
                  <a:pt x="725" y="101"/>
                  <a:pt x="725" y="101"/>
                </a:cubicBezTo>
                <a:lnTo>
                  <a:pt x="725" y="1"/>
                </a:lnTo>
                <a:close/>
              </a:path>
            </a:pathLst>
          </a:custGeom>
          <a:solidFill>
            <a:srgbClr val="0E27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4" name="Google Shape;1044;p26"/>
          <p:cNvSpPr/>
          <p:nvPr/>
        </p:nvSpPr>
        <p:spPr>
          <a:xfrm>
            <a:off x="6932758" y="4159927"/>
            <a:ext cx="75467" cy="218678"/>
          </a:xfrm>
          <a:custGeom>
            <a:rect b="b" l="l" r="r" t="t"/>
            <a:pathLst>
              <a:path extrusionOk="0" h="3625" w="1251">
                <a:moveTo>
                  <a:pt x="1250" y="0"/>
                </a:moveTo>
                <a:lnTo>
                  <a:pt x="1" y="200"/>
                </a:lnTo>
                <a:lnTo>
                  <a:pt x="1" y="3625"/>
                </a:lnTo>
                <a:lnTo>
                  <a:pt x="1050" y="3225"/>
                </a:lnTo>
                <a:lnTo>
                  <a:pt x="1250" y="0"/>
                </a:lnTo>
                <a:close/>
              </a:path>
            </a:pathLst>
          </a:custGeom>
          <a:solidFill>
            <a:srgbClr val="F97D7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5" name="Google Shape;1045;p26"/>
          <p:cNvSpPr/>
          <p:nvPr/>
        </p:nvSpPr>
        <p:spPr>
          <a:xfrm>
            <a:off x="6720171" y="4297168"/>
            <a:ext cx="307657" cy="140075"/>
          </a:xfrm>
          <a:custGeom>
            <a:rect b="b" l="l" r="r" t="t"/>
            <a:pathLst>
              <a:path extrusionOk="0" h="2322" w="5100">
                <a:moveTo>
                  <a:pt x="3225" y="0"/>
                </a:moveTo>
                <a:cubicBezTo>
                  <a:pt x="3225" y="0"/>
                  <a:pt x="2600" y="725"/>
                  <a:pt x="1775" y="1050"/>
                </a:cubicBezTo>
                <a:cubicBezTo>
                  <a:pt x="825" y="1250"/>
                  <a:pt x="0" y="1675"/>
                  <a:pt x="100" y="2100"/>
                </a:cubicBezTo>
                <a:cubicBezTo>
                  <a:pt x="100" y="2100"/>
                  <a:pt x="578" y="2321"/>
                  <a:pt x="1429" y="2321"/>
                </a:cubicBezTo>
                <a:cubicBezTo>
                  <a:pt x="2008" y="2321"/>
                  <a:pt x="2759" y="2219"/>
                  <a:pt x="3650" y="1875"/>
                </a:cubicBezTo>
                <a:lnTo>
                  <a:pt x="3650" y="2100"/>
                </a:lnTo>
                <a:lnTo>
                  <a:pt x="5099" y="1975"/>
                </a:lnTo>
                <a:lnTo>
                  <a:pt x="4999" y="325"/>
                </a:lnTo>
                <a:lnTo>
                  <a:pt x="3850" y="425"/>
                </a:lnTo>
                <a:lnTo>
                  <a:pt x="3850" y="225"/>
                </a:lnTo>
                <a:lnTo>
                  <a:pt x="3225" y="0"/>
                </a:lnTo>
                <a:close/>
              </a:path>
            </a:pathLst>
          </a:custGeom>
          <a:solidFill>
            <a:srgbClr val="123D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6" name="Google Shape;1046;p26"/>
          <p:cNvSpPr/>
          <p:nvPr/>
        </p:nvSpPr>
        <p:spPr>
          <a:xfrm>
            <a:off x="6726203" y="4397489"/>
            <a:ext cx="301625" cy="39754"/>
          </a:xfrm>
          <a:custGeom>
            <a:rect b="b" l="l" r="r" t="t"/>
            <a:pathLst>
              <a:path extrusionOk="0" h="659" w="5000">
                <a:moveTo>
                  <a:pt x="4466" y="1"/>
                </a:moveTo>
                <a:cubicBezTo>
                  <a:pt x="4077" y="1"/>
                  <a:pt x="3566" y="45"/>
                  <a:pt x="2600" y="312"/>
                </a:cubicBezTo>
                <a:cubicBezTo>
                  <a:pt x="1942" y="487"/>
                  <a:pt x="1444" y="545"/>
                  <a:pt x="1070" y="545"/>
                </a:cubicBezTo>
                <a:cubicBezTo>
                  <a:pt x="322" y="545"/>
                  <a:pt x="67" y="312"/>
                  <a:pt x="0" y="312"/>
                </a:cubicBezTo>
                <a:lnTo>
                  <a:pt x="0" y="437"/>
                </a:lnTo>
                <a:cubicBezTo>
                  <a:pt x="0" y="437"/>
                  <a:pt x="478" y="658"/>
                  <a:pt x="1329" y="658"/>
                </a:cubicBezTo>
                <a:cubicBezTo>
                  <a:pt x="1908" y="658"/>
                  <a:pt x="2659" y="556"/>
                  <a:pt x="3550" y="212"/>
                </a:cubicBezTo>
                <a:lnTo>
                  <a:pt x="3550" y="437"/>
                </a:lnTo>
                <a:lnTo>
                  <a:pt x="4999" y="312"/>
                </a:lnTo>
                <a:lnTo>
                  <a:pt x="4999" y="12"/>
                </a:lnTo>
                <a:cubicBezTo>
                  <a:pt x="4824" y="12"/>
                  <a:pt x="4661" y="1"/>
                  <a:pt x="4466" y="1"/>
                </a:cubicBezTo>
                <a:close/>
              </a:path>
            </a:pathLst>
          </a:custGeom>
          <a:solidFill>
            <a:srgbClr val="0E27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7" name="Google Shape;1047;p26"/>
          <p:cNvSpPr/>
          <p:nvPr/>
        </p:nvSpPr>
        <p:spPr>
          <a:xfrm>
            <a:off x="6882989" y="4322746"/>
            <a:ext cx="43796" cy="31731"/>
          </a:xfrm>
          <a:custGeom>
            <a:rect b="b" l="l" r="r" t="t"/>
            <a:pathLst>
              <a:path extrusionOk="0" h="526" w="726">
                <a:moveTo>
                  <a:pt x="1" y="1"/>
                </a:moveTo>
                <a:lnTo>
                  <a:pt x="1" y="101"/>
                </a:lnTo>
                <a:cubicBezTo>
                  <a:pt x="1" y="101"/>
                  <a:pt x="326" y="201"/>
                  <a:pt x="626" y="526"/>
                </a:cubicBezTo>
                <a:lnTo>
                  <a:pt x="726" y="526"/>
                </a:lnTo>
                <a:cubicBezTo>
                  <a:pt x="426" y="101"/>
                  <a:pt x="101" y="1"/>
                  <a:pt x="101" y="1"/>
                </a:cubicBezTo>
                <a:close/>
              </a:path>
            </a:pathLst>
          </a:custGeom>
          <a:solidFill>
            <a:srgbClr val="0E27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8" name="Google Shape;1048;p26"/>
          <p:cNvSpPr/>
          <p:nvPr/>
        </p:nvSpPr>
        <p:spPr>
          <a:xfrm>
            <a:off x="6864892" y="4328779"/>
            <a:ext cx="43796" cy="37763"/>
          </a:xfrm>
          <a:custGeom>
            <a:rect b="b" l="l" r="r" t="t"/>
            <a:pathLst>
              <a:path extrusionOk="0" h="626" w="726">
                <a:moveTo>
                  <a:pt x="1" y="1"/>
                </a:moveTo>
                <a:lnTo>
                  <a:pt x="1" y="101"/>
                </a:lnTo>
                <a:cubicBezTo>
                  <a:pt x="1" y="101"/>
                  <a:pt x="301" y="201"/>
                  <a:pt x="626" y="626"/>
                </a:cubicBezTo>
                <a:lnTo>
                  <a:pt x="726" y="626"/>
                </a:lnTo>
                <a:lnTo>
                  <a:pt x="726" y="526"/>
                </a:lnTo>
                <a:cubicBezTo>
                  <a:pt x="401" y="101"/>
                  <a:pt x="101" y="1"/>
                  <a:pt x="1" y="1"/>
                </a:cubicBezTo>
                <a:close/>
              </a:path>
            </a:pathLst>
          </a:custGeom>
          <a:solidFill>
            <a:srgbClr val="0E27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9" name="Google Shape;1049;p26"/>
          <p:cNvSpPr/>
          <p:nvPr/>
        </p:nvSpPr>
        <p:spPr>
          <a:xfrm>
            <a:off x="6876957" y="2864677"/>
            <a:ext cx="615255" cy="1436761"/>
          </a:xfrm>
          <a:custGeom>
            <a:rect b="b" l="l" r="r" t="t"/>
            <a:pathLst>
              <a:path extrusionOk="0" h="23817" w="10199">
                <a:moveTo>
                  <a:pt x="9274" y="0"/>
                </a:moveTo>
                <a:lnTo>
                  <a:pt x="1251" y="1575"/>
                </a:lnTo>
                <a:cubicBezTo>
                  <a:pt x="1251" y="1575"/>
                  <a:pt x="101" y="10423"/>
                  <a:pt x="101" y="12498"/>
                </a:cubicBezTo>
                <a:cubicBezTo>
                  <a:pt x="1" y="15223"/>
                  <a:pt x="426" y="23546"/>
                  <a:pt x="426" y="23546"/>
                </a:cubicBezTo>
                <a:cubicBezTo>
                  <a:pt x="729" y="23701"/>
                  <a:pt x="1043" y="23756"/>
                  <a:pt x="1335" y="23756"/>
                </a:cubicBezTo>
                <a:cubicBezTo>
                  <a:pt x="2030" y="23756"/>
                  <a:pt x="2600" y="23446"/>
                  <a:pt x="2600" y="23446"/>
                </a:cubicBezTo>
                <a:cubicBezTo>
                  <a:pt x="2925" y="22821"/>
                  <a:pt x="3225" y="14173"/>
                  <a:pt x="3550" y="12598"/>
                </a:cubicBezTo>
                <a:cubicBezTo>
                  <a:pt x="3850" y="10948"/>
                  <a:pt x="4375" y="6774"/>
                  <a:pt x="4375" y="6774"/>
                </a:cubicBezTo>
                <a:lnTo>
                  <a:pt x="5100" y="6774"/>
                </a:lnTo>
                <a:cubicBezTo>
                  <a:pt x="5100" y="13548"/>
                  <a:pt x="5200" y="23346"/>
                  <a:pt x="5200" y="23346"/>
                </a:cubicBezTo>
                <a:cubicBezTo>
                  <a:pt x="5570" y="23706"/>
                  <a:pt x="5985" y="23816"/>
                  <a:pt x="6355" y="23816"/>
                </a:cubicBezTo>
                <a:cubicBezTo>
                  <a:pt x="6934" y="23816"/>
                  <a:pt x="7400" y="23546"/>
                  <a:pt x="7400" y="23546"/>
                </a:cubicBezTo>
                <a:cubicBezTo>
                  <a:pt x="10199" y="11973"/>
                  <a:pt x="9274" y="0"/>
                  <a:pt x="9274" y="0"/>
                </a:cubicBezTo>
                <a:close/>
              </a:path>
            </a:pathLst>
          </a:custGeom>
          <a:solidFill>
            <a:srgbClr val="123D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0" name="Google Shape;1050;p26"/>
          <p:cNvSpPr/>
          <p:nvPr/>
        </p:nvSpPr>
        <p:spPr>
          <a:xfrm>
            <a:off x="6895055" y="2229871"/>
            <a:ext cx="541417" cy="795083"/>
          </a:xfrm>
          <a:custGeom>
            <a:rect b="b" l="l" r="r" t="t"/>
            <a:pathLst>
              <a:path extrusionOk="0" h="13180" w="8975">
                <a:moveTo>
                  <a:pt x="5225" y="0"/>
                </a:moveTo>
                <a:cubicBezTo>
                  <a:pt x="2625" y="125"/>
                  <a:pt x="1" y="950"/>
                  <a:pt x="1" y="950"/>
                </a:cubicBezTo>
                <a:cubicBezTo>
                  <a:pt x="226" y="5324"/>
                  <a:pt x="1151" y="12723"/>
                  <a:pt x="1151" y="12723"/>
                </a:cubicBezTo>
                <a:cubicBezTo>
                  <a:pt x="2095" y="13054"/>
                  <a:pt x="2997" y="13179"/>
                  <a:pt x="3819" y="13179"/>
                </a:cubicBezTo>
                <a:cubicBezTo>
                  <a:pt x="6345" y="13179"/>
                  <a:pt x="8124" y="11998"/>
                  <a:pt x="8124" y="11998"/>
                </a:cubicBezTo>
                <a:cubicBezTo>
                  <a:pt x="8649" y="8749"/>
                  <a:pt x="8974" y="950"/>
                  <a:pt x="8974" y="950"/>
                </a:cubicBezTo>
                <a:cubicBezTo>
                  <a:pt x="7624" y="525"/>
                  <a:pt x="6575" y="0"/>
                  <a:pt x="5225" y="0"/>
                </a:cubicBezTo>
                <a:close/>
              </a:path>
            </a:pathLst>
          </a:custGeom>
          <a:solidFill>
            <a:srgbClr val="AED4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1" name="Google Shape;1051;p26"/>
          <p:cNvSpPr/>
          <p:nvPr/>
        </p:nvSpPr>
        <p:spPr>
          <a:xfrm>
            <a:off x="7008165" y="1682356"/>
            <a:ext cx="388795" cy="487728"/>
          </a:xfrm>
          <a:custGeom>
            <a:rect b="b" l="l" r="r" t="t"/>
            <a:pathLst>
              <a:path extrusionOk="0" h="8085" w="6445">
                <a:moveTo>
                  <a:pt x="2256" y="0"/>
                </a:moveTo>
                <a:cubicBezTo>
                  <a:pt x="372" y="0"/>
                  <a:pt x="225" y="1377"/>
                  <a:pt x="225" y="1377"/>
                </a:cubicBezTo>
                <a:cubicBezTo>
                  <a:pt x="225" y="1377"/>
                  <a:pt x="0" y="4702"/>
                  <a:pt x="125" y="6377"/>
                </a:cubicBezTo>
                <a:cubicBezTo>
                  <a:pt x="214" y="7398"/>
                  <a:pt x="1290" y="8084"/>
                  <a:pt x="2177" y="8084"/>
                </a:cubicBezTo>
                <a:cubicBezTo>
                  <a:pt x="2289" y="8084"/>
                  <a:pt x="2397" y="8074"/>
                  <a:pt x="2500" y="8051"/>
                </a:cubicBezTo>
                <a:cubicBezTo>
                  <a:pt x="3550" y="7951"/>
                  <a:pt x="4600" y="7101"/>
                  <a:pt x="4900" y="6577"/>
                </a:cubicBezTo>
                <a:cubicBezTo>
                  <a:pt x="4900" y="6477"/>
                  <a:pt x="5125" y="5752"/>
                  <a:pt x="5225" y="5227"/>
                </a:cubicBezTo>
                <a:cubicBezTo>
                  <a:pt x="5271" y="5239"/>
                  <a:pt x="5316" y="5245"/>
                  <a:pt x="5360" y="5245"/>
                </a:cubicBezTo>
                <a:cubicBezTo>
                  <a:pt x="6094" y="5245"/>
                  <a:pt x="6445" y="3559"/>
                  <a:pt x="5949" y="3252"/>
                </a:cubicBezTo>
                <a:cubicBezTo>
                  <a:pt x="5862" y="3225"/>
                  <a:pt x="5777" y="3213"/>
                  <a:pt x="5697" y="3213"/>
                </a:cubicBezTo>
                <a:cubicBezTo>
                  <a:pt x="5478" y="3213"/>
                  <a:pt x="5298" y="3306"/>
                  <a:pt x="5225" y="3452"/>
                </a:cubicBezTo>
                <a:cubicBezTo>
                  <a:pt x="5225" y="2427"/>
                  <a:pt x="5125" y="1702"/>
                  <a:pt x="5125" y="1702"/>
                </a:cubicBezTo>
                <a:cubicBezTo>
                  <a:pt x="5125" y="1702"/>
                  <a:pt x="5125" y="453"/>
                  <a:pt x="3350" y="128"/>
                </a:cubicBezTo>
                <a:cubicBezTo>
                  <a:pt x="2932" y="38"/>
                  <a:pt x="2570" y="0"/>
                  <a:pt x="2256" y="0"/>
                </a:cubicBezTo>
                <a:close/>
              </a:path>
            </a:pathLst>
          </a:custGeom>
          <a:solidFill>
            <a:srgbClr val="FFD9C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2" name="Google Shape;1052;p26"/>
          <p:cNvSpPr/>
          <p:nvPr/>
        </p:nvSpPr>
        <p:spPr>
          <a:xfrm>
            <a:off x="7253931" y="1747327"/>
            <a:ext cx="101105" cy="206613"/>
          </a:xfrm>
          <a:custGeom>
            <a:rect b="b" l="l" r="r" t="t"/>
            <a:pathLst>
              <a:path extrusionOk="0" h="3425" w="1676">
                <a:moveTo>
                  <a:pt x="1" y="1"/>
                </a:moveTo>
                <a:cubicBezTo>
                  <a:pt x="1" y="300"/>
                  <a:pt x="101" y="1125"/>
                  <a:pt x="101" y="1125"/>
                </a:cubicBezTo>
                <a:cubicBezTo>
                  <a:pt x="101" y="1125"/>
                  <a:pt x="201" y="1450"/>
                  <a:pt x="626" y="1650"/>
                </a:cubicBezTo>
                <a:lnTo>
                  <a:pt x="626" y="3425"/>
                </a:lnTo>
                <a:lnTo>
                  <a:pt x="1151" y="3425"/>
                </a:lnTo>
                <a:lnTo>
                  <a:pt x="1151" y="2600"/>
                </a:lnTo>
                <a:cubicBezTo>
                  <a:pt x="1151" y="2600"/>
                  <a:pt x="1151" y="2175"/>
                  <a:pt x="1550" y="2175"/>
                </a:cubicBezTo>
                <a:cubicBezTo>
                  <a:pt x="1550" y="2175"/>
                  <a:pt x="1550" y="200"/>
                  <a:pt x="1675" y="1"/>
                </a:cubicBezTo>
                <a:close/>
              </a:path>
            </a:pathLst>
          </a:custGeom>
          <a:solidFill>
            <a:srgbClr val="51302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3" name="Google Shape;1053;p26"/>
          <p:cNvSpPr/>
          <p:nvPr/>
        </p:nvSpPr>
        <p:spPr>
          <a:xfrm>
            <a:off x="7109210" y="2211773"/>
            <a:ext cx="138748" cy="684628"/>
          </a:xfrm>
          <a:custGeom>
            <a:rect b="b" l="l" r="r" t="t"/>
            <a:pathLst>
              <a:path extrusionOk="0" h="11349" w="2300">
                <a:moveTo>
                  <a:pt x="1150" y="0"/>
                </a:moveTo>
                <a:lnTo>
                  <a:pt x="625" y="625"/>
                </a:lnTo>
                <a:lnTo>
                  <a:pt x="1050" y="1350"/>
                </a:lnTo>
                <a:lnTo>
                  <a:pt x="0" y="10298"/>
                </a:lnTo>
                <a:lnTo>
                  <a:pt x="1050" y="11348"/>
                </a:lnTo>
                <a:lnTo>
                  <a:pt x="1875" y="10198"/>
                </a:lnTo>
                <a:lnTo>
                  <a:pt x="1875" y="1350"/>
                </a:lnTo>
                <a:lnTo>
                  <a:pt x="2300" y="725"/>
                </a:lnTo>
                <a:lnTo>
                  <a:pt x="2075" y="100"/>
                </a:lnTo>
                <a:lnTo>
                  <a:pt x="1150" y="0"/>
                </a:lnTo>
                <a:close/>
              </a:path>
            </a:pathLst>
          </a:custGeom>
          <a:solidFill>
            <a:srgbClr val="F46C6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4" name="Google Shape;1054;p26"/>
          <p:cNvSpPr/>
          <p:nvPr/>
        </p:nvSpPr>
        <p:spPr>
          <a:xfrm>
            <a:off x="7216228" y="2174070"/>
            <a:ext cx="125235" cy="150813"/>
          </a:xfrm>
          <a:custGeom>
            <a:rect b="b" l="l" r="r" t="t"/>
            <a:pathLst>
              <a:path extrusionOk="0" h="2500" w="2076">
                <a:moveTo>
                  <a:pt x="1351" y="0"/>
                </a:moveTo>
                <a:lnTo>
                  <a:pt x="1" y="625"/>
                </a:lnTo>
                <a:lnTo>
                  <a:pt x="726" y="2500"/>
                </a:lnTo>
                <a:lnTo>
                  <a:pt x="2075" y="1150"/>
                </a:lnTo>
                <a:lnTo>
                  <a:pt x="1351" y="0"/>
                </a:lnTo>
                <a:close/>
              </a:path>
            </a:pathLst>
          </a:custGeom>
          <a:solidFill>
            <a:srgbClr val="9AC5E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5" name="Google Shape;1055;p26"/>
          <p:cNvSpPr/>
          <p:nvPr/>
        </p:nvSpPr>
        <p:spPr>
          <a:xfrm>
            <a:off x="7077539" y="2180102"/>
            <a:ext cx="101044" cy="125174"/>
          </a:xfrm>
          <a:custGeom>
            <a:rect b="b" l="l" r="r" t="t"/>
            <a:pathLst>
              <a:path extrusionOk="0" h="2075" w="1675">
                <a:moveTo>
                  <a:pt x="625" y="0"/>
                </a:moveTo>
                <a:lnTo>
                  <a:pt x="0" y="950"/>
                </a:lnTo>
                <a:lnTo>
                  <a:pt x="725" y="2075"/>
                </a:lnTo>
                <a:lnTo>
                  <a:pt x="1675" y="525"/>
                </a:lnTo>
                <a:lnTo>
                  <a:pt x="625" y="0"/>
                </a:lnTo>
                <a:close/>
              </a:path>
            </a:pathLst>
          </a:custGeom>
          <a:solidFill>
            <a:srgbClr val="9AC5E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6" name="Google Shape;1056;p26"/>
          <p:cNvSpPr/>
          <p:nvPr/>
        </p:nvSpPr>
        <p:spPr>
          <a:xfrm>
            <a:off x="7065474" y="1878535"/>
            <a:ext cx="55861" cy="125174"/>
          </a:xfrm>
          <a:custGeom>
            <a:rect b="b" l="l" r="r" t="t"/>
            <a:pathLst>
              <a:path extrusionOk="0" h="2075" w="926">
                <a:moveTo>
                  <a:pt x="825" y="0"/>
                </a:moveTo>
                <a:lnTo>
                  <a:pt x="0" y="1975"/>
                </a:lnTo>
                <a:lnTo>
                  <a:pt x="925" y="2075"/>
                </a:lnTo>
                <a:lnTo>
                  <a:pt x="825" y="0"/>
                </a:lnTo>
                <a:close/>
              </a:path>
            </a:pathLst>
          </a:custGeom>
          <a:solidFill>
            <a:srgbClr val="E5BEB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7" name="Google Shape;1057;p26"/>
          <p:cNvSpPr/>
          <p:nvPr/>
        </p:nvSpPr>
        <p:spPr>
          <a:xfrm>
            <a:off x="7152886" y="1811996"/>
            <a:ext cx="89040" cy="16831"/>
          </a:xfrm>
          <a:custGeom>
            <a:rect b="b" l="l" r="r" t="t"/>
            <a:pathLst>
              <a:path extrusionOk="0" h="279" w="1476">
                <a:moveTo>
                  <a:pt x="705" y="1"/>
                </a:moveTo>
                <a:cubicBezTo>
                  <a:pt x="487" y="1"/>
                  <a:pt x="243" y="70"/>
                  <a:pt x="1" y="278"/>
                </a:cubicBezTo>
                <a:lnTo>
                  <a:pt x="1476" y="278"/>
                </a:lnTo>
                <a:cubicBezTo>
                  <a:pt x="1476" y="278"/>
                  <a:pt x="1142" y="1"/>
                  <a:pt x="705" y="1"/>
                </a:cubicBezTo>
                <a:close/>
              </a:path>
            </a:pathLst>
          </a:custGeom>
          <a:solidFill>
            <a:srgbClr val="51302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8" name="Google Shape;1058;p26"/>
          <p:cNvSpPr/>
          <p:nvPr/>
        </p:nvSpPr>
        <p:spPr>
          <a:xfrm>
            <a:off x="6932758" y="1617325"/>
            <a:ext cx="426980" cy="168910"/>
          </a:xfrm>
          <a:custGeom>
            <a:rect b="b" l="l" r="r" t="t"/>
            <a:pathLst>
              <a:path extrusionOk="0" h="2800" w="7078">
                <a:moveTo>
                  <a:pt x="1846" y="0"/>
                </a:moveTo>
                <a:cubicBezTo>
                  <a:pt x="1730" y="0"/>
                  <a:pt x="1608" y="17"/>
                  <a:pt x="1475" y="56"/>
                </a:cubicBezTo>
                <a:cubicBezTo>
                  <a:pt x="1" y="381"/>
                  <a:pt x="1" y="2031"/>
                  <a:pt x="1250" y="2555"/>
                </a:cubicBezTo>
                <a:cubicBezTo>
                  <a:pt x="1505" y="2671"/>
                  <a:pt x="1845" y="2717"/>
                  <a:pt x="2222" y="2717"/>
                </a:cubicBezTo>
                <a:cubicBezTo>
                  <a:pt x="3550" y="2717"/>
                  <a:pt x="5325" y="2156"/>
                  <a:pt x="5325" y="2156"/>
                </a:cubicBezTo>
                <a:cubicBezTo>
                  <a:pt x="5325" y="2156"/>
                  <a:pt x="6013" y="2800"/>
                  <a:pt x="6510" y="2800"/>
                </a:cubicBezTo>
                <a:cubicBezTo>
                  <a:pt x="6758" y="2800"/>
                  <a:pt x="6958" y="2639"/>
                  <a:pt x="6999" y="2156"/>
                </a:cubicBezTo>
                <a:cubicBezTo>
                  <a:pt x="7077" y="931"/>
                  <a:pt x="6278" y="477"/>
                  <a:pt x="5225" y="477"/>
                </a:cubicBezTo>
                <a:cubicBezTo>
                  <a:pt x="4924" y="477"/>
                  <a:pt x="4603" y="514"/>
                  <a:pt x="4275" y="581"/>
                </a:cubicBezTo>
                <a:cubicBezTo>
                  <a:pt x="4153" y="599"/>
                  <a:pt x="4039" y="607"/>
                  <a:pt x="3932" y="607"/>
                </a:cubicBezTo>
                <a:cubicBezTo>
                  <a:pt x="2998" y="607"/>
                  <a:pt x="2545" y="0"/>
                  <a:pt x="1846" y="0"/>
                </a:cubicBezTo>
                <a:close/>
              </a:path>
            </a:pathLst>
          </a:custGeom>
          <a:solidFill>
            <a:srgbClr val="51302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9" name="Google Shape;1059;p26"/>
          <p:cNvSpPr/>
          <p:nvPr/>
        </p:nvSpPr>
        <p:spPr>
          <a:xfrm>
            <a:off x="6864892" y="2237412"/>
            <a:ext cx="671055" cy="931116"/>
          </a:xfrm>
          <a:custGeom>
            <a:rect b="b" l="l" r="r" t="t"/>
            <a:pathLst>
              <a:path extrusionOk="0" h="15435" w="11124">
                <a:moveTo>
                  <a:pt x="3525" y="0"/>
                </a:moveTo>
                <a:cubicBezTo>
                  <a:pt x="1751" y="400"/>
                  <a:pt x="626" y="400"/>
                  <a:pt x="301" y="1125"/>
                </a:cubicBezTo>
                <a:cubicBezTo>
                  <a:pt x="1" y="1875"/>
                  <a:pt x="1026" y="7599"/>
                  <a:pt x="1026" y="7599"/>
                </a:cubicBezTo>
                <a:cubicBezTo>
                  <a:pt x="1026" y="9248"/>
                  <a:pt x="626" y="14872"/>
                  <a:pt x="626" y="14872"/>
                </a:cubicBezTo>
                <a:cubicBezTo>
                  <a:pt x="1183" y="15113"/>
                  <a:pt x="1867" y="15187"/>
                  <a:pt x="2496" y="15187"/>
                </a:cubicBezTo>
                <a:cubicBezTo>
                  <a:pt x="3504" y="15187"/>
                  <a:pt x="4375" y="14997"/>
                  <a:pt x="4375" y="14997"/>
                </a:cubicBezTo>
                <a:lnTo>
                  <a:pt x="4874" y="13001"/>
                </a:lnTo>
                <a:lnTo>
                  <a:pt x="4874" y="13001"/>
                </a:lnTo>
                <a:cubicBezTo>
                  <a:pt x="4865" y="13042"/>
                  <a:pt x="4800" y="13439"/>
                  <a:pt x="5200" y="15297"/>
                </a:cubicBezTo>
                <a:cubicBezTo>
                  <a:pt x="5414" y="15395"/>
                  <a:pt x="5714" y="15435"/>
                  <a:pt x="6060" y="15435"/>
                </a:cubicBezTo>
                <a:cubicBezTo>
                  <a:pt x="7580" y="15435"/>
                  <a:pt x="9999" y="14672"/>
                  <a:pt x="9999" y="14672"/>
                </a:cubicBezTo>
                <a:lnTo>
                  <a:pt x="9674" y="8324"/>
                </a:lnTo>
                <a:cubicBezTo>
                  <a:pt x="9674" y="8324"/>
                  <a:pt x="11124" y="1550"/>
                  <a:pt x="10824" y="1025"/>
                </a:cubicBezTo>
                <a:cubicBezTo>
                  <a:pt x="10199" y="100"/>
                  <a:pt x="7899" y="100"/>
                  <a:pt x="7899" y="100"/>
                </a:cubicBezTo>
                <a:lnTo>
                  <a:pt x="5000" y="6974"/>
                </a:lnTo>
                <a:lnTo>
                  <a:pt x="3525" y="0"/>
                </a:lnTo>
                <a:close/>
              </a:path>
            </a:pathLst>
          </a:custGeom>
          <a:solidFill>
            <a:srgbClr val="1654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0" name="Google Shape;1060;p26"/>
          <p:cNvSpPr/>
          <p:nvPr/>
        </p:nvSpPr>
        <p:spPr>
          <a:xfrm>
            <a:off x="7166459" y="2243444"/>
            <a:ext cx="244377" cy="414795"/>
          </a:xfrm>
          <a:custGeom>
            <a:rect b="b" l="l" r="r" t="t"/>
            <a:pathLst>
              <a:path extrusionOk="0" h="6876" w="4051">
                <a:moveTo>
                  <a:pt x="2900" y="0"/>
                </a:moveTo>
                <a:lnTo>
                  <a:pt x="1" y="6874"/>
                </a:lnTo>
                <a:cubicBezTo>
                  <a:pt x="5" y="6875"/>
                  <a:pt x="9" y="6876"/>
                  <a:pt x="14" y="6876"/>
                </a:cubicBezTo>
                <a:cubicBezTo>
                  <a:pt x="392" y="6876"/>
                  <a:pt x="3950" y="3025"/>
                  <a:pt x="3950" y="3025"/>
                </a:cubicBezTo>
                <a:lnTo>
                  <a:pt x="2900" y="2275"/>
                </a:lnTo>
                <a:lnTo>
                  <a:pt x="4050" y="2275"/>
                </a:lnTo>
                <a:lnTo>
                  <a:pt x="3225" y="100"/>
                </a:lnTo>
                <a:lnTo>
                  <a:pt x="2900" y="0"/>
                </a:lnTo>
                <a:close/>
              </a:path>
            </a:pathLst>
          </a:custGeom>
          <a:solidFill>
            <a:srgbClr val="123D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1" name="Google Shape;1061;p26"/>
          <p:cNvSpPr/>
          <p:nvPr/>
        </p:nvSpPr>
        <p:spPr>
          <a:xfrm>
            <a:off x="6978002" y="2237412"/>
            <a:ext cx="188516" cy="420827"/>
          </a:xfrm>
          <a:custGeom>
            <a:rect b="b" l="l" r="r" t="t"/>
            <a:pathLst>
              <a:path extrusionOk="0" h="6976" w="3125">
                <a:moveTo>
                  <a:pt x="1125" y="0"/>
                </a:moveTo>
                <a:lnTo>
                  <a:pt x="1" y="2075"/>
                </a:lnTo>
                <a:lnTo>
                  <a:pt x="1125" y="2275"/>
                </a:lnTo>
                <a:lnTo>
                  <a:pt x="1" y="2800"/>
                </a:lnTo>
                <a:cubicBezTo>
                  <a:pt x="1" y="2800"/>
                  <a:pt x="2833" y="6976"/>
                  <a:pt x="3116" y="6976"/>
                </a:cubicBezTo>
                <a:cubicBezTo>
                  <a:pt x="3119" y="6976"/>
                  <a:pt x="3122" y="6975"/>
                  <a:pt x="3125" y="6974"/>
                </a:cubicBezTo>
                <a:lnTo>
                  <a:pt x="1650" y="0"/>
                </a:lnTo>
                <a:close/>
              </a:path>
            </a:pathLst>
          </a:custGeom>
          <a:solidFill>
            <a:srgbClr val="123D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2" name="Google Shape;1062;p26"/>
          <p:cNvSpPr/>
          <p:nvPr/>
        </p:nvSpPr>
        <p:spPr>
          <a:xfrm>
            <a:off x="7253931" y="2896348"/>
            <a:ext cx="176511" cy="43796"/>
          </a:xfrm>
          <a:custGeom>
            <a:rect b="b" l="l" r="r" t="t"/>
            <a:pathLst>
              <a:path extrusionOk="0" h="726" w="2926">
                <a:moveTo>
                  <a:pt x="2800" y="0"/>
                </a:moveTo>
                <a:lnTo>
                  <a:pt x="1" y="325"/>
                </a:lnTo>
                <a:lnTo>
                  <a:pt x="1" y="725"/>
                </a:lnTo>
                <a:lnTo>
                  <a:pt x="2925" y="525"/>
                </a:lnTo>
                <a:lnTo>
                  <a:pt x="2800" y="0"/>
                </a:lnTo>
                <a:close/>
              </a:path>
            </a:pathLst>
          </a:custGeom>
          <a:solidFill>
            <a:srgbClr val="123D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3" name="Google Shape;1063;p26"/>
          <p:cNvSpPr/>
          <p:nvPr/>
        </p:nvSpPr>
        <p:spPr>
          <a:xfrm>
            <a:off x="6914660" y="2908413"/>
            <a:ext cx="168970" cy="37703"/>
          </a:xfrm>
          <a:custGeom>
            <a:rect b="b" l="l" r="r" t="t"/>
            <a:pathLst>
              <a:path extrusionOk="0" h="625" w="2801">
                <a:moveTo>
                  <a:pt x="1" y="0"/>
                </a:moveTo>
                <a:lnTo>
                  <a:pt x="1" y="525"/>
                </a:lnTo>
                <a:lnTo>
                  <a:pt x="2800" y="625"/>
                </a:lnTo>
                <a:lnTo>
                  <a:pt x="2800" y="125"/>
                </a:lnTo>
                <a:lnTo>
                  <a:pt x="1" y="0"/>
                </a:lnTo>
                <a:close/>
              </a:path>
            </a:pathLst>
          </a:custGeom>
          <a:solidFill>
            <a:srgbClr val="123D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4" name="Google Shape;1064;p26"/>
          <p:cNvSpPr/>
          <p:nvPr/>
        </p:nvSpPr>
        <p:spPr>
          <a:xfrm>
            <a:off x="5537971" y="2261843"/>
            <a:ext cx="628828" cy="515417"/>
          </a:xfrm>
          <a:custGeom>
            <a:rect b="b" l="l" r="r" t="t"/>
            <a:pathLst>
              <a:path extrusionOk="0" h="8544" w="10424">
                <a:moveTo>
                  <a:pt x="1742" y="0"/>
                </a:moveTo>
                <a:cubicBezTo>
                  <a:pt x="1294" y="0"/>
                  <a:pt x="1050" y="720"/>
                  <a:pt x="1050" y="720"/>
                </a:cubicBezTo>
                <a:cubicBezTo>
                  <a:pt x="1" y="1345"/>
                  <a:pt x="2825" y="6569"/>
                  <a:pt x="3975" y="7194"/>
                </a:cubicBezTo>
                <a:cubicBezTo>
                  <a:pt x="6050" y="8119"/>
                  <a:pt x="9799" y="8543"/>
                  <a:pt x="9799" y="8543"/>
                </a:cubicBezTo>
                <a:cubicBezTo>
                  <a:pt x="10424" y="8219"/>
                  <a:pt x="10124" y="6869"/>
                  <a:pt x="10124" y="6869"/>
                </a:cubicBezTo>
                <a:cubicBezTo>
                  <a:pt x="10124" y="6869"/>
                  <a:pt x="5625" y="5519"/>
                  <a:pt x="5425" y="5519"/>
                </a:cubicBezTo>
                <a:cubicBezTo>
                  <a:pt x="5225" y="5419"/>
                  <a:pt x="3550" y="2195"/>
                  <a:pt x="2500" y="620"/>
                </a:cubicBezTo>
                <a:cubicBezTo>
                  <a:pt x="2206" y="158"/>
                  <a:pt x="1951" y="0"/>
                  <a:pt x="1742" y="0"/>
                </a:cubicBezTo>
                <a:close/>
              </a:path>
            </a:pathLst>
          </a:custGeom>
          <a:solidFill>
            <a:srgbClr val="1654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5" name="Google Shape;1065;p26"/>
          <p:cNvSpPr/>
          <p:nvPr/>
        </p:nvSpPr>
        <p:spPr>
          <a:xfrm>
            <a:off x="5476137" y="1731340"/>
            <a:ext cx="458470" cy="662911"/>
          </a:xfrm>
          <a:custGeom>
            <a:rect b="b" l="l" r="r" t="t"/>
            <a:pathLst>
              <a:path extrusionOk="0" h="10989" w="7600">
                <a:moveTo>
                  <a:pt x="5069" y="0"/>
                </a:moveTo>
                <a:cubicBezTo>
                  <a:pt x="3400" y="0"/>
                  <a:pt x="3240" y="1248"/>
                  <a:pt x="2400" y="1815"/>
                </a:cubicBezTo>
                <a:cubicBezTo>
                  <a:pt x="826" y="2965"/>
                  <a:pt x="926" y="4740"/>
                  <a:pt x="1151" y="5365"/>
                </a:cubicBezTo>
                <a:cubicBezTo>
                  <a:pt x="1451" y="6714"/>
                  <a:pt x="101" y="6389"/>
                  <a:pt x="1" y="7964"/>
                </a:cubicBezTo>
                <a:cubicBezTo>
                  <a:pt x="1" y="9514"/>
                  <a:pt x="2075" y="10989"/>
                  <a:pt x="2075" y="10989"/>
                </a:cubicBezTo>
                <a:cubicBezTo>
                  <a:pt x="1804" y="9561"/>
                  <a:pt x="2620" y="8996"/>
                  <a:pt x="3409" y="8996"/>
                </a:cubicBezTo>
                <a:cubicBezTo>
                  <a:pt x="3490" y="8996"/>
                  <a:pt x="3571" y="9002"/>
                  <a:pt x="3650" y="9014"/>
                </a:cubicBezTo>
                <a:cubicBezTo>
                  <a:pt x="3867" y="9040"/>
                  <a:pt x="4077" y="9066"/>
                  <a:pt x="4274" y="9066"/>
                </a:cubicBezTo>
                <a:cubicBezTo>
                  <a:pt x="4828" y="9066"/>
                  <a:pt x="5285" y="8859"/>
                  <a:pt x="5525" y="7864"/>
                </a:cubicBezTo>
                <a:cubicBezTo>
                  <a:pt x="5725" y="6289"/>
                  <a:pt x="4375" y="6389"/>
                  <a:pt x="4675" y="4640"/>
                </a:cubicBezTo>
                <a:cubicBezTo>
                  <a:pt x="5000" y="2865"/>
                  <a:pt x="5825" y="3590"/>
                  <a:pt x="6650" y="2640"/>
                </a:cubicBezTo>
                <a:cubicBezTo>
                  <a:pt x="7600" y="1715"/>
                  <a:pt x="7275" y="141"/>
                  <a:pt x="5625" y="41"/>
                </a:cubicBezTo>
                <a:cubicBezTo>
                  <a:pt x="5423" y="13"/>
                  <a:pt x="5238" y="0"/>
                  <a:pt x="5069" y="0"/>
                </a:cubicBezTo>
                <a:close/>
              </a:path>
            </a:pathLst>
          </a:custGeom>
          <a:solidFill>
            <a:srgbClr val="172D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6" name="Google Shape;1066;p26"/>
          <p:cNvSpPr/>
          <p:nvPr/>
        </p:nvSpPr>
        <p:spPr>
          <a:xfrm>
            <a:off x="7442449" y="2299185"/>
            <a:ext cx="269954" cy="408702"/>
          </a:xfrm>
          <a:custGeom>
            <a:rect b="b" l="l" r="r" t="t"/>
            <a:pathLst>
              <a:path extrusionOk="0" h="6775" w="4475">
                <a:moveTo>
                  <a:pt x="1150" y="1"/>
                </a:moveTo>
                <a:lnTo>
                  <a:pt x="0" y="3750"/>
                </a:lnTo>
                <a:lnTo>
                  <a:pt x="2500" y="6775"/>
                </a:lnTo>
                <a:cubicBezTo>
                  <a:pt x="3650" y="6675"/>
                  <a:pt x="4474" y="5625"/>
                  <a:pt x="4474" y="5625"/>
                </a:cubicBezTo>
                <a:cubicBezTo>
                  <a:pt x="3550" y="3550"/>
                  <a:pt x="1150" y="1"/>
                  <a:pt x="1150" y="1"/>
                </a:cubicBezTo>
                <a:close/>
              </a:path>
            </a:pathLst>
          </a:custGeom>
          <a:solidFill>
            <a:srgbClr val="1654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7" name="Google Shape;1067;p26"/>
          <p:cNvSpPr/>
          <p:nvPr/>
        </p:nvSpPr>
        <p:spPr>
          <a:xfrm>
            <a:off x="7344178" y="2840547"/>
            <a:ext cx="304883" cy="195212"/>
          </a:xfrm>
          <a:custGeom>
            <a:rect b="b" l="l" r="r" t="t"/>
            <a:pathLst>
              <a:path extrusionOk="0" h="3236" w="5054">
                <a:moveTo>
                  <a:pt x="3604" y="0"/>
                </a:moveTo>
                <a:lnTo>
                  <a:pt x="2154" y="1875"/>
                </a:lnTo>
                <a:cubicBezTo>
                  <a:pt x="2154" y="1875"/>
                  <a:pt x="1682" y="1308"/>
                  <a:pt x="1279" y="1308"/>
                </a:cubicBezTo>
                <a:cubicBezTo>
                  <a:pt x="1219" y="1308"/>
                  <a:pt x="1160" y="1321"/>
                  <a:pt x="1104" y="1350"/>
                </a:cubicBezTo>
                <a:cubicBezTo>
                  <a:pt x="1104" y="1350"/>
                  <a:pt x="0" y="2175"/>
                  <a:pt x="169" y="2175"/>
                </a:cubicBezTo>
                <a:cubicBezTo>
                  <a:pt x="232" y="2175"/>
                  <a:pt x="470" y="2061"/>
                  <a:pt x="1004" y="1750"/>
                </a:cubicBezTo>
                <a:lnTo>
                  <a:pt x="1004" y="1750"/>
                </a:lnTo>
                <a:cubicBezTo>
                  <a:pt x="1004" y="1750"/>
                  <a:pt x="472" y="2721"/>
                  <a:pt x="588" y="2721"/>
                </a:cubicBezTo>
                <a:cubicBezTo>
                  <a:pt x="643" y="2721"/>
                  <a:pt x="841" y="2507"/>
                  <a:pt x="1304" y="1875"/>
                </a:cubicBezTo>
                <a:lnTo>
                  <a:pt x="1304" y="1875"/>
                </a:lnTo>
                <a:cubicBezTo>
                  <a:pt x="1304" y="1875"/>
                  <a:pt x="916" y="2992"/>
                  <a:pt x="1043" y="2992"/>
                </a:cubicBezTo>
                <a:cubicBezTo>
                  <a:pt x="1102" y="2992"/>
                  <a:pt x="1268" y="2758"/>
                  <a:pt x="1629" y="2075"/>
                </a:cubicBezTo>
                <a:lnTo>
                  <a:pt x="1629" y="2075"/>
                </a:lnTo>
                <a:cubicBezTo>
                  <a:pt x="1629" y="2075"/>
                  <a:pt x="1150" y="3236"/>
                  <a:pt x="1249" y="3236"/>
                </a:cubicBezTo>
                <a:cubicBezTo>
                  <a:pt x="1289" y="3236"/>
                  <a:pt x="1425" y="3043"/>
                  <a:pt x="1729" y="2500"/>
                </a:cubicBezTo>
                <a:cubicBezTo>
                  <a:pt x="1729" y="2500"/>
                  <a:pt x="1799" y="3076"/>
                  <a:pt x="2186" y="3076"/>
                </a:cubicBezTo>
                <a:cubicBezTo>
                  <a:pt x="2263" y="3076"/>
                  <a:pt x="2351" y="3053"/>
                  <a:pt x="2454" y="3000"/>
                </a:cubicBezTo>
                <a:cubicBezTo>
                  <a:pt x="3079" y="2700"/>
                  <a:pt x="5054" y="300"/>
                  <a:pt x="5054" y="300"/>
                </a:cubicBezTo>
                <a:lnTo>
                  <a:pt x="3604" y="0"/>
                </a:lnTo>
                <a:close/>
              </a:path>
            </a:pathLst>
          </a:custGeom>
          <a:solidFill>
            <a:srgbClr val="FFD9C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8" name="Google Shape;1068;p26"/>
          <p:cNvSpPr/>
          <p:nvPr/>
        </p:nvSpPr>
        <p:spPr>
          <a:xfrm>
            <a:off x="7460546" y="2870709"/>
            <a:ext cx="120650" cy="138747"/>
          </a:xfrm>
          <a:custGeom>
            <a:rect b="b" l="l" r="r" t="t"/>
            <a:pathLst>
              <a:path extrusionOk="0" h="2300" w="2000">
                <a:moveTo>
                  <a:pt x="750" y="0"/>
                </a:moveTo>
                <a:cubicBezTo>
                  <a:pt x="525" y="425"/>
                  <a:pt x="225" y="750"/>
                  <a:pt x="0" y="1050"/>
                </a:cubicBezTo>
                <a:cubicBezTo>
                  <a:pt x="0" y="1050"/>
                  <a:pt x="425" y="2200"/>
                  <a:pt x="1050" y="2300"/>
                </a:cubicBezTo>
                <a:cubicBezTo>
                  <a:pt x="1050" y="2300"/>
                  <a:pt x="1475" y="2000"/>
                  <a:pt x="2000" y="1575"/>
                </a:cubicBezTo>
                <a:cubicBezTo>
                  <a:pt x="1475" y="1150"/>
                  <a:pt x="1050" y="625"/>
                  <a:pt x="750" y="0"/>
                </a:cubicBezTo>
                <a:close/>
              </a:path>
            </a:pathLst>
          </a:custGeom>
          <a:solidFill>
            <a:srgbClr val="AED4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9" name="Google Shape;1069;p26"/>
          <p:cNvSpPr/>
          <p:nvPr/>
        </p:nvSpPr>
        <p:spPr>
          <a:xfrm>
            <a:off x="6186350" y="2687440"/>
            <a:ext cx="55861" cy="33661"/>
          </a:xfrm>
          <a:custGeom>
            <a:rect b="b" l="l" r="r" t="t"/>
            <a:pathLst>
              <a:path extrusionOk="0" h="558" w="926">
                <a:moveTo>
                  <a:pt x="594" y="1"/>
                </a:moveTo>
                <a:cubicBezTo>
                  <a:pt x="536" y="1"/>
                  <a:pt x="471" y="12"/>
                  <a:pt x="401" y="39"/>
                </a:cubicBezTo>
                <a:cubicBezTo>
                  <a:pt x="401" y="39"/>
                  <a:pt x="1" y="439"/>
                  <a:pt x="1" y="539"/>
                </a:cubicBezTo>
                <a:cubicBezTo>
                  <a:pt x="11" y="552"/>
                  <a:pt x="30" y="558"/>
                  <a:pt x="55" y="558"/>
                </a:cubicBezTo>
                <a:cubicBezTo>
                  <a:pt x="267" y="558"/>
                  <a:pt x="926" y="139"/>
                  <a:pt x="926" y="139"/>
                </a:cubicBezTo>
                <a:cubicBezTo>
                  <a:pt x="926" y="139"/>
                  <a:pt x="803" y="1"/>
                  <a:pt x="594" y="1"/>
                </a:cubicBezTo>
                <a:close/>
              </a:path>
            </a:pathLst>
          </a:custGeom>
          <a:solidFill>
            <a:srgbClr val="FFD9C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0" name="Google Shape;1070;p26"/>
          <p:cNvSpPr/>
          <p:nvPr/>
        </p:nvSpPr>
        <p:spPr>
          <a:xfrm>
            <a:off x="7468087" y="2582474"/>
            <a:ext cx="275987" cy="414915"/>
          </a:xfrm>
          <a:custGeom>
            <a:rect b="b" l="l" r="r" t="t"/>
            <a:pathLst>
              <a:path extrusionOk="0" h="6878" w="4575">
                <a:moveTo>
                  <a:pt x="3363" y="0"/>
                </a:moveTo>
                <a:cubicBezTo>
                  <a:pt x="2897" y="0"/>
                  <a:pt x="2075" y="1879"/>
                  <a:pt x="2075" y="1879"/>
                </a:cubicBezTo>
                <a:cubicBezTo>
                  <a:pt x="725" y="4578"/>
                  <a:pt x="725" y="4378"/>
                  <a:pt x="0" y="5403"/>
                </a:cubicBezTo>
                <a:cubicBezTo>
                  <a:pt x="0" y="5403"/>
                  <a:pt x="925" y="6778"/>
                  <a:pt x="1650" y="6878"/>
                </a:cubicBezTo>
                <a:cubicBezTo>
                  <a:pt x="1650" y="6878"/>
                  <a:pt x="4249" y="3953"/>
                  <a:pt x="4574" y="2279"/>
                </a:cubicBezTo>
                <a:cubicBezTo>
                  <a:pt x="4574" y="2279"/>
                  <a:pt x="3949" y="629"/>
                  <a:pt x="3524" y="104"/>
                </a:cubicBezTo>
                <a:cubicBezTo>
                  <a:pt x="3478" y="32"/>
                  <a:pt x="3424" y="0"/>
                  <a:pt x="3363" y="0"/>
                </a:cubicBezTo>
                <a:close/>
              </a:path>
            </a:pathLst>
          </a:custGeom>
          <a:solidFill>
            <a:srgbClr val="1654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1" name="Google Shape;1071;p26"/>
          <p:cNvSpPr/>
          <p:nvPr/>
        </p:nvSpPr>
        <p:spPr>
          <a:xfrm>
            <a:off x="7128816" y="3368275"/>
            <a:ext cx="93504" cy="1055567"/>
          </a:xfrm>
          <a:custGeom>
            <a:rect b="b" l="l" r="r" t="t"/>
            <a:pathLst>
              <a:path extrusionOk="0" h="17498" w="1550">
                <a:moveTo>
                  <a:pt x="0" y="1"/>
                </a:moveTo>
                <a:lnTo>
                  <a:pt x="300" y="17498"/>
                </a:lnTo>
                <a:lnTo>
                  <a:pt x="1250" y="17498"/>
                </a:lnTo>
                <a:lnTo>
                  <a:pt x="1550" y="1"/>
                </a:lnTo>
                <a:close/>
              </a:path>
            </a:pathLst>
          </a:custGeom>
          <a:solidFill>
            <a:srgbClr val="172D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2" name="Google Shape;1072;p26"/>
          <p:cNvSpPr/>
          <p:nvPr/>
        </p:nvSpPr>
        <p:spPr>
          <a:xfrm>
            <a:off x="6148646" y="3368275"/>
            <a:ext cx="87532" cy="1055567"/>
          </a:xfrm>
          <a:custGeom>
            <a:rect b="b" l="l" r="r" t="t"/>
            <a:pathLst>
              <a:path extrusionOk="0" h="17498" w="1451">
                <a:moveTo>
                  <a:pt x="1" y="1"/>
                </a:moveTo>
                <a:lnTo>
                  <a:pt x="201" y="17498"/>
                </a:lnTo>
                <a:lnTo>
                  <a:pt x="1251" y="17498"/>
                </a:lnTo>
                <a:lnTo>
                  <a:pt x="1451" y="1"/>
                </a:lnTo>
                <a:close/>
              </a:path>
            </a:pathLst>
          </a:custGeom>
          <a:solidFill>
            <a:srgbClr val="172D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3" name="Google Shape;1073;p26"/>
          <p:cNvSpPr/>
          <p:nvPr/>
        </p:nvSpPr>
        <p:spPr>
          <a:xfrm>
            <a:off x="6003925" y="3404542"/>
            <a:ext cx="1363164" cy="1073664"/>
          </a:xfrm>
          <a:custGeom>
            <a:rect b="b" l="l" r="r" t="t"/>
            <a:pathLst>
              <a:path extrusionOk="0" h="17798" w="22597">
                <a:moveTo>
                  <a:pt x="0" y="1"/>
                </a:moveTo>
                <a:lnTo>
                  <a:pt x="300" y="17797"/>
                </a:lnTo>
                <a:lnTo>
                  <a:pt x="1350" y="17797"/>
                </a:lnTo>
                <a:lnTo>
                  <a:pt x="1650" y="1875"/>
                </a:lnTo>
                <a:lnTo>
                  <a:pt x="20922" y="1875"/>
                </a:lnTo>
                <a:lnTo>
                  <a:pt x="21147" y="17797"/>
                </a:lnTo>
                <a:lnTo>
                  <a:pt x="22271" y="17797"/>
                </a:lnTo>
                <a:lnTo>
                  <a:pt x="22596" y="1"/>
                </a:lnTo>
                <a:lnTo>
                  <a:pt x="20922" y="1"/>
                </a:lnTo>
                <a:lnTo>
                  <a:pt x="20922" y="501"/>
                </a:lnTo>
                <a:lnTo>
                  <a:pt x="1650" y="501"/>
                </a:lnTo>
                <a:lnTo>
                  <a:pt x="1650" y="1"/>
                </a:lnTo>
                <a:close/>
              </a:path>
            </a:pathLst>
          </a:custGeom>
          <a:solidFill>
            <a:srgbClr val="29404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4" name="Google Shape;1074;p26"/>
          <p:cNvSpPr/>
          <p:nvPr/>
        </p:nvSpPr>
        <p:spPr>
          <a:xfrm>
            <a:off x="5827473" y="3359298"/>
            <a:ext cx="1615021" cy="75467"/>
          </a:xfrm>
          <a:custGeom>
            <a:rect b="b" l="l" r="r" t="t"/>
            <a:pathLst>
              <a:path extrusionOk="0" h="1251" w="26772">
                <a:moveTo>
                  <a:pt x="1" y="1"/>
                </a:moveTo>
                <a:lnTo>
                  <a:pt x="1" y="1251"/>
                </a:lnTo>
                <a:lnTo>
                  <a:pt x="26771" y="1251"/>
                </a:lnTo>
                <a:lnTo>
                  <a:pt x="26771" y="1"/>
                </a:lnTo>
                <a:close/>
              </a:path>
            </a:pathLst>
          </a:custGeom>
          <a:solidFill>
            <a:srgbClr val="F46C6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5" name="Google Shape;1075;p26"/>
          <p:cNvSpPr/>
          <p:nvPr/>
        </p:nvSpPr>
        <p:spPr>
          <a:xfrm>
            <a:off x="5827473" y="3247684"/>
            <a:ext cx="1615021" cy="113109"/>
          </a:xfrm>
          <a:custGeom>
            <a:rect b="b" l="l" r="r" t="t"/>
            <a:pathLst>
              <a:path extrusionOk="0" h="1875" w="26772">
                <a:moveTo>
                  <a:pt x="3025" y="0"/>
                </a:moveTo>
                <a:lnTo>
                  <a:pt x="1" y="1875"/>
                </a:lnTo>
                <a:lnTo>
                  <a:pt x="26771" y="1875"/>
                </a:lnTo>
                <a:lnTo>
                  <a:pt x="23747" y="0"/>
                </a:lnTo>
                <a:close/>
              </a:path>
            </a:pathLst>
          </a:custGeom>
          <a:solidFill>
            <a:srgbClr val="EF898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6" name="Google Shape;1076;p26"/>
          <p:cNvSpPr/>
          <p:nvPr/>
        </p:nvSpPr>
        <p:spPr>
          <a:xfrm>
            <a:off x="6166744" y="3261257"/>
            <a:ext cx="666531" cy="43736"/>
          </a:xfrm>
          <a:custGeom>
            <a:rect b="b" l="l" r="r" t="t"/>
            <a:pathLst>
              <a:path extrusionOk="0" h="725" w="11049">
                <a:moveTo>
                  <a:pt x="426" y="0"/>
                </a:moveTo>
                <a:cubicBezTo>
                  <a:pt x="201" y="0"/>
                  <a:pt x="1" y="200"/>
                  <a:pt x="1" y="400"/>
                </a:cubicBezTo>
                <a:cubicBezTo>
                  <a:pt x="1" y="625"/>
                  <a:pt x="201" y="725"/>
                  <a:pt x="426" y="725"/>
                </a:cubicBezTo>
                <a:lnTo>
                  <a:pt x="10724" y="725"/>
                </a:lnTo>
                <a:cubicBezTo>
                  <a:pt x="10824" y="725"/>
                  <a:pt x="11049" y="625"/>
                  <a:pt x="11049" y="400"/>
                </a:cubicBezTo>
                <a:cubicBezTo>
                  <a:pt x="11049" y="200"/>
                  <a:pt x="10824" y="0"/>
                  <a:pt x="10724" y="0"/>
                </a:cubicBezTo>
                <a:close/>
              </a:path>
            </a:pathLst>
          </a:custGeom>
          <a:solidFill>
            <a:srgbClr val="CAD6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7" name="Google Shape;1077;p26"/>
          <p:cNvSpPr/>
          <p:nvPr/>
        </p:nvSpPr>
        <p:spPr>
          <a:xfrm>
            <a:off x="6192382" y="3261257"/>
            <a:ext cx="60" cy="60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CB7D7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8" name="Google Shape;1078;p26"/>
          <p:cNvSpPr/>
          <p:nvPr/>
        </p:nvSpPr>
        <p:spPr>
          <a:xfrm>
            <a:off x="6166744" y="3261257"/>
            <a:ext cx="208182" cy="43736"/>
          </a:xfrm>
          <a:custGeom>
            <a:rect b="b" l="l" r="r" t="t"/>
            <a:pathLst>
              <a:path extrusionOk="0" h="725" w="3451">
                <a:moveTo>
                  <a:pt x="426" y="0"/>
                </a:moveTo>
                <a:cubicBezTo>
                  <a:pt x="201" y="0"/>
                  <a:pt x="1" y="200"/>
                  <a:pt x="1" y="400"/>
                </a:cubicBezTo>
                <a:cubicBezTo>
                  <a:pt x="1" y="625"/>
                  <a:pt x="201" y="725"/>
                  <a:pt x="426" y="725"/>
                </a:cubicBezTo>
                <a:lnTo>
                  <a:pt x="3325" y="725"/>
                </a:lnTo>
                <a:cubicBezTo>
                  <a:pt x="3225" y="725"/>
                  <a:pt x="3225" y="625"/>
                  <a:pt x="3225" y="525"/>
                </a:cubicBezTo>
                <a:cubicBezTo>
                  <a:pt x="3225" y="300"/>
                  <a:pt x="3325" y="200"/>
                  <a:pt x="3450" y="100"/>
                </a:cubicBezTo>
                <a:lnTo>
                  <a:pt x="3325" y="100"/>
                </a:lnTo>
                <a:cubicBezTo>
                  <a:pt x="3225" y="100"/>
                  <a:pt x="3125" y="0"/>
                  <a:pt x="3125" y="0"/>
                </a:cubicBezTo>
                <a:close/>
              </a:path>
            </a:pathLst>
          </a:custGeom>
          <a:solidFill>
            <a:srgbClr val="ADBBB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9" name="Google Shape;1079;p26"/>
          <p:cNvSpPr/>
          <p:nvPr/>
        </p:nvSpPr>
        <p:spPr>
          <a:xfrm>
            <a:off x="6349229" y="2928019"/>
            <a:ext cx="496113" cy="339328"/>
          </a:xfrm>
          <a:custGeom>
            <a:rect b="b" l="l" r="r" t="t"/>
            <a:pathLst>
              <a:path extrusionOk="0" h="5625" w="8224">
                <a:moveTo>
                  <a:pt x="300" y="0"/>
                </a:moveTo>
                <a:cubicBezTo>
                  <a:pt x="200" y="0"/>
                  <a:pt x="100" y="100"/>
                  <a:pt x="0" y="200"/>
                </a:cubicBezTo>
                <a:lnTo>
                  <a:pt x="0" y="5299"/>
                </a:lnTo>
                <a:cubicBezTo>
                  <a:pt x="0" y="5524"/>
                  <a:pt x="100" y="5624"/>
                  <a:pt x="300" y="5624"/>
                </a:cubicBezTo>
                <a:lnTo>
                  <a:pt x="7799" y="5624"/>
                </a:lnTo>
                <a:cubicBezTo>
                  <a:pt x="8024" y="5624"/>
                  <a:pt x="8124" y="5524"/>
                  <a:pt x="8124" y="5424"/>
                </a:cubicBezTo>
                <a:lnTo>
                  <a:pt x="8224" y="300"/>
                </a:lnTo>
                <a:cubicBezTo>
                  <a:pt x="8224" y="100"/>
                  <a:pt x="8024" y="0"/>
                  <a:pt x="7924" y="0"/>
                </a:cubicBezTo>
                <a:close/>
              </a:path>
            </a:pathLst>
          </a:custGeom>
          <a:solidFill>
            <a:srgbClr val="D6E3E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0" name="Google Shape;1080;p26"/>
          <p:cNvSpPr/>
          <p:nvPr/>
        </p:nvSpPr>
        <p:spPr>
          <a:xfrm>
            <a:off x="6349229" y="2928019"/>
            <a:ext cx="31731" cy="339328"/>
          </a:xfrm>
          <a:custGeom>
            <a:rect b="b" l="l" r="r" t="t"/>
            <a:pathLst>
              <a:path extrusionOk="0" h="5625" w="526">
                <a:moveTo>
                  <a:pt x="300" y="0"/>
                </a:moveTo>
                <a:cubicBezTo>
                  <a:pt x="200" y="0"/>
                  <a:pt x="100" y="100"/>
                  <a:pt x="0" y="200"/>
                </a:cubicBezTo>
                <a:lnTo>
                  <a:pt x="0" y="5299"/>
                </a:lnTo>
                <a:cubicBezTo>
                  <a:pt x="0" y="5524"/>
                  <a:pt x="100" y="5624"/>
                  <a:pt x="300" y="5624"/>
                </a:cubicBezTo>
                <a:lnTo>
                  <a:pt x="525" y="5624"/>
                </a:lnTo>
                <a:cubicBezTo>
                  <a:pt x="300" y="5624"/>
                  <a:pt x="200" y="5524"/>
                  <a:pt x="200" y="5299"/>
                </a:cubicBezTo>
                <a:lnTo>
                  <a:pt x="300" y="200"/>
                </a:lnTo>
                <a:cubicBezTo>
                  <a:pt x="300" y="100"/>
                  <a:pt x="300" y="0"/>
                  <a:pt x="425" y="0"/>
                </a:cubicBezTo>
                <a:close/>
              </a:path>
            </a:pathLst>
          </a:custGeom>
          <a:solidFill>
            <a:srgbClr val="ABBBB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1" name="Google Shape;1081;p26"/>
          <p:cNvSpPr/>
          <p:nvPr/>
        </p:nvSpPr>
        <p:spPr>
          <a:xfrm>
            <a:off x="7172619" y="1867515"/>
            <a:ext cx="30022" cy="46867"/>
          </a:xfrm>
          <a:custGeom>
            <a:rect b="b" l="l" r="r" t="t"/>
            <a:pathLst>
              <a:path extrusionOk="0" h="626" w="401">
                <a:moveTo>
                  <a:pt x="201" y="1"/>
                </a:moveTo>
                <a:cubicBezTo>
                  <a:pt x="101" y="1"/>
                  <a:pt x="1" y="101"/>
                  <a:pt x="1" y="301"/>
                </a:cubicBezTo>
                <a:cubicBezTo>
                  <a:pt x="1" y="526"/>
                  <a:pt x="101" y="626"/>
                  <a:pt x="201" y="626"/>
                </a:cubicBezTo>
                <a:cubicBezTo>
                  <a:pt x="301" y="626"/>
                  <a:pt x="401" y="526"/>
                  <a:pt x="401" y="301"/>
                </a:cubicBezTo>
                <a:cubicBezTo>
                  <a:pt x="401" y="101"/>
                  <a:pt x="301" y="1"/>
                  <a:pt x="201" y="1"/>
                </a:cubicBezTo>
                <a:close/>
              </a:path>
            </a:pathLst>
          </a:custGeom>
          <a:solidFill>
            <a:srgbClr val="172D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2" name="Google Shape;1082;p26"/>
          <p:cNvSpPr/>
          <p:nvPr/>
        </p:nvSpPr>
        <p:spPr>
          <a:xfrm flipH="1">
            <a:off x="5847147" y="2119170"/>
            <a:ext cx="75475" cy="16582"/>
          </a:xfrm>
          <a:custGeom>
            <a:rect b="b" l="l" r="r" t="t"/>
            <a:pathLst>
              <a:path extrusionOk="0" h="368" w="1675">
                <a:moveTo>
                  <a:pt x="0" y="0"/>
                </a:moveTo>
                <a:cubicBezTo>
                  <a:pt x="0" y="0"/>
                  <a:pt x="278" y="367"/>
                  <a:pt x="774" y="367"/>
                </a:cubicBezTo>
                <a:cubicBezTo>
                  <a:pt x="1022" y="367"/>
                  <a:pt x="1325" y="275"/>
                  <a:pt x="1675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3" name="Google Shape;1083;p26"/>
          <p:cNvSpPr/>
          <p:nvPr/>
        </p:nvSpPr>
        <p:spPr>
          <a:xfrm>
            <a:off x="5928606" y="1959740"/>
            <a:ext cx="30022" cy="46867"/>
          </a:xfrm>
          <a:custGeom>
            <a:rect b="b" l="l" r="r" t="t"/>
            <a:pathLst>
              <a:path extrusionOk="0" h="626" w="401">
                <a:moveTo>
                  <a:pt x="201" y="1"/>
                </a:moveTo>
                <a:cubicBezTo>
                  <a:pt x="101" y="1"/>
                  <a:pt x="1" y="101"/>
                  <a:pt x="1" y="301"/>
                </a:cubicBezTo>
                <a:cubicBezTo>
                  <a:pt x="1" y="526"/>
                  <a:pt x="101" y="626"/>
                  <a:pt x="201" y="626"/>
                </a:cubicBezTo>
                <a:cubicBezTo>
                  <a:pt x="301" y="626"/>
                  <a:pt x="401" y="526"/>
                  <a:pt x="401" y="301"/>
                </a:cubicBezTo>
                <a:cubicBezTo>
                  <a:pt x="401" y="101"/>
                  <a:pt x="301" y="1"/>
                  <a:pt x="201" y="1"/>
                </a:cubicBezTo>
                <a:close/>
              </a:path>
            </a:pathLst>
          </a:custGeom>
          <a:solidFill>
            <a:srgbClr val="172D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4" name="Google Shape;1084;p26"/>
          <p:cNvSpPr/>
          <p:nvPr/>
        </p:nvSpPr>
        <p:spPr>
          <a:xfrm>
            <a:off x="5835406" y="1976390"/>
            <a:ext cx="30022" cy="46867"/>
          </a:xfrm>
          <a:custGeom>
            <a:rect b="b" l="l" r="r" t="t"/>
            <a:pathLst>
              <a:path extrusionOk="0" h="626" w="401">
                <a:moveTo>
                  <a:pt x="201" y="1"/>
                </a:moveTo>
                <a:cubicBezTo>
                  <a:pt x="101" y="1"/>
                  <a:pt x="1" y="101"/>
                  <a:pt x="1" y="301"/>
                </a:cubicBezTo>
                <a:cubicBezTo>
                  <a:pt x="1" y="526"/>
                  <a:pt x="101" y="626"/>
                  <a:pt x="201" y="626"/>
                </a:cubicBezTo>
                <a:cubicBezTo>
                  <a:pt x="301" y="626"/>
                  <a:pt x="401" y="526"/>
                  <a:pt x="401" y="301"/>
                </a:cubicBezTo>
                <a:cubicBezTo>
                  <a:pt x="401" y="101"/>
                  <a:pt x="301" y="1"/>
                  <a:pt x="201" y="1"/>
                </a:cubicBezTo>
                <a:close/>
              </a:path>
            </a:pathLst>
          </a:custGeom>
          <a:solidFill>
            <a:srgbClr val="172D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5" name="Google Shape;1085;p26"/>
          <p:cNvSpPr/>
          <p:nvPr/>
        </p:nvSpPr>
        <p:spPr>
          <a:xfrm>
            <a:off x="5914998" y="1919280"/>
            <a:ext cx="43776" cy="13866"/>
          </a:xfrm>
          <a:custGeom>
            <a:rect b="b" l="l" r="r" t="t"/>
            <a:pathLst>
              <a:path extrusionOk="0" h="396" w="1251">
                <a:moveTo>
                  <a:pt x="606" y="1"/>
                </a:moveTo>
                <a:cubicBezTo>
                  <a:pt x="407" y="1"/>
                  <a:pt x="191" y="96"/>
                  <a:pt x="0" y="395"/>
                </a:cubicBezTo>
                <a:lnTo>
                  <a:pt x="1250" y="295"/>
                </a:lnTo>
                <a:cubicBezTo>
                  <a:pt x="1250" y="295"/>
                  <a:pt x="956" y="1"/>
                  <a:pt x="606" y="1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6" name="Google Shape;1086;p26"/>
          <p:cNvSpPr/>
          <p:nvPr/>
        </p:nvSpPr>
        <p:spPr>
          <a:xfrm>
            <a:off x="5821461" y="1940080"/>
            <a:ext cx="43776" cy="13866"/>
          </a:xfrm>
          <a:custGeom>
            <a:rect b="b" l="l" r="r" t="t"/>
            <a:pathLst>
              <a:path extrusionOk="0" h="396" w="1251">
                <a:moveTo>
                  <a:pt x="606" y="1"/>
                </a:moveTo>
                <a:cubicBezTo>
                  <a:pt x="407" y="1"/>
                  <a:pt x="191" y="96"/>
                  <a:pt x="0" y="395"/>
                </a:cubicBezTo>
                <a:lnTo>
                  <a:pt x="1250" y="295"/>
                </a:lnTo>
                <a:cubicBezTo>
                  <a:pt x="1250" y="295"/>
                  <a:pt x="956" y="1"/>
                  <a:pt x="606" y="1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7" name="Google Shape;1087;p26"/>
          <p:cNvSpPr/>
          <p:nvPr/>
        </p:nvSpPr>
        <p:spPr>
          <a:xfrm flipH="1">
            <a:off x="7140847" y="2054783"/>
            <a:ext cx="75476" cy="16582"/>
          </a:xfrm>
          <a:custGeom>
            <a:rect b="b" l="l" r="r" t="t"/>
            <a:pathLst>
              <a:path extrusionOk="0" h="368" w="1675">
                <a:moveTo>
                  <a:pt x="0" y="0"/>
                </a:moveTo>
                <a:cubicBezTo>
                  <a:pt x="0" y="0"/>
                  <a:pt x="278" y="367"/>
                  <a:pt x="774" y="367"/>
                </a:cubicBezTo>
                <a:cubicBezTo>
                  <a:pt x="1022" y="367"/>
                  <a:pt x="1325" y="275"/>
                  <a:pt x="1675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8" name="Google Shape;1088;p26"/>
          <p:cNvSpPr/>
          <p:nvPr/>
        </p:nvSpPr>
        <p:spPr>
          <a:xfrm>
            <a:off x="7047744" y="1867515"/>
            <a:ext cx="30022" cy="46867"/>
          </a:xfrm>
          <a:custGeom>
            <a:rect b="b" l="l" r="r" t="t"/>
            <a:pathLst>
              <a:path extrusionOk="0" h="626" w="401">
                <a:moveTo>
                  <a:pt x="201" y="1"/>
                </a:moveTo>
                <a:cubicBezTo>
                  <a:pt x="101" y="1"/>
                  <a:pt x="1" y="101"/>
                  <a:pt x="1" y="301"/>
                </a:cubicBezTo>
                <a:cubicBezTo>
                  <a:pt x="1" y="526"/>
                  <a:pt x="101" y="626"/>
                  <a:pt x="201" y="626"/>
                </a:cubicBezTo>
                <a:cubicBezTo>
                  <a:pt x="301" y="626"/>
                  <a:pt x="401" y="526"/>
                  <a:pt x="401" y="301"/>
                </a:cubicBezTo>
                <a:cubicBezTo>
                  <a:pt x="401" y="101"/>
                  <a:pt x="301" y="1"/>
                  <a:pt x="201" y="1"/>
                </a:cubicBezTo>
                <a:close/>
              </a:path>
            </a:pathLst>
          </a:custGeom>
          <a:solidFill>
            <a:srgbClr val="172D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9" name="Google Shape;1089;p26"/>
          <p:cNvSpPr/>
          <p:nvPr/>
        </p:nvSpPr>
        <p:spPr>
          <a:xfrm>
            <a:off x="7032286" y="1811996"/>
            <a:ext cx="89040" cy="16831"/>
          </a:xfrm>
          <a:custGeom>
            <a:rect b="b" l="l" r="r" t="t"/>
            <a:pathLst>
              <a:path extrusionOk="0" h="279" w="1476">
                <a:moveTo>
                  <a:pt x="705" y="1"/>
                </a:moveTo>
                <a:cubicBezTo>
                  <a:pt x="487" y="1"/>
                  <a:pt x="243" y="70"/>
                  <a:pt x="1" y="278"/>
                </a:cubicBezTo>
                <a:lnTo>
                  <a:pt x="1476" y="278"/>
                </a:lnTo>
                <a:cubicBezTo>
                  <a:pt x="1476" y="278"/>
                  <a:pt x="1142" y="1"/>
                  <a:pt x="705" y="1"/>
                </a:cubicBezTo>
                <a:close/>
              </a:path>
            </a:pathLst>
          </a:custGeom>
          <a:solidFill>
            <a:srgbClr val="51302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093" name="Shape 10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4" name="Google Shape;1094;p27"/>
          <p:cNvSpPr/>
          <p:nvPr/>
        </p:nvSpPr>
        <p:spPr>
          <a:xfrm>
            <a:off x="1626450" y="2949225"/>
            <a:ext cx="5891100" cy="1720800"/>
          </a:xfrm>
          <a:prstGeom prst="rect">
            <a:avLst/>
          </a:prstGeom>
          <a:solidFill>
            <a:srgbClr val="F46C6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5" name="Google Shape;1095;p27"/>
          <p:cNvSpPr txBox="1"/>
          <p:nvPr>
            <p:ph idx="3" type="subTitle"/>
          </p:nvPr>
        </p:nvSpPr>
        <p:spPr>
          <a:xfrm>
            <a:off x="5320972" y="3557625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“Despite being red, Mars is a cold place, not hot. It’s full of iron oxide dust, which gives the planet its reddish cast”</a:t>
            </a:r>
            <a:endParaRPr/>
          </a:p>
        </p:txBody>
      </p:sp>
      <p:sp>
        <p:nvSpPr>
          <p:cNvPr id="1096" name="Google Shape;1096;p27"/>
          <p:cNvSpPr txBox="1"/>
          <p:nvPr>
            <p:ph idx="1" type="subTitle"/>
          </p:nvPr>
        </p:nvSpPr>
        <p:spPr>
          <a:xfrm>
            <a:off x="1941747" y="3557625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“Jupiter is a gas giant and the biggest planet in our Solar System. It’s the fourth-brightest object in the sky” </a:t>
            </a:r>
            <a:endParaRPr/>
          </a:p>
        </p:txBody>
      </p:sp>
      <p:sp>
        <p:nvSpPr>
          <p:cNvPr id="1097" name="Google Shape;1097;p27"/>
          <p:cNvSpPr txBox="1"/>
          <p:nvPr>
            <p:ph idx="4" type="ctrTitle"/>
          </p:nvPr>
        </p:nvSpPr>
        <p:spPr>
          <a:xfrm>
            <a:off x="1533599" y="429825"/>
            <a:ext cx="60546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TESTIMONIALS</a:t>
            </a:r>
            <a:endParaRPr/>
          </a:p>
        </p:txBody>
      </p:sp>
      <p:sp>
        <p:nvSpPr>
          <p:cNvPr id="1098" name="Google Shape;1098;p27"/>
          <p:cNvSpPr txBox="1"/>
          <p:nvPr>
            <p:ph idx="2" type="ctrTitle"/>
          </p:nvPr>
        </p:nvSpPr>
        <p:spPr>
          <a:xfrm>
            <a:off x="5320959" y="2989125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FFFFFF"/>
                </a:solidFill>
              </a:rPr>
              <a:t>Carla Coe</a:t>
            </a:r>
            <a:endParaRPr sz="1400">
              <a:solidFill>
                <a:srgbClr val="FFFFFF"/>
              </a:solidFill>
            </a:endParaRPr>
          </a:p>
        </p:txBody>
      </p:sp>
      <p:sp>
        <p:nvSpPr>
          <p:cNvPr id="1099" name="Google Shape;1099;p27"/>
          <p:cNvSpPr txBox="1"/>
          <p:nvPr>
            <p:ph type="ctrTitle"/>
          </p:nvPr>
        </p:nvSpPr>
        <p:spPr>
          <a:xfrm>
            <a:off x="1941734" y="2989125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FFFFFF"/>
                </a:solidFill>
              </a:rPr>
              <a:t>John Patterson</a:t>
            </a:r>
            <a:endParaRPr sz="1400">
              <a:solidFill>
                <a:srgbClr val="FFFFFF"/>
              </a:solidFill>
            </a:endParaRPr>
          </a:p>
        </p:txBody>
      </p:sp>
      <p:grpSp>
        <p:nvGrpSpPr>
          <p:cNvPr id="1100" name="Google Shape;1100;p27"/>
          <p:cNvGrpSpPr/>
          <p:nvPr/>
        </p:nvGrpSpPr>
        <p:grpSpPr>
          <a:xfrm>
            <a:off x="4305468" y="1066720"/>
            <a:ext cx="3912272" cy="2279545"/>
            <a:chOff x="4305468" y="1066720"/>
            <a:chExt cx="3912272" cy="2279545"/>
          </a:xfrm>
        </p:grpSpPr>
        <p:sp>
          <p:nvSpPr>
            <p:cNvPr id="1101" name="Google Shape;1101;p27"/>
            <p:cNvSpPr/>
            <p:nvPr/>
          </p:nvSpPr>
          <p:spPr>
            <a:xfrm>
              <a:off x="5301250" y="1128350"/>
              <a:ext cx="1977000" cy="19770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102" name="Google Shape;1102;p27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4305468" y="1066720"/>
              <a:ext cx="3912272" cy="227954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103" name="Google Shape;1103;p27"/>
          <p:cNvGrpSpPr/>
          <p:nvPr/>
        </p:nvGrpSpPr>
        <p:grpSpPr>
          <a:xfrm>
            <a:off x="1141205" y="1150920"/>
            <a:ext cx="3482375" cy="2111118"/>
            <a:chOff x="1141205" y="1150920"/>
            <a:chExt cx="3482375" cy="2111118"/>
          </a:xfrm>
        </p:grpSpPr>
        <p:grpSp>
          <p:nvGrpSpPr>
            <p:cNvPr id="1104" name="Google Shape;1104;p27"/>
            <p:cNvGrpSpPr/>
            <p:nvPr/>
          </p:nvGrpSpPr>
          <p:grpSpPr>
            <a:xfrm>
              <a:off x="1141205" y="1150920"/>
              <a:ext cx="3482375" cy="2111118"/>
              <a:chOff x="1593276" y="1675820"/>
              <a:chExt cx="2578200" cy="1562981"/>
            </a:xfrm>
          </p:grpSpPr>
          <p:sp>
            <p:nvSpPr>
              <p:cNvPr id="1105" name="Google Shape;1105;p27"/>
              <p:cNvSpPr/>
              <p:nvPr/>
            </p:nvSpPr>
            <p:spPr>
              <a:xfrm>
                <a:off x="2146343" y="1675820"/>
                <a:ext cx="1469700" cy="14697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pic>
            <p:nvPicPr>
              <p:cNvPr id="1106" name="Google Shape;1106;p27"/>
              <p:cNvPicPr preferRelativeResize="0"/>
              <p:nvPr/>
            </p:nvPicPr>
            <p:blipFill>
              <a:blip r:embed="rId4">
                <a:alphaModFix/>
              </a:blip>
              <a:stretch>
                <a:fillRect/>
              </a:stretch>
            </p:blipFill>
            <p:spPr>
              <a:xfrm>
                <a:off x="1593276" y="1736575"/>
                <a:ext cx="2578200" cy="1502227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sp>
          <p:nvSpPr>
            <p:cNvPr id="1107" name="Google Shape;1107;p27"/>
            <p:cNvSpPr/>
            <p:nvPr/>
          </p:nvSpPr>
          <p:spPr>
            <a:xfrm flipH="1">
              <a:off x="2804275" y="2416456"/>
              <a:ext cx="336600" cy="96488"/>
            </a:xfrm>
            <a:custGeom>
              <a:rect b="b" l="l" r="r" t="t"/>
              <a:pathLst>
                <a:path extrusionOk="0" h="368" w="1675">
                  <a:moveTo>
                    <a:pt x="0" y="0"/>
                  </a:moveTo>
                  <a:cubicBezTo>
                    <a:pt x="0" y="0"/>
                    <a:pt x="278" y="367"/>
                    <a:pt x="774" y="367"/>
                  </a:cubicBezTo>
                  <a:cubicBezTo>
                    <a:pt x="1022" y="367"/>
                    <a:pt x="1325" y="275"/>
                    <a:pt x="167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111" name="Shape 11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2" name="Google Shape;1112;p28"/>
          <p:cNvSpPr txBox="1"/>
          <p:nvPr>
            <p:ph idx="6" type="ctrTitle"/>
          </p:nvPr>
        </p:nvSpPr>
        <p:spPr>
          <a:xfrm>
            <a:off x="1533599" y="429825"/>
            <a:ext cx="60546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AWARDS</a:t>
            </a:r>
            <a:endParaRPr/>
          </a:p>
        </p:txBody>
      </p:sp>
      <p:sp>
        <p:nvSpPr>
          <p:cNvPr id="1113" name="Google Shape;1113;p28"/>
          <p:cNvSpPr txBox="1"/>
          <p:nvPr>
            <p:ph type="ctrTitle"/>
          </p:nvPr>
        </p:nvSpPr>
        <p:spPr>
          <a:xfrm>
            <a:off x="1009313" y="3082625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</a:t>
            </a:r>
            <a:endParaRPr/>
          </a:p>
        </p:txBody>
      </p:sp>
      <p:sp>
        <p:nvSpPr>
          <p:cNvPr id="1114" name="Google Shape;1114;p28"/>
          <p:cNvSpPr txBox="1"/>
          <p:nvPr>
            <p:ph idx="1" type="subTitle"/>
          </p:nvPr>
        </p:nvSpPr>
        <p:spPr>
          <a:xfrm>
            <a:off x="1009313" y="3611875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</a:rPr>
              <a:t>Mercury is the closest planet to the Sun and the smallest one in the Solar System—it’s only a bit larger than our Moon</a:t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115" name="Google Shape;1115;p28"/>
          <p:cNvSpPr txBox="1"/>
          <p:nvPr>
            <p:ph idx="2" type="ctrTitle"/>
          </p:nvPr>
        </p:nvSpPr>
        <p:spPr>
          <a:xfrm>
            <a:off x="3660288" y="3082625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</a:t>
            </a:r>
            <a:endParaRPr/>
          </a:p>
        </p:txBody>
      </p:sp>
      <p:sp>
        <p:nvSpPr>
          <p:cNvPr id="1116" name="Google Shape;1116;p28"/>
          <p:cNvSpPr txBox="1"/>
          <p:nvPr>
            <p:ph idx="3" type="subTitle"/>
          </p:nvPr>
        </p:nvSpPr>
        <p:spPr>
          <a:xfrm>
            <a:off x="3660288" y="3611875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</a:rPr>
              <a:t>Venus has a beautiful name and is the second planet from the Sun. It’s terribly hot,</a:t>
            </a:r>
            <a:r>
              <a:rPr lang="es"/>
              <a:t> </a:t>
            </a:r>
            <a:r>
              <a:rPr lang="es">
                <a:solidFill>
                  <a:srgbClr val="FFFFFF"/>
                </a:solidFill>
              </a:rPr>
              <a:t>even hotter than Mercury </a:t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117" name="Google Shape;1117;p28"/>
          <p:cNvSpPr txBox="1"/>
          <p:nvPr>
            <p:ph idx="4" type="ctrTitle"/>
          </p:nvPr>
        </p:nvSpPr>
        <p:spPr>
          <a:xfrm>
            <a:off x="6311263" y="3082625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Mars</a:t>
            </a:r>
            <a:endParaRPr/>
          </a:p>
        </p:txBody>
      </p:sp>
      <p:sp>
        <p:nvSpPr>
          <p:cNvPr id="1118" name="Google Shape;1118;p28"/>
          <p:cNvSpPr txBox="1"/>
          <p:nvPr>
            <p:ph idx="5" type="subTitle"/>
          </p:nvPr>
        </p:nvSpPr>
        <p:spPr>
          <a:xfrm>
            <a:off x="6311263" y="3611875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</a:rPr>
              <a:t>Despite being red, Mars is a cold place, not hot. </a:t>
            </a:r>
            <a:r>
              <a:rPr lang="es"/>
              <a:t>It’s</a:t>
            </a:r>
            <a:r>
              <a:rPr lang="es">
                <a:solidFill>
                  <a:srgbClr val="FFFFFF"/>
                </a:solidFill>
              </a:rPr>
              <a:t> full of iron oxide dust, which gives the planet its reddish cast</a:t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119" name="Google Shape;1119;p28"/>
          <p:cNvSpPr/>
          <p:nvPr/>
        </p:nvSpPr>
        <p:spPr>
          <a:xfrm>
            <a:off x="1495775" y="2321700"/>
            <a:ext cx="908400" cy="908400"/>
          </a:xfrm>
          <a:prstGeom prst="ellipse">
            <a:avLst/>
          </a:prstGeom>
          <a:solidFill>
            <a:srgbClr val="123D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0" name="Google Shape;1120;p28"/>
          <p:cNvSpPr/>
          <p:nvPr/>
        </p:nvSpPr>
        <p:spPr>
          <a:xfrm>
            <a:off x="4118113" y="2321700"/>
            <a:ext cx="908400" cy="908400"/>
          </a:xfrm>
          <a:prstGeom prst="ellipse">
            <a:avLst/>
          </a:prstGeom>
          <a:solidFill>
            <a:srgbClr val="123D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1" name="Google Shape;1121;p28"/>
          <p:cNvSpPr/>
          <p:nvPr/>
        </p:nvSpPr>
        <p:spPr>
          <a:xfrm>
            <a:off x="6797713" y="2321700"/>
            <a:ext cx="908400" cy="908400"/>
          </a:xfrm>
          <a:prstGeom prst="ellipse">
            <a:avLst/>
          </a:prstGeom>
          <a:solidFill>
            <a:srgbClr val="123D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22" name="Google Shape;1122;p28"/>
          <p:cNvGrpSpPr/>
          <p:nvPr/>
        </p:nvGrpSpPr>
        <p:grpSpPr>
          <a:xfrm>
            <a:off x="1756276" y="2580285"/>
            <a:ext cx="387388" cy="389184"/>
            <a:chOff x="-12199250" y="2530225"/>
            <a:chExt cx="352075" cy="353675"/>
          </a:xfrm>
        </p:grpSpPr>
        <p:sp>
          <p:nvSpPr>
            <p:cNvPr id="1123" name="Google Shape;1123;p28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28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28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28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7" name="Google Shape;1127;p28"/>
          <p:cNvGrpSpPr/>
          <p:nvPr/>
        </p:nvGrpSpPr>
        <p:grpSpPr>
          <a:xfrm>
            <a:off x="7082376" y="2607004"/>
            <a:ext cx="339097" cy="337779"/>
            <a:chOff x="-42062025" y="2316000"/>
            <a:chExt cx="319000" cy="317700"/>
          </a:xfrm>
        </p:grpSpPr>
        <p:sp>
          <p:nvSpPr>
            <p:cNvPr id="1128" name="Google Shape;1128;p28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28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0" name="Google Shape;1130;p28"/>
          <p:cNvGrpSpPr/>
          <p:nvPr/>
        </p:nvGrpSpPr>
        <p:grpSpPr>
          <a:xfrm>
            <a:off x="4398894" y="2613831"/>
            <a:ext cx="324131" cy="324129"/>
            <a:chOff x="5648375" y="1427025"/>
            <a:chExt cx="483200" cy="483125"/>
          </a:xfrm>
        </p:grpSpPr>
        <p:sp>
          <p:nvSpPr>
            <p:cNvPr id="1131" name="Google Shape;1131;p28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1132" name="Google Shape;1132;p28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3ECDD"/>
        </a:solidFill>
      </p:bgPr>
    </p:bg>
    <p:spTree>
      <p:nvGrpSpPr>
        <p:cNvPr id="1136" name="Shape 11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7" name="Google Shape;1137;p29"/>
          <p:cNvSpPr txBox="1"/>
          <p:nvPr/>
        </p:nvSpPr>
        <p:spPr>
          <a:xfrm>
            <a:off x="2779575" y="2055284"/>
            <a:ext cx="972000" cy="230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46C68"/>
                </a:solidFill>
                <a:latin typeface="Anton"/>
                <a:ea typeface="Anton"/>
                <a:cs typeface="Anton"/>
                <a:sym typeface="Anton"/>
              </a:rPr>
              <a:t>Goal</a:t>
            </a:r>
            <a:r>
              <a:rPr lang="es">
                <a:solidFill>
                  <a:srgbClr val="F46C68"/>
                </a:solidFill>
                <a:latin typeface="Anton"/>
                <a:ea typeface="Anton"/>
                <a:cs typeface="Anton"/>
                <a:sym typeface="Anton"/>
              </a:rPr>
              <a:t> 1</a:t>
            </a:r>
            <a:endParaRPr>
              <a:solidFill>
                <a:srgbClr val="F46C68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1138" name="Google Shape;1138;p29"/>
          <p:cNvSpPr txBox="1"/>
          <p:nvPr/>
        </p:nvSpPr>
        <p:spPr>
          <a:xfrm>
            <a:off x="1853175" y="2287550"/>
            <a:ext cx="1898400" cy="547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123D60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  <a:t>Saturn is the ringed one. It’s a gas giant, composed mostly of hydrogen and helium</a:t>
            </a:r>
            <a:endParaRPr sz="1100">
              <a:solidFill>
                <a:srgbClr val="123D60"/>
              </a:solidFill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</p:txBody>
      </p:sp>
      <p:sp>
        <p:nvSpPr>
          <p:cNvPr id="1139" name="Google Shape;1139;p29"/>
          <p:cNvSpPr txBox="1"/>
          <p:nvPr/>
        </p:nvSpPr>
        <p:spPr>
          <a:xfrm>
            <a:off x="5673614" y="2706333"/>
            <a:ext cx="972000" cy="230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46C68"/>
                </a:solidFill>
                <a:latin typeface="Anton"/>
                <a:ea typeface="Anton"/>
                <a:cs typeface="Anton"/>
                <a:sym typeface="Anton"/>
              </a:rPr>
              <a:t>Goal</a:t>
            </a:r>
            <a:r>
              <a:rPr lang="es">
                <a:solidFill>
                  <a:srgbClr val="F46C68"/>
                </a:solidFill>
                <a:latin typeface="Anton"/>
                <a:ea typeface="Anton"/>
                <a:cs typeface="Anton"/>
                <a:sym typeface="Anton"/>
              </a:rPr>
              <a:t> 2</a:t>
            </a:r>
            <a:endParaRPr>
              <a:solidFill>
                <a:srgbClr val="F46C68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1140" name="Google Shape;1140;p29"/>
          <p:cNvSpPr txBox="1"/>
          <p:nvPr/>
        </p:nvSpPr>
        <p:spPr>
          <a:xfrm>
            <a:off x="5673605" y="2938618"/>
            <a:ext cx="1419900" cy="420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123D60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  <a:t>Jupiter is a gas giant and the biggest planet in our Solar System</a:t>
            </a:r>
            <a:endParaRPr sz="1100">
              <a:solidFill>
                <a:srgbClr val="123D60"/>
              </a:solidFill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</p:txBody>
      </p:sp>
      <p:sp>
        <p:nvSpPr>
          <p:cNvPr id="1141" name="Google Shape;1141;p29"/>
          <p:cNvSpPr txBox="1"/>
          <p:nvPr/>
        </p:nvSpPr>
        <p:spPr>
          <a:xfrm>
            <a:off x="1853168" y="3618362"/>
            <a:ext cx="972000" cy="230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46C68"/>
                </a:solidFill>
                <a:latin typeface="Anton"/>
                <a:ea typeface="Anton"/>
                <a:cs typeface="Anton"/>
                <a:sym typeface="Anton"/>
              </a:rPr>
              <a:t>Goal</a:t>
            </a:r>
            <a:r>
              <a:rPr lang="es">
                <a:solidFill>
                  <a:srgbClr val="F46C68"/>
                </a:solidFill>
                <a:latin typeface="Anton"/>
                <a:ea typeface="Anton"/>
                <a:cs typeface="Anton"/>
                <a:sym typeface="Anton"/>
              </a:rPr>
              <a:t> 3</a:t>
            </a:r>
            <a:endParaRPr>
              <a:solidFill>
                <a:srgbClr val="F46C68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1142" name="Google Shape;1142;p29"/>
          <p:cNvSpPr txBox="1"/>
          <p:nvPr/>
        </p:nvSpPr>
        <p:spPr>
          <a:xfrm>
            <a:off x="1193468" y="3850638"/>
            <a:ext cx="1631700" cy="420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123D60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  <a:t>Despite being red, Mars is a cold place, not hot. It’s full of iron oxide dust</a:t>
            </a:r>
            <a:endParaRPr sz="1100">
              <a:solidFill>
                <a:srgbClr val="123D60"/>
              </a:solidFill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</p:txBody>
      </p:sp>
      <p:sp>
        <p:nvSpPr>
          <p:cNvPr id="1143" name="Google Shape;1143;p29"/>
          <p:cNvSpPr txBox="1"/>
          <p:nvPr/>
        </p:nvSpPr>
        <p:spPr>
          <a:xfrm>
            <a:off x="6317749" y="3955311"/>
            <a:ext cx="972000" cy="230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46C68"/>
                </a:solidFill>
                <a:latin typeface="Anton"/>
                <a:ea typeface="Anton"/>
                <a:cs typeface="Anton"/>
                <a:sym typeface="Anton"/>
              </a:rPr>
              <a:t>Goal</a:t>
            </a:r>
            <a:r>
              <a:rPr lang="es">
                <a:solidFill>
                  <a:srgbClr val="F46C68"/>
                </a:solidFill>
                <a:latin typeface="Anton"/>
                <a:ea typeface="Anton"/>
                <a:cs typeface="Anton"/>
                <a:sym typeface="Anton"/>
              </a:rPr>
              <a:t> 4</a:t>
            </a:r>
            <a:endParaRPr>
              <a:solidFill>
                <a:srgbClr val="F46C68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1144" name="Google Shape;1144;p29"/>
          <p:cNvSpPr txBox="1"/>
          <p:nvPr/>
        </p:nvSpPr>
        <p:spPr>
          <a:xfrm>
            <a:off x="6317750" y="4187600"/>
            <a:ext cx="1419900" cy="442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123D60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  <a:t>Mercury is the closest planet to the Sun and the smallest one</a:t>
            </a:r>
            <a:endParaRPr sz="1100">
              <a:solidFill>
                <a:srgbClr val="123D60"/>
              </a:solidFill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123D60"/>
              </a:solidFill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000">
              <a:solidFill>
                <a:srgbClr val="123D60"/>
              </a:solidFill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</p:txBody>
      </p:sp>
      <p:sp>
        <p:nvSpPr>
          <p:cNvPr id="1145" name="Google Shape;1145;p29"/>
          <p:cNvSpPr txBox="1"/>
          <p:nvPr>
            <p:ph type="ctrTitle"/>
          </p:nvPr>
        </p:nvSpPr>
        <p:spPr>
          <a:xfrm>
            <a:off x="1533599" y="429825"/>
            <a:ext cx="60546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UPCOMING GOALS</a:t>
            </a:r>
            <a:endParaRPr/>
          </a:p>
        </p:txBody>
      </p:sp>
      <p:sp>
        <p:nvSpPr>
          <p:cNvPr id="1146" name="Google Shape;1146;p29"/>
          <p:cNvSpPr/>
          <p:nvPr/>
        </p:nvSpPr>
        <p:spPr>
          <a:xfrm>
            <a:off x="4682699" y="1815554"/>
            <a:ext cx="17851" cy="331951"/>
          </a:xfrm>
          <a:custGeom>
            <a:rect b="b" l="l" r="r" t="t"/>
            <a:pathLst>
              <a:path extrusionOk="0" h="9800" w="527">
                <a:moveTo>
                  <a:pt x="0" y="0"/>
                </a:moveTo>
                <a:lnTo>
                  <a:pt x="0" y="9800"/>
                </a:lnTo>
                <a:lnTo>
                  <a:pt x="527" y="9800"/>
                </a:lnTo>
                <a:lnTo>
                  <a:pt x="527" y="0"/>
                </a:lnTo>
                <a:close/>
              </a:path>
            </a:pathLst>
          </a:custGeom>
          <a:solidFill>
            <a:srgbClr val="05314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7" name="Google Shape;1147;p29"/>
          <p:cNvSpPr/>
          <p:nvPr/>
        </p:nvSpPr>
        <p:spPr>
          <a:xfrm>
            <a:off x="4194546" y="2016728"/>
            <a:ext cx="757287" cy="848980"/>
          </a:xfrm>
          <a:custGeom>
            <a:rect b="b" l="l" r="r" t="t"/>
            <a:pathLst>
              <a:path extrusionOk="0" h="25064" w="22357">
                <a:moveTo>
                  <a:pt x="5639" y="1"/>
                </a:moveTo>
                <a:lnTo>
                  <a:pt x="0" y="25064"/>
                </a:lnTo>
                <a:lnTo>
                  <a:pt x="22356" y="19625"/>
                </a:lnTo>
                <a:lnTo>
                  <a:pt x="18597" y="3234"/>
                </a:lnTo>
                <a:lnTo>
                  <a:pt x="5639" y="1"/>
                </a:lnTo>
                <a:close/>
              </a:path>
            </a:pathLst>
          </a:custGeom>
          <a:solidFill>
            <a:srgbClr val="1C609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8" name="Google Shape;1148;p29"/>
          <p:cNvSpPr/>
          <p:nvPr/>
        </p:nvSpPr>
        <p:spPr>
          <a:xfrm>
            <a:off x="4357546" y="2016728"/>
            <a:ext cx="286121" cy="130782"/>
          </a:xfrm>
          <a:custGeom>
            <a:rect b="b" l="l" r="r" t="t"/>
            <a:pathLst>
              <a:path extrusionOk="0" h="3861" w="8447">
                <a:moveTo>
                  <a:pt x="827" y="1"/>
                </a:moveTo>
                <a:lnTo>
                  <a:pt x="0" y="3861"/>
                </a:lnTo>
                <a:lnTo>
                  <a:pt x="0" y="3861"/>
                </a:lnTo>
                <a:lnTo>
                  <a:pt x="827" y="1"/>
                </a:lnTo>
                <a:lnTo>
                  <a:pt x="8447" y="1881"/>
                </a:lnTo>
                <a:lnTo>
                  <a:pt x="8447" y="1881"/>
                </a:lnTo>
                <a:close/>
              </a:path>
            </a:pathLst>
          </a:custGeom>
          <a:solidFill>
            <a:srgbClr val="5CC1C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9" name="Google Shape;1149;p29"/>
          <p:cNvSpPr/>
          <p:nvPr/>
        </p:nvSpPr>
        <p:spPr>
          <a:xfrm>
            <a:off x="4357546" y="2016728"/>
            <a:ext cx="286121" cy="130782"/>
          </a:xfrm>
          <a:custGeom>
            <a:rect b="b" l="l" r="r" t="t"/>
            <a:pathLst>
              <a:path extrusionOk="0" h="3861" w="8447">
                <a:moveTo>
                  <a:pt x="827" y="1"/>
                </a:moveTo>
                <a:lnTo>
                  <a:pt x="0" y="3861"/>
                </a:lnTo>
                <a:cubicBezTo>
                  <a:pt x="2807" y="3234"/>
                  <a:pt x="5640" y="2507"/>
                  <a:pt x="8447" y="1881"/>
                </a:cubicBezTo>
                <a:lnTo>
                  <a:pt x="827" y="1"/>
                </a:lnTo>
                <a:close/>
              </a:path>
            </a:pathLst>
          </a:custGeom>
          <a:solidFill>
            <a:srgbClr val="1C609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0" name="Google Shape;1150;p29"/>
          <p:cNvSpPr/>
          <p:nvPr/>
        </p:nvSpPr>
        <p:spPr>
          <a:xfrm>
            <a:off x="4208976" y="2218783"/>
            <a:ext cx="392244" cy="594293"/>
          </a:xfrm>
          <a:custGeom>
            <a:rect b="b" l="l" r="r" t="t"/>
            <a:pathLst>
              <a:path extrusionOk="0" h="17545" w="11580">
                <a:moveTo>
                  <a:pt x="3960" y="1"/>
                </a:moveTo>
                <a:lnTo>
                  <a:pt x="0" y="17545"/>
                </a:lnTo>
                <a:lnTo>
                  <a:pt x="11579" y="14512"/>
                </a:lnTo>
                <a:lnTo>
                  <a:pt x="9399" y="2708"/>
                </a:lnTo>
                <a:lnTo>
                  <a:pt x="3960" y="1"/>
                </a:lnTo>
                <a:close/>
              </a:path>
            </a:pathLst>
          </a:custGeom>
          <a:solidFill>
            <a:srgbClr val="1C609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1" name="Google Shape;1151;p29"/>
          <p:cNvSpPr/>
          <p:nvPr/>
        </p:nvSpPr>
        <p:spPr>
          <a:xfrm>
            <a:off x="4527321" y="2126275"/>
            <a:ext cx="410094" cy="584097"/>
          </a:xfrm>
          <a:custGeom>
            <a:rect b="b" l="l" r="r" t="t"/>
            <a:pathLst>
              <a:path extrusionOk="0" h="17244" w="12107">
                <a:moveTo>
                  <a:pt x="8773" y="0"/>
                </a:moveTo>
                <a:lnTo>
                  <a:pt x="1" y="5439"/>
                </a:lnTo>
                <a:lnTo>
                  <a:pt x="2181" y="17243"/>
                </a:lnTo>
                <a:lnTo>
                  <a:pt x="12106" y="14637"/>
                </a:lnTo>
                <a:lnTo>
                  <a:pt x="8773" y="0"/>
                </a:lnTo>
                <a:close/>
              </a:path>
            </a:pathLst>
          </a:custGeom>
          <a:solidFill>
            <a:srgbClr val="1C609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2" name="Google Shape;1152;p29"/>
          <p:cNvSpPr/>
          <p:nvPr/>
        </p:nvSpPr>
        <p:spPr>
          <a:xfrm>
            <a:off x="4527321" y="2310479"/>
            <a:ext cx="73910" cy="399899"/>
          </a:xfrm>
          <a:custGeom>
            <a:rect b="b" l="l" r="r" t="t"/>
            <a:pathLst>
              <a:path extrusionOk="0" h="11806" w="2182">
                <a:moveTo>
                  <a:pt x="1" y="1"/>
                </a:moveTo>
                <a:lnTo>
                  <a:pt x="2181" y="11805"/>
                </a:lnTo>
                <a:lnTo>
                  <a:pt x="2181" y="11805"/>
                </a:lnTo>
                <a:close/>
              </a:path>
            </a:pathLst>
          </a:custGeom>
          <a:solidFill>
            <a:srgbClr val="03687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3" name="Google Shape;1153;p29"/>
          <p:cNvSpPr/>
          <p:nvPr/>
        </p:nvSpPr>
        <p:spPr>
          <a:xfrm>
            <a:off x="3943237" y="2607617"/>
            <a:ext cx="1255620" cy="1033213"/>
          </a:xfrm>
          <a:custGeom>
            <a:rect b="b" l="l" r="r" t="t"/>
            <a:pathLst>
              <a:path extrusionOk="0" h="30503" w="37069">
                <a:moveTo>
                  <a:pt x="31028" y="1"/>
                </a:moveTo>
                <a:lnTo>
                  <a:pt x="4813" y="6893"/>
                </a:lnTo>
                <a:lnTo>
                  <a:pt x="1" y="27871"/>
                </a:lnTo>
                <a:lnTo>
                  <a:pt x="37069" y="30502"/>
                </a:lnTo>
                <a:lnTo>
                  <a:pt x="31028" y="1"/>
                </a:lnTo>
                <a:close/>
              </a:path>
            </a:pathLst>
          </a:custGeom>
          <a:solidFill>
            <a:srgbClr val="18538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4" name="Google Shape;1154;p29"/>
          <p:cNvSpPr/>
          <p:nvPr/>
        </p:nvSpPr>
        <p:spPr>
          <a:xfrm>
            <a:off x="4070602" y="3081337"/>
            <a:ext cx="460158" cy="393090"/>
          </a:xfrm>
          <a:custGeom>
            <a:rect b="b" l="l" r="r" t="t"/>
            <a:pathLst>
              <a:path extrusionOk="0" h="11605" w="13585">
                <a:moveTo>
                  <a:pt x="8973" y="1"/>
                </a:moveTo>
                <a:lnTo>
                  <a:pt x="0" y="9926"/>
                </a:lnTo>
                <a:lnTo>
                  <a:pt x="13584" y="11605"/>
                </a:lnTo>
                <a:lnTo>
                  <a:pt x="8973" y="1"/>
                </a:lnTo>
                <a:close/>
              </a:path>
            </a:pathLst>
          </a:custGeom>
          <a:solidFill>
            <a:srgbClr val="18538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5" name="Google Shape;1155;p29"/>
          <p:cNvSpPr/>
          <p:nvPr/>
        </p:nvSpPr>
        <p:spPr>
          <a:xfrm>
            <a:off x="3978906" y="2841072"/>
            <a:ext cx="395631" cy="576476"/>
          </a:xfrm>
          <a:custGeom>
            <a:rect b="b" l="l" r="r" t="t"/>
            <a:pathLst>
              <a:path extrusionOk="0" h="17019" w="11680">
                <a:moveTo>
                  <a:pt x="3760" y="1"/>
                </a:moveTo>
                <a:lnTo>
                  <a:pt x="0" y="16718"/>
                </a:lnTo>
                <a:lnTo>
                  <a:pt x="2707" y="17019"/>
                </a:lnTo>
                <a:lnTo>
                  <a:pt x="11680" y="7094"/>
                </a:lnTo>
                <a:lnTo>
                  <a:pt x="3760" y="1"/>
                </a:lnTo>
                <a:close/>
              </a:path>
            </a:pathLst>
          </a:custGeom>
          <a:solidFill>
            <a:srgbClr val="18538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6" name="Google Shape;1156;p29"/>
          <p:cNvSpPr/>
          <p:nvPr/>
        </p:nvSpPr>
        <p:spPr>
          <a:xfrm>
            <a:off x="4374517" y="2607617"/>
            <a:ext cx="806538" cy="948295"/>
          </a:xfrm>
          <a:custGeom>
            <a:rect b="b" l="l" r="r" t="t"/>
            <a:pathLst>
              <a:path extrusionOk="0" h="27996" w="23811">
                <a:moveTo>
                  <a:pt x="18296" y="1"/>
                </a:moveTo>
                <a:lnTo>
                  <a:pt x="1" y="13986"/>
                </a:lnTo>
                <a:lnTo>
                  <a:pt x="4712" y="25590"/>
                </a:lnTo>
                <a:lnTo>
                  <a:pt x="23810" y="27996"/>
                </a:lnTo>
                <a:lnTo>
                  <a:pt x="18296" y="1"/>
                </a:lnTo>
                <a:close/>
              </a:path>
            </a:pathLst>
          </a:custGeom>
          <a:solidFill>
            <a:srgbClr val="18538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7" name="Google Shape;1157;p29"/>
          <p:cNvSpPr/>
          <p:nvPr/>
        </p:nvSpPr>
        <p:spPr>
          <a:xfrm>
            <a:off x="4374517" y="3081337"/>
            <a:ext cx="159641" cy="393090"/>
          </a:xfrm>
          <a:custGeom>
            <a:rect b="b" l="l" r="r" t="t"/>
            <a:pathLst>
              <a:path extrusionOk="0" h="11605" w="4713">
                <a:moveTo>
                  <a:pt x="1" y="1"/>
                </a:moveTo>
                <a:lnTo>
                  <a:pt x="4612" y="11605"/>
                </a:lnTo>
                <a:lnTo>
                  <a:pt x="4712" y="11605"/>
                </a:lnTo>
                <a:lnTo>
                  <a:pt x="1" y="1"/>
                </a:lnTo>
                <a:close/>
              </a:path>
            </a:pathLst>
          </a:custGeom>
          <a:solidFill>
            <a:srgbClr val="03506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8" name="Google Shape;1158;p29"/>
          <p:cNvSpPr/>
          <p:nvPr/>
        </p:nvSpPr>
        <p:spPr>
          <a:xfrm>
            <a:off x="3596879" y="3396326"/>
            <a:ext cx="1871083" cy="1185131"/>
          </a:xfrm>
          <a:custGeom>
            <a:rect b="b" l="l" r="r" t="t"/>
            <a:pathLst>
              <a:path extrusionOk="0" h="34988" w="55239">
                <a:moveTo>
                  <a:pt x="9298" y="0"/>
                </a:moveTo>
                <a:lnTo>
                  <a:pt x="0" y="34988"/>
                </a:lnTo>
                <a:lnTo>
                  <a:pt x="55239" y="29875"/>
                </a:lnTo>
                <a:lnTo>
                  <a:pt x="48246" y="4912"/>
                </a:lnTo>
                <a:lnTo>
                  <a:pt x="9298" y="0"/>
                </a:lnTo>
                <a:close/>
              </a:path>
            </a:pathLst>
          </a:custGeom>
          <a:solidFill>
            <a:srgbClr val="14466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9" name="Google Shape;1159;p29"/>
          <p:cNvSpPr/>
          <p:nvPr/>
        </p:nvSpPr>
        <p:spPr>
          <a:xfrm>
            <a:off x="3819293" y="3750337"/>
            <a:ext cx="618918" cy="612110"/>
          </a:xfrm>
          <a:custGeom>
            <a:rect b="b" l="l" r="r" t="t"/>
            <a:pathLst>
              <a:path extrusionOk="0" h="18071" w="18272">
                <a:moveTo>
                  <a:pt x="18271" y="0"/>
                </a:moveTo>
                <a:lnTo>
                  <a:pt x="1" y="18070"/>
                </a:lnTo>
                <a:lnTo>
                  <a:pt x="16392" y="14512"/>
                </a:lnTo>
                <a:lnTo>
                  <a:pt x="18271" y="0"/>
                </a:lnTo>
                <a:close/>
              </a:path>
            </a:pathLst>
          </a:custGeom>
          <a:solidFill>
            <a:srgbClr val="14466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0" name="Google Shape;1160;p29"/>
          <p:cNvSpPr/>
          <p:nvPr/>
        </p:nvSpPr>
        <p:spPr>
          <a:xfrm>
            <a:off x="4374517" y="3562712"/>
            <a:ext cx="987350" cy="679177"/>
          </a:xfrm>
          <a:custGeom>
            <a:rect b="b" l="l" r="r" t="t"/>
            <a:pathLst>
              <a:path extrusionOk="0" h="20051" w="29149">
                <a:moveTo>
                  <a:pt x="25289" y="0"/>
                </a:moveTo>
                <a:lnTo>
                  <a:pt x="1880" y="5539"/>
                </a:lnTo>
                <a:lnTo>
                  <a:pt x="1" y="20051"/>
                </a:lnTo>
                <a:lnTo>
                  <a:pt x="29149" y="13685"/>
                </a:lnTo>
                <a:lnTo>
                  <a:pt x="25289" y="0"/>
                </a:lnTo>
                <a:close/>
              </a:path>
            </a:pathLst>
          </a:custGeom>
          <a:solidFill>
            <a:srgbClr val="14466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1" name="Google Shape;1161;p29"/>
          <p:cNvSpPr/>
          <p:nvPr/>
        </p:nvSpPr>
        <p:spPr>
          <a:xfrm>
            <a:off x="3646097" y="3396326"/>
            <a:ext cx="792108" cy="1000932"/>
          </a:xfrm>
          <a:custGeom>
            <a:rect b="b" l="l" r="r" t="t"/>
            <a:pathLst>
              <a:path extrusionOk="0" h="29550" w="23385">
                <a:moveTo>
                  <a:pt x="7845" y="0"/>
                </a:moveTo>
                <a:lnTo>
                  <a:pt x="1" y="29549"/>
                </a:lnTo>
                <a:lnTo>
                  <a:pt x="4913" y="28521"/>
                </a:lnTo>
                <a:lnTo>
                  <a:pt x="23384" y="10451"/>
                </a:lnTo>
                <a:lnTo>
                  <a:pt x="7845" y="0"/>
                </a:lnTo>
                <a:close/>
              </a:path>
            </a:pathLst>
          </a:custGeom>
          <a:solidFill>
            <a:srgbClr val="14466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2" name="Google Shape;1162;p29"/>
          <p:cNvSpPr/>
          <p:nvPr/>
        </p:nvSpPr>
        <p:spPr>
          <a:xfrm>
            <a:off x="3812519" y="3750337"/>
            <a:ext cx="625693" cy="612110"/>
          </a:xfrm>
          <a:custGeom>
            <a:rect b="b" l="l" r="r" t="t"/>
            <a:pathLst>
              <a:path extrusionOk="0" h="18071" w="18472">
                <a:moveTo>
                  <a:pt x="18471" y="0"/>
                </a:moveTo>
                <a:lnTo>
                  <a:pt x="0" y="18070"/>
                </a:lnTo>
                <a:lnTo>
                  <a:pt x="201" y="18070"/>
                </a:lnTo>
                <a:lnTo>
                  <a:pt x="18471" y="0"/>
                </a:lnTo>
                <a:close/>
              </a:path>
            </a:pathLst>
          </a:custGeom>
          <a:solidFill>
            <a:srgbClr val="0149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3" name="Google Shape;1163;p29"/>
          <p:cNvSpPr/>
          <p:nvPr/>
        </p:nvSpPr>
        <p:spPr>
          <a:xfrm>
            <a:off x="3363388" y="4011806"/>
            <a:ext cx="2416125" cy="1131680"/>
          </a:xfrm>
          <a:custGeom>
            <a:rect b="b" l="l" r="r" t="t"/>
            <a:pathLst>
              <a:path extrusionOk="0" h="33410" w="71330">
                <a:moveTo>
                  <a:pt x="60878" y="1"/>
                </a:moveTo>
                <a:lnTo>
                  <a:pt x="6668" y="11805"/>
                </a:lnTo>
                <a:lnTo>
                  <a:pt x="1" y="33409"/>
                </a:lnTo>
                <a:lnTo>
                  <a:pt x="71330" y="33409"/>
                </a:lnTo>
                <a:lnTo>
                  <a:pt x="60878" y="1"/>
                </a:lnTo>
                <a:close/>
              </a:path>
            </a:pathLst>
          </a:custGeom>
          <a:solidFill>
            <a:srgbClr val="123D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4" name="Google Shape;1164;p29"/>
          <p:cNvSpPr/>
          <p:nvPr/>
        </p:nvSpPr>
        <p:spPr>
          <a:xfrm>
            <a:off x="4491686" y="1719625"/>
            <a:ext cx="215666" cy="148565"/>
          </a:xfrm>
          <a:custGeom>
            <a:rect b="b" l="l" r="r" t="t"/>
            <a:pathLst>
              <a:path extrusionOk="0" h="4386" w="6367">
                <a:moveTo>
                  <a:pt x="6366" y="0"/>
                </a:moveTo>
                <a:lnTo>
                  <a:pt x="0" y="2080"/>
                </a:lnTo>
                <a:lnTo>
                  <a:pt x="6366" y="4386"/>
                </a:lnTo>
                <a:lnTo>
                  <a:pt x="6366" y="0"/>
                </a:lnTo>
                <a:close/>
              </a:path>
            </a:pathLst>
          </a:custGeom>
          <a:solidFill>
            <a:srgbClr val="F46C6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5" name="Google Shape;1165;p29"/>
          <p:cNvSpPr/>
          <p:nvPr/>
        </p:nvSpPr>
        <p:spPr>
          <a:xfrm>
            <a:off x="4601199" y="1829137"/>
            <a:ext cx="106156" cy="39055"/>
          </a:xfrm>
          <a:custGeom>
            <a:rect b="b" l="l" r="r" t="t"/>
            <a:pathLst>
              <a:path extrusionOk="0" h="1153" w="3134">
                <a:moveTo>
                  <a:pt x="2933" y="1053"/>
                </a:moveTo>
                <a:lnTo>
                  <a:pt x="2933" y="1053"/>
                </a:lnTo>
                <a:lnTo>
                  <a:pt x="3133" y="1153"/>
                </a:lnTo>
                <a:close/>
                <a:moveTo>
                  <a:pt x="0" y="0"/>
                </a:moveTo>
                <a:lnTo>
                  <a:pt x="0" y="0"/>
                </a:lnTo>
                <a:lnTo>
                  <a:pt x="2406" y="852"/>
                </a:lnTo>
                <a:lnTo>
                  <a:pt x="2406" y="852"/>
                </a:lnTo>
                <a:close/>
              </a:path>
            </a:pathLst>
          </a:custGeom>
          <a:solidFill>
            <a:srgbClr val="98D3D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6" name="Google Shape;1166;p29"/>
          <p:cNvSpPr/>
          <p:nvPr/>
        </p:nvSpPr>
        <p:spPr>
          <a:xfrm>
            <a:off x="4682699" y="1857998"/>
            <a:ext cx="17851" cy="6808"/>
          </a:xfrm>
          <a:custGeom>
            <a:rect b="b" l="l" r="r" t="t"/>
            <a:pathLst>
              <a:path extrusionOk="0" h="201" w="527">
                <a:moveTo>
                  <a:pt x="0" y="0"/>
                </a:moveTo>
                <a:lnTo>
                  <a:pt x="0" y="0"/>
                </a:lnTo>
                <a:lnTo>
                  <a:pt x="527" y="201"/>
                </a:lnTo>
                <a:lnTo>
                  <a:pt x="527" y="201"/>
                </a:lnTo>
                <a:close/>
              </a:path>
            </a:pathLst>
          </a:custGeom>
          <a:solidFill>
            <a:srgbClr val="052C4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7" name="Google Shape;1167;p29"/>
          <p:cNvSpPr/>
          <p:nvPr/>
        </p:nvSpPr>
        <p:spPr>
          <a:xfrm>
            <a:off x="4601199" y="1719625"/>
            <a:ext cx="106156" cy="148565"/>
          </a:xfrm>
          <a:custGeom>
            <a:rect b="b" l="l" r="r" t="t"/>
            <a:pathLst>
              <a:path extrusionOk="0" h="4386" w="3134">
                <a:moveTo>
                  <a:pt x="3133" y="0"/>
                </a:moveTo>
                <a:lnTo>
                  <a:pt x="0" y="3233"/>
                </a:lnTo>
                <a:lnTo>
                  <a:pt x="2406" y="4085"/>
                </a:lnTo>
                <a:lnTo>
                  <a:pt x="2933" y="4286"/>
                </a:lnTo>
                <a:lnTo>
                  <a:pt x="3133" y="4386"/>
                </a:lnTo>
                <a:lnTo>
                  <a:pt x="3133" y="0"/>
                </a:lnTo>
                <a:close/>
              </a:path>
            </a:pathLst>
          </a:custGeom>
          <a:solidFill>
            <a:srgbClr val="F46C6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8" name="Google Shape;1168;p29"/>
          <p:cNvSpPr/>
          <p:nvPr/>
        </p:nvSpPr>
        <p:spPr>
          <a:xfrm>
            <a:off x="4145293" y="4011806"/>
            <a:ext cx="1280245" cy="1131680"/>
          </a:xfrm>
          <a:custGeom>
            <a:rect b="b" l="l" r="r" t="t"/>
            <a:pathLst>
              <a:path extrusionOk="0" h="33410" w="37796">
                <a:moveTo>
                  <a:pt x="37795" y="1"/>
                </a:moveTo>
                <a:lnTo>
                  <a:pt x="1" y="18271"/>
                </a:lnTo>
                <a:lnTo>
                  <a:pt x="24838" y="33409"/>
                </a:lnTo>
                <a:lnTo>
                  <a:pt x="37795" y="1"/>
                </a:lnTo>
                <a:close/>
              </a:path>
            </a:pathLst>
          </a:custGeom>
          <a:solidFill>
            <a:srgbClr val="123D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9" name="Google Shape;1169;p29"/>
          <p:cNvSpPr/>
          <p:nvPr/>
        </p:nvSpPr>
        <p:spPr>
          <a:xfrm>
            <a:off x="3363388" y="4411682"/>
            <a:ext cx="781913" cy="731815"/>
          </a:xfrm>
          <a:custGeom>
            <a:rect b="b" l="l" r="r" t="t"/>
            <a:pathLst>
              <a:path extrusionOk="0" h="21605" w="23084">
                <a:moveTo>
                  <a:pt x="6668" y="0"/>
                </a:moveTo>
                <a:lnTo>
                  <a:pt x="1" y="21604"/>
                </a:lnTo>
                <a:lnTo>
                  <a:pt x="23084" y="6466"/>
                </a:lnTo>
                <a:lnTo>
                  <a:pt x="6668" y="0"/>
                </a:lnTo>
                <a:close/>
              </a:path>
            </a:pathLst>
          </a:custGeom>
          <a:solidFill>
            <a:srgbClr val="123D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0" name="Google Shape;1170;p29"/>
          <p:cNvSpPr/>
          <p:nvPr/>
        </p:nvSpPr>
        <p:spPr>
          <a:xfrm>
            <a:off x="5425549" y="4011806"/>
            <a:ext cx="354035" cy="1131680"/>
          </a:xfrm>
          <a:custGeom>
            <a:rect b="b" l="l" r="r" t="t"/>
            <a:pathLst>
              <a:path extrusionOk="0" h="33410" w="10452">
                <a:moveTo>
                  <a:pt x="0" y="1"/>
                </a:moveTo>
                <a:lnTo>
                  <a:pt x="0" y="1"/>
                </a:lnTo>
                <a:lnTo>
                  <a:pt x="10452" y="33409"/>
                </a:lnTo>
                <a:close/>
              </a:path>
            </a:pathLst>
          </a:custGeom>
          <a:solidFill>
            <a:srgbClr val="7AC7D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1" name="Google Shape;1171;p29"/>
          <p:cNvSpPr/>
          <p:nvPr/>
        </p:nvSpPr>
        <p:spPr>
          <a:xfrm>
            <a:off x="4986614" y="4011806"/>
            <a:ext cx="792955" cy="1131680"/>
          </a:xfrm>
          <a:custGeom>
            <a:rect b="b" l="l" r="r" t="t"/>
            <a:pathLst>
              <a:path extrusionOk="0" h="33410" w="23410">
                <a:moveTo>
                  <a:pt x="12958" y="1"/>
                </a:moveTo>
                <a:lnTo>
                  <a:pt x="1" y="33409"/>
                </a:lnTo>
                <a:lnTo>
                  <a:pt x="23410" y="33409"/>
                </a:lnTo>
                <a:lnTo>
                  <a:pt x="12958" y="1"/>
                </a:lnTo>
                <a:close/>
              </a:path>
            </a:pathLst>
          </a:custGeom>
          <a:solidFill>
            <a:srgbClr val="123D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172" name="Google Shape;1172;p29"/>
          <p:cNvCxnSpPr/>
          <p:nvPr/>
        </p:nvCxnSpPr>
        <p:spPr>
          <a:xfrm>
            <a:off x="2906925" y="3944650"/>
            <a:ext cx="1031400" cy="0"/>
          </a:xfrm>
          <a:prstGeom prst="straightConnector1">
            <a:avLst/>
          </a:prstGeom>
          <a:noFill/>
          <a:ln cap="flat" cmpd="sng" w="19050">
            <a:solidFill>
              <a:srgbClr val="14466F"/>
            </a:solidFill>
            <a:prstDash val="solid"/>
            <a:round/>
            <a:headEnd len="med" w="med" type="oval"/>
            <a:tailEnd len="med" w="med" type="none"/>
          </a:ln>
        </p:spPr>
      </p:cxnSp>
      <p:cxnSp>
        <p:nvCxnSpPr>
          <p:cNvPr id="1173" name="Google Shape;1173;p29"/>
          <p:cNvCxnSpPr/>
          <p:nvPr/>
        </p:nvCxnSpPr>
        <p:spPr>
          <a:xfrm>
            <a:off x="3859713" y="2526650"/>
            <a:ext cx="531300" cy="0"/>
          </a:xfrm>
          <a:prstGeom prst="straightConnector1">
            <a:avLst/>
          </a:prstGeom>
          <a:noFill/>
          <a:ln cap="flat" cmpd="sng" w="19050">
            <a:solidFill>
              <a:srgbClr val="1C6098"/>
            </a:solidFill>
            <a:prstDash val="solid"/>
            <a:round/>
            <a:headEnd len="med" w="med" type="oval"/>
            <a:tailEnd len="med" w="med" type="none"/>
          </a:ln>
        </p:spPr>
      </p:cxnSp>
      <p:cxnSp>
        <p:nvCxnSpPr>
          <p:cNvPr id="1174" name="Google Shape;1174;p29"/>
          <p:cNvCxnSpPr/>
          <p:nvPr/>
        </p:nvCxnSpPr>
        <p:spPr>
          <a:xfrm>
            <a:off x="5465775" y="4337825"/>
            <a:ext cx="773100" cy="0"/>
          </a:xfrm>
          <a:prstGeom prst="straightConnector1">
            <a:avLst/>
          </a:prstGeom>
          <a:noFill/>
          <a:ln cap="flat" cmpd="sng" w="19050">
            <a:solidFill>
              <a:srgbClr val="123D60"/>
            </a:solidFill>
            <a:prstDash val="solid"/>
            <a:round/>
            <a:headEnd len="med" w="med" type="none"/>
            <a:tailEnd len="med" w="med" type="oval"/>
          </a:ln>
        </p:spPr>
      </p:cxnSp>
      <p:cxnSp>
        <p:nvCxnSpPr>
          <p:cNvPr id="1175" name="Google Shape;1175;p29"/>
          <p:cNvCxnSpPr/>
          <p:nvPr/>
        </p:nvCxnSpPr>
        <p:spPr>
          <a:xfrm>
            <a:off x="4872775" y="3126075"/>
            <a:ext cx="683100" cy="0"/>
          </a:xfrm>
          <a:prstGeom prst="straightConnector1">
            <a:avLst/>
          </a:prstGeom>
          <a:noFill/>
          <a:ln cap="flat" cmpd="sng" w="19050">
            <a:solidFill>
              <a:srgbClr val="185384"/>
            </a:solidFill>
            <a:prstDash val="solid"/>
            <a:round/>
            <a:headEnd len="med" w="med" type="none"/>
            <a:tailEnd len="med" w="med" type="oval"/>
          </a:ln>
        </p:spPr>
      </p:cxn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3ECDD"/>
        </a:solidFill>
      </p:bgPr>
    </p:bg>
    <p:spTree>
      <p:nvGrpSpPr>
        <p:cNvPr id="1179" name="Shape 11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0" name="Google Shape;1180;p30"/>
          <p:cNvSpPr/>
          <p:nvPr/>
        </p:nvSpPr>
        <p:spPr>
          <a:xfrm>
            <a:off x="0" y="3977825"/>
            <a:ext cx="9144000" cy="1165800"/>
          </a:xfrm>
          <a:prstGeom prst="rect">
            <a:avLst/>
          </a:prstGeom>
          <a:solidFill>
            <a:srgbClr val="F46C6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1" name="Google Shape;1181;p30"/>
          <p:cNvSpPr/>
          <p:nvPr/>
        </p:nvSpPr>
        <p:spPr>
          <a:xfrm>
            <a:off x="7938763" y="4127136"/>
            <a:ext cx="214638" cy="204979"/>
          </a:xfrm>
          <a:custGeom>
            <a:rect b="b" l="l" r="r" t="t"/>
            <a:pathLst>
              <a:path extrusionOk="0" h="37269" w="39025">
                <a:moveTo>
                  <a:pt x="4748" y="1"/>
                </a:moveTo>
                <a:cubicBezTo>
                  <a:pt x="1887" y="1"/>
                  <a:pt x="1" y="1919"/>
                  <a:pt x="1" y="4358"/>
                </a:cubicBezTo>
                <a:cubicBezTo>
                  <a:pt x="1" y="6797"/>
                  <a:pt x="1757" y="8683"/>
                  <a:pt x="4618" y="8683"/>
                </a:cubicBezTo>
                <a:lnTo>
                  <a:pt x="4748" y="8683"/>
                </a:lnTo>
                <a:cubicBezTo>
                  <a:pt x="7578" y="8683"/>
                  <a:pt x="9366" y="6797"/>
                  <a:pt x="9366" y="4358"/>
                </a:cubicBezTo>
                <a:cubicBezTo>
                  <a:pt x="9366" y="1919"/>
                  <a:pt x="7578" y="1"/>
                  <a:pt x="4748" y="1"/>
                </a:cubicBezTo>
                <a:close/>
                <a:moveTo>
                  <a:pt x="553" y="12196"/>
                </a:moveTo>
                <a:lnTo>
                  <a:pt x="553" y="37268"/>
                </a:lnTo>
                <a:lnTo>
                  <a:pt x="8813" y="37268"/>
                </a:lnTo>
                <a:lnTo>
                  <a:pt x="8813" y="12196"/>
                </a:lnTo>
                <a:close/>
                <a:moveTo>
                  <a:pt x="29398" y="11545"/>
                </a:moveTo>
                <a:cubicBezTo>
                  <a:pt x="24943" y="11545"/>
                  <a:pt x="22894" y="13984"/>
                  <a:pt x="21821" y="15740"/>
                </a:cubicBezTo>
                <a:lnTo>
                  <a:pt x="21821" y="12196"/>
                </a:lnTo>
                <a:lnTo>
                  <a:pt x="13561" y="12196"/>
                </a:lnTo>
                <a:lnTo>
                  <a:pt x="13561" y="37268"/>
                </a:lnTo>
                <a:lnTo>
                  <a:pt x="21821" y="37268"/>
                </a:lnTo>
                <a:lnTo>
                  <a:pt x="21821" y="23187"/>
                </a:lnTo>
                <a:cubicBezTo>
                  <a:pt x="21821" y="22504"/>
                  <a:pt x="21951" y="21691"/>
                  <a:pt x="22081" y="21138"/>
                </a:cubicBezTo>
                <a:cubicBezTo>
                  <a:pt x="22764" y="19675"/>
                  <a:pt x="24130" y="18179"/>
                  <a:pt x="26439" y="18179"/>
                </a:cubicBezTo>
                <a:cubicBezTo>
                  <a:pt x="29398" y="18179"/>
                  <a:pt x="30634" y="20488"/>
                  <a:pt x="30634" y="23870"/>
                </a:cubicBezTo>
                <a:lnTo>
                  <a:pt x="30634" y="37268"/>
                </a:lnTo>
                <a:lnTo>
                  <a:pt x="39024" y="37268"/>
                </a:lnTo>
                <a:lnTo>
                  <a:pt x="39024" y="22927"/>
                </a:lnTo>
                <a:cubicBezTo>
                  <a:pt x="39024" y="15187"/>
                  <a:pt x="34959" y="11545"/>
                  <a:pt x="29398" y="11545"/>
                </a:cubicBezTo>
                <a:close/>
              </a:path>
            </a:pathLst>
          </a:custGeom>
          <a:solidFill>
            <a:srgbClr val="123D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2" name="Google Shape;1182;p30"/>
          <p:cNvSpPr/>
          <p:nvPr/>
        </p:nvSpPr>
        <p:spPr>
          <a:xfrm>
            <a:off x="7507537" y="4184333"/>
            <a:ext cx="238540" cy="164561"/>
          </a:xfrm>
          <a:custGeom>
            <a:rect b="b" l="l" r="r" t="t"/>
            <a:pathLst>
              <a:path extrusionOk="0" h="26922" w="39025">
                <a:moveTo>
                  <a:pt x="27350" y="0"/>
                </a:moveTo>
                <a:lnTo>
                  <a:pt x="27350" y="0"/>
                </a:lnTo>
                <a:cubicBezTo>
                  <a:pt x="26197" y="125"/>
                  <a:pt x="25134" y="638"/>
                  <a:pt x="24332" y="1395"/>
                </a:cubicBezTo>
                <a:lnTo>
                  <a:pt x="24332" y="1395"/>
                </a:lnTo>
                <a:cubicBezTo>
                  <a:pt x="24579" y="1133"/>
                  <a:pt x="24781" y="747"/>
                  <a:pt x="24781" y="261"/>
                </a:cubicBezTo>
                <a:lnTo>
                  <a:pt x="24781" y="261"/>
                </a:lnTo>
                <a:cubicBezTo>
                  <a:pt x="21951" y="2179"/>
                  <a:pt x="20163" y="6114"/>
                  <a:pt x="18700" y="9756"/>
                </a:cubicBezTo>
                <a:cubicBezTo>
                  <a:pt x="17594" y="8683"/>
                  <a:pt x="16651" y="7870"/>
                  <a:pt x="15838" y="7447"/>
                </a:cubicBezTo>
                <a:cubicBezTo>
                  <a:pt x="13269" y="6114"/>
                  <a:pt x="10407" y="4748"/>
                  <a:pt x="5822" y="2992"/>
                </a:cubicBezTo>
                <a:lnTo>
                  <a:pt x="5822" y="2992"/>
                </a:lnTo>
                <a:cubicBezTo>
                  <a:pt x="5692" y="4488"/>
                  <a:pt x="6505" y="6504"/>
                  <a:pt x="9074" y="7870"/>
                </a:cubicBezTo>
                <a:cubicBezTo>
                  <a:pt x="8521" y="7870"/>
                  <a:pt x="7578" y="8000"/>
                  <a:pt x="6765" y="8130"/>
                </a:cubicBezTo>
                <a:cubicBezTo>
                  <a:pt x="7025" y="9886"/>
                  <a:pt x="8131" y="11382"/>
                  <a:pt x="11090" y="12065"/>
                </a:cubicBezTo>
                <a:cubicBezTo>
                  <a:pt x="9757" y="12195"/>
                  <a:pt x="9074" y="12455"/>
                  <a:pt x="8391" y="13138"/>
                </a:cubicBezTo>
                <a:cubicBezTo>
                  <a:pt x="9015" y="14268"/>
                  <a:pt x="10320" y="15480"/>
                  <a:pt x="12602" y="15480"/>
                </a:cubicBezTo>
                <a:cubicBezTo>
                  <a:pt x="12816" y="15480"/>
                  <a:pt x="13038" y="15469"/>
                  <a:pt x="13269" y="15447"/>
                </a:cubicBezTo>
                <a:lnTo>
                  <a:pt x="13269" y="15447"/>
                </a:lnTo>
                <a:cubicBezTo>
                  <a:pt x="10330" y="16733"/>
                  <a:pt x="11829" y="18855"/>
                  <a:pt x="14050" y="18855"/>
                </a:cubicBezTo>
                <a:cubicBezTo>
                  <a:pt x="14188" y="18855"/>
                  <a:pt x="14329" y="18846"/>
                  <a:pt x="14472" y="18829"/>
                </a:cubicBezTo>
                <a:lnTo>
                  <a:pt x="14472" y="18829"/>
                </a:lnTo>
                <a:cubicBezTo>
                  <a:pt x="12352" y="20949"/>
                  <a:pt x="9610" y="21931"/>
                  <a:pt x="6946" y="21931"/>
                </a:cubicBezTo>
                <a:cubicBezTo>
                  <a:pt x="4337" y="21931"/>
                  <a:pt x="1803" y="20990"/>
                  <a:pt x="1" y="19252"/>
                </a:cubicBezTo>
                <a:lnTo>
                  <a:pt x="1" y="19252"/>
                </a:lnTo>
                <a:cubicBezTo>
                  <a:pt x="3943" y="24613"/>
                  <a:pt x="9785" y="26921"/>
                  <a:pt x="15554" y="26921"/>
                </a:cubicBezTo>
                <a:cubicBezTo>
                  <a:pt x="24064" y="26921"/>
                  <a:pt x="32416" y="21899"/>
                  <a:pt x="34276" y="14244"/>
                </a:cubicBezTo>
                <a:cubicBezTo>
                  <a:pt x="36715" y="14244"/>
                  <a:pt x="38049" y="13431"/>
                  <a:pt x="39024" y="12455"/>
                </a:cubicBezTo>
                <a:lnTo>
                  <a:pt x="39024" y="12455"/>
                </a:lnTo>
                <a:cubicBezTo>
                  <a:pt x="38637" y="12538"/>
                  <a:pt x="38195" y="12574"/>
                  <a:pt x="37736" y="12574"/>
                </a:cubicBezTo>
                <a:cubicBezTo>
                  <a:pt x="36575" y="12574"/>
                  <a:pt x="35306" y="12345"/>
                  <a:pt x="34537" y="12065"/>
                </a:cubicBezTo>
                <a:cubicBezTo>
                  <a:pt x="36715" y="11805"/>
                  <a:pt x="38211" y="10829"/>
                  <a:pt x="38732" y="9496"/>
                </a:cubicBezTo>
                <a:lnTo>
                  <a:pt x="38732" y="9496"/>
                </a:lnTo>
                <a:cubicBezTo>
                  <a:pt x="38222" y="9787"/>
                  <a:pt x="36737" y="10168"/>
                  <a:pt x="35462" y="10168"/>
                </a:cubicBezTo>
                <a:cubicBezTo>
                  <a:pt x="35026" y="10168"/>
                  <a:pt x="34616" y="10124"/>
                  <a:pt x="34276" y="10016"/>
                </a:cubicBezTo>
                <a:cubicBezTo>
                  <a:pt x="34146" y="9626"/>
                  <a:pt x="33984" y="9366"/>
                  <a:pt x="33984" y="9073"/>
                </a:cubicBezTo>
                <a:cubicBezTo>
                  <a:pt x="32954" y="5454"/>
                  <a:pt x="29680" y="2554"/>
                  <a:pt x="26171" y="2554"/>
                </a:cubicBezTo>
                <a:cubicBezTo>
                  <a:pt x="26022" y="2554"/>
                  <a:pt x="25873" y="2559"/>
                  <a:pt x="25724" y="2569"/>
                </a:cubicBezTo>
                <a:cubicBezTo>
                  <a:pt x="26016" y="2439"/>
                  <a:pt x="26277" y="2439"/>
                  <a:pt x="26667" y="2309"/>
                </a:cubicBezTo>
                <a:cubicBezTo>
                  <a:pt x="27090" y="2179"/>
                  <a:pt x="29398" y="1757"/>
                  <a:pt x="28976" y="944"/>
                </a:cubicBezTo>
                <a:cubicBezTo>
                  <a:pt x="28917" y="759"/>
                  <a:pt x="28724" y="687"/>
                  <a:pt x="28453" y="687"/>
                </a:cubicBezTo>
                <a:cubicBezTo>
                  <a:pt x="27531" y="687"/>
                  <a:pt x="25706" y="1526"/>
                  <a:pt x="25203" y="1626"/>
                </a:cubicBezTo>
                <a:cubicBezTo>
                  <a:pt x="26016" y="1366"/>
                  <a:pt x="27220" y="944"/>
                  <a:pt x="27350" y="0"/>
                </a:cubicBezTo>
                <a:close/>
              </a:path>
            </a:pathLst>
          </a:custGeom>
          <a:solidFill>
            <a:srgbClr val="123D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3" name="Google Shape;1183;p30"/>
          <p:cNvSpPr/>
          <p:nvPr/>
        </p:nvSpPr>
        <p:spPr>
          <a:xfrm>
            <a:off x="7165270" y="4110366"/>
            <a:ext cx="110924" cy="238540"/>
          </a:xfrm>
          <a:custGeom>
            <a:rect b="b" l="l" r="r" t="t"/>
            <a:pathLst>
              <a:path extrusionOk="0" h="39025" w="18147">
                <a:moveTo>
                  <a:pt x="12195" y="1"/>
                </a:moveTo>
                <a:cubicBezTo>
                  <a:pt x="3805" y="1"/>
                  <a:pt x="3935" y="6635"/>
                  <a:pt x="3935" y="7578"/>
                </a:cubicBezTo>
                <a:lnTo>
                  <a:pt x="3935" y="12878"/>
                </a:lnTo>
                <a:lnTo>
                  <a:pt x="0" y="12878"/>
                </a:lnTo>
                <a:lnTo>
                  <a:pt x="0" y="19512"/>
                </a:lnTo>
                <a:lnTo>
                  <a:pt x="3935" y="19512"/>
                </a:lnTo>
                <a:lnTo>
                  <a:pt x="3935" y="39024"/>
                </a:lnTo>
                <a:lnTo>
                  <a:pt x="12065" y="39024"/>
                </a:lnTo>
                <a:lnTo>
                  <a:pt x="12065" y="19512"/>
                </a:lnTo>
                <a:lnTo>
                  <a:pt x="17496" y="19512"/>
                </a:lnTo>
                <a:cubicBezTo>
                  <a:pt x="17496" y="19512"/>
                  <a:pt x="18016" y="16390"/>
                  <a:pt x="18146" y="12878"/>
                </a:cubicBezTo>
                <a:lnTo>
                  <a:pt x="12065" y="12878"/>
                </a:lnTo>
                <a:lnTo>
                  <a:pt x="12065" y="8391"/>
                </a:lnTo>
                <a:cubicBezTo>
                  <a:pt x="12065" y="7740"/>
                  <a:pt x="12878" y="6765"/>
                  <a:pt x="13821" y="6765"/>
                </a:cubicBezTo>
                <a:lnTo>
                  <a:pt x="18146" y="6765"/>
                </a:lnTo>
                <a:lnTo>
                  <a:pt x="18146" y="1"/>
                </a:lnTo>
                <a:close/>
              </a:path>
            </a:pathLst>
          </a:custGeom>
          <a:solidFill>
            <a:srgbClr val="123D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4" name="Google Shape;1184;p30"/>
          <p:cNvSpPr txBox="1"/>
          <p:nvPr>
            <p:ph type="ctrTitle"/>
          </p:nvPr>
        </p:nvSpPr>
        <p:spPr>
          <a:xfrm>
            <a:off x="4626850" y="1320225"/>
            <a:ext cx="3616800" cy="178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THANKS</a:t>
            </a:r>
            <a:endParaRPr/>
          </a:p>
        </p:txBody>
      </p:sp>
      <p:sp>
        <p:nvSpPr>
          <p:cNvPr id="1185" name="Google Shape;1185;p30"/>
          <p:cNvSpPr txBox="1"/>
          <p:nvPr>
            <p:ph idx="1" type="subTitle"/>
          </p:nvPr>
        </p:nvSpPr>
        <p:spPr>
          <a:xfrm>
            <a:off x="5408650" y="2977800"/>
            <a:ext cx="2835000" cy="7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Does anyone have any questions?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addyouremail@freepik.com 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+91  620 421 838 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yourcompany.com</a:t>
            </a:r>
            <a:endParaRPr/>
          </a:p>
        </p:txBody>
      </p:sp>
      <p:sp>
        <p:nvSpPr>
          <p:cNvPr id="1186" name="Google Shape;1186;p30"/>
          <p:cNvSpPr/>
          <p:nvPr/>
        </p:nvSpPr>
        <p:spPr>
          <a:xfrm>
            <a:off x="2016487" y="1391736"/>
            <a:ext cx="491059" cy="798078"/>
          </a:xfrm>
          <a:custGeom>
            <a:rect b="b" l="l" r="r" t="t"/>
            <a:pathLst>
              <a:path extrusionOk="0" h="8492" w="5225">
                <a:moveTo>
                  <a:pt x="1102" y="0"/>
                </a:moveTo>
                <a:cubicBezTo>
                  <a:pt x="478" y="0"/>
                  <a:pt x="1" y="267"/>
                  <a:pt x="1" y="267"/>
                </a:cubicBezTo>
                <a:lnTo>
                  <a:pt x="751" y="8391"/>
                </a:lnTo>
                <a:cubicBezTo>
                  <a:pt x="751" y="8391"/>
                  <a:pt x="1286" y="8491"/>
                  <a:pt x="1958" y="8491"/>
                </a:cubicBezTo>
                <a:cubicBezTo>
                  <a:pt x="2822" y="8491"/>
                  <a:pt x="3911" y="8325"/>
                  <a:pt x="4375" y="7566"/>
                </a:cubicBezTo>
                <a:cubicBezTo>
                  <a:pt x="5225" y="6316"/>
                  <a:pt x="5000" y="5266"/>
                  <a:pt x="3875" y="4316"/>
                </a:cubicBezTo>
                <a:cubicBezTo>
                  <a:pt x="2825" y="3392"/>
                  <a:pt x="3750" y="1942"/>
                  <a:pt x="2625" y="692"/>
                </a:cubicBezTo>
                <a:cubicBezTo>
                  <a:pt x="2130" y="153"/>
                  <a:pt x="1574" y="0"/>
                  <a:pt x="1102" y="0"/>
                </a:cubicBezTo>
                <a:close/>
              </a:path>
            </a:pathLst>
          </a:custGeom>
          <a:solidFill>
            <a:srgbClr val="172D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7" name="Google Shape;1187;p30"/>
          <p:cNvSpPr/>
          <p:nvPr/>
        </p:nvSpPr>
        <p:spPr>
          <a:xfrm>
            <a:off x="1840368" y="1877236"/>
            <a:ext cx="166819" cy="244348"/>
          </a:xfrm>
          <a:custGeom>
            <a:rect b="b" l="l" r="r" t="t"/>
            <a:pathLst>
              <a:path extrusionOk="0" h="2600" w="1775">
                <a:moveTo>
                  <a:pt x="1375" y="0"/>
                </a:moveTo>
                <a:lnTo>
                  <a:pt x="0" y="100"/>
                </a:lnTo>
                <a:lnTo>
                  <a:pt x="325" y="2500"/>
                </a:lnTo>
                <a:lnTo>
                  <a:pt x="1775" y="2600"/>
                </a:lnTo>
                <a:lnTo>
                  <a:pt x="1375" y="0"/>
                </a:lnTo>
                <a:close/>
              </a:path>
            </a:pathLst>
          </a:custGeom>
          <a:solidFill>
            <a:srgbClr val="0C181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8" name="Google Shape;1188;p30"/>
          <p:cNvSpPr/>
          <p:nvPr/>
        </p:nvSpPr>
        <p:spPr>
          <a:xfrm>
            <a:off x="1821572" y="1846692"/>
            <a:ext cx="509855" cy="378269"/>
          </a:xfrm>
          <a:custGeom>
            <a:rect b="b" l="l" r="r" t="t"/>
            <a:pathLst>
              <a:path extrusionOk="0" h="4025" w="5425">
                <a:moveTo>
                  <a:pt x="1350" y="0"/>
                </a:moveTo>
                <a:lnTo>
                  <a:pt x="1775" y="2300"/>
                </a:lnTo>
                <a:lnTo>
                  <a:pt x="0" y="3125"/>
                </a:lnTo>
                <a:cubicBezTo>
                  <a:pt x="0" y="3125"/>
                  <a:pt x="1311" y="4025"/>
                  <a:pt x="2911" y="4025"/>
                </a:cubicBezTo>
                <a:cubicBezTo>
                  <a:pt x="3120" y="4025"/>
                  <a:pt x="3333" y="4009"/>
                  <a:pt x="3550" y="3975"/>
                </a:cubicBezTo>
                <a:cubicBezTo>
                  <a:pt x="5424" y="3750"/>
                  <a:pt x="4799" y="2825"/>
                  <a:pt x="4799" y="2825"/>
                </a:cubicBezTo>
                <a:lnTo>
                  <a:pt x="3450" y="2400"/>
                </a:lnTo>
                <a:lnTo>
                  <a:pt x="3225" y="1250"/>
                </a:lnTo>
                <a:lnTo>
                  <a:pt x="1350" y="0"/>
                </a:lnTo>
                <a:close/>
              </a:path>
            </a:pathLst>
          </a:custGeom>
          <a:solidFill>
            <a:srgbClr val="FFC6B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9" name="Google Shape;1189;p30"/>
          <p:cNvSpPr/>
          <p:nvPr/>
        </p:nvSpPr>
        <p:spPr>
          <a:xfrm>
            <a:off x="1978895" y="1985313"/>
            <a:ext cx="166913" cy="68135"/>
          </a:xfrm>
          <a:custGeom>
            <a:rect b="b" l="l" r="r" t="t"/>
            <a:pathLst>
              <a:path extrusionOk="0" h="725" w="1776">
                <a:moveTo>
                  <a:pt x="1" y="0"/>
                </a:moveTo>
                <a:lnTo>
                  <a:pt x="1" y="625"/>
                </a:lnTo>
                <a:lnTo>
                  <a:pt x="101" y="625"/>
                </a:lnTo>
                <a:cubicBezTo>
                  <a:pt x="401" y="625"/>
                  <a:pt x="1026" y="725"/>
                  <a:pt x="1451" y="725"/>
                </a:cubicBezTo>
                <a:lnTo>
                  <a:pt x="1776" y="725"/>
                </a:lnTo>
                <a:lnTo>
                  <a:pt x="1651" y="300"/>
                </a:lnTo>
                <a:lnTo>
                  <a:pt x="1251" y="300"/>
                </a:lnTo>
                <a:cubicBezTo>
                  <a:pt x="826" y="300"/>
                  <a:pt x="301" y="200"/>
                  <a:pt x="1" y="0"/>
                </a:cubicBezTo>
                <a:close/>
              </a:path>
            </a:pathLst>
          </a:custGeom>
          <a:solidFill>
            <a:srgbClr val="E0A99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0" name="Google Shape;1190;p30"/>
          <p:cNvSpPr/>
          <p:nvPr/>
        </p:nvSpPr>
        <p:spPr>
          <a:xfrm>
            <a:off x="1744039" y="1475378"/>
            <a:ext cx="587391" cy="538505"/>
          </a:xfrm>
          <a:custGeom>
            <a:rect b="b" l="l" r="r" t="t"/>
            <a:pathLst>
              <a:path extrusionOk="0" h="5730" w="6250">
                <a:moveTo>
                  <a:pt x="3111" y="0"/>
                </a:moveTo>
                <a:cubicBezTo>
                  <a:pt x="3056" y="0"/>
                  <a:pt x="3025" y="2"/>
                  <a:pt x="3025" y="2"/>
                </a:cubicBezTo>
                <a:cubicBezTo>
                  <a:pt x="0" y="727"/>
                  <a:pt x="625" y="3551"/>
                  <a:pt x="1450" y="4676"/>
                </a:cubicBezTo>
                <a:cubicBezTo>
                  <a:pt x="1956" y="5321"/>
                  <a:pt x="2821" y="5730"/>
                  <a:pt x="3656" y="5730"/>
                </a:cubicBezTo>
                <a:cubicBezTo>
                  <a:pt x="4181" y="5730"/>
                  <a:pt x="4694" y="5568"/>
                  <a:pt x="5099" y="5201"/>
                </a:cubicBezTo>
                <a:cubicBezTo>
                  <a:pt x="6249" y="4276"/>
                  <a:pt x="5824" y="2602"/>
                  <a:pt x="5299" y="1252"/>
                </a:cubicBezTo>
                <a:cubicBezTo>
                  <a:pt x="4951" y="76"/>
                  <a:pt x="3484" y="0"/>
                  <a:pt x="3111" y="0"/>
                </a:cubicBezTo>
                <a:close/>
              </a:path>
            </a:pathLst>
          </a:custGeom>
          <a:solidFill>
            <a:srgbClr val="FFC6B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1" name="Google Shape;1191;p30"/>
          <p:cNvSpPr/>
          <p:nvPr/>
        </p:nvSpPr>
        <p:spPr>
          <a:xfrm>
            <a:off x="2133962" y="1750363"/>
            <a:ext cx="49435" cy="87025"/>
          </a:xfrm>
          <a:custGeom>
            <a:rect b="b" l="l" r="r" t="t"/>
            <a:pathLst>
              <a:path extrusionOk="0" h="926" w="526">
                <a:moveTo>
                  <a:pt x="1" y="1"/>
                </a:moveTo>
                <a:lnTo>
                  <a:pt x="226" y="925"/>
                </a:lnTo>
                <a:lnTo>
                  <a:pt x="525" y="500"/>
                </a:lnTo>
                <a:cubicBezTo>
                  <a:pt x="226" y="201"/>
                  <a:pt x="1" y="1"/>
                  <a:pt x="1" y="1"/>
                </a:cubicBezTo>
                <a:close/>
              </a:path>
            </a:pathLst>
          </a:custGeom>
          <a:solidFill>
            <a:srgbClr val="D6A0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2" name="Google Shape;1192;p30"/>
          <p:cNvSpPr/>
          <p:nvPr/>
        </p:nvSpPr>
        <p:spPr>
          <a:xfrm rot="-9899980">
            <a:off x="2007089" y="1865300"/>
            <a:ext cx="108174" cy="40223"/>
          </a:xfrm>
          <a:custGeom>
            <a:rect b="b" l="l" r="r" t="t"/>
            <a:pathLst>
              <a:path extrusionOk="0" h="428" w="1151">
                <a:moveTo>
                  <a:pt x="566" y="1"/>
                </a:moveTo>
                <a:cubicBezTo>
                  <a:pt x="264" y="1"/>
                  <a:pt x="1" y="227"/>
                  <a:pt x="1" y="227"/>
                </a:cubicBezTo>
                <a:lnTo>
                  <a:pt x="1151" y="427"/>
                </a:lnTo>
                <a:cubicBezTo>
                  <a:pt x="982" y="99"/>
                  <a:pt x="765" y="1"/>
                  <a:pt x="56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3" name="Google Shape;1193;p30"/>
          <p:cNvSpPr/>
          <p:nvPr/>
        </p:nvSpPr>
        <p:spPr>
          <a:xfrm>
            <a:off x="1605418" y="1375102"/>
            <a:ext cx="519253" cy="814525"/>
          </a:xfrm>
          <a:custGeom>
            <a:rect b="b" l="l" r="r" t="t"/>
            <a:pathLst>
              <a:path extrusionOk="0" h="8667" w="5525">
                <a:moveTo>
                  <a:pt x="3855" y="0"/>
                </a:moveTo>
                <a:cubicBezTo>
                  <a:pt x="3437" y="0"/>
                  <a:pt x="2995" y="119"/>
                  <a:pt x="2625" y="344"/>
                </a:cubicBezTo>
                <a:cubicBezTo>
                  <a:pt x="1675" y="969"/>
                  <a:pt x="1150" y="2219"/>
                  <a:pt x="1150" y="4094"/>
                </a:cubicBezTo>
                <a:cubicBezTo>
                  <a:pt x="1050" y="5968"/>
                  <a:pt x="1" y="5643"/>
                  <a:pt x="126" y="7118"/>
                </a:cubicBezTo>
                <a:cubicBezTo>
                  <a:pt x="194" y="8180"/>
                  <a:pt x="1096" y="8667"/>
                  <a:pt x="1987" y="8667"/>
                </a:cubicBezTo>
                <a:cubicBezTo>
                  <a:pt x="2396" y="8667"/>
                  <a:pt x="2803" y="8564"/>
                  <a:pt x="3125" y="8368"/>
                </a:cubicBezTo>
                <a:cubicBezTo>
                  <a:pt x="4175" y="7843"/>
                  <a:pt x="3450" y="5868"/>
                  <a:pt x="3250" y="5118"/>
                </a:cubicBezTo>
                <a:cubicBezTo>
                  <a:pt x="3025" y="4393"/>
                  <a:pt x="3650" y="3994"/>
                  <a:pt x="3650" y="3994"/>
                </a:cubicBezTo>
                <a:cubicBezTo>
                  <a:pt x="5525" y="2944"/>
                  <a:pt x="5325" y="1169"/>
                  <a:pt x="5325" y="1169"/>
                </a:cubicBezTo>
                <a:cubicBezTo>
                  <a:pt x="5261" y="370"/>
                  <a:pt x="4595" y="0"/>
                  <a:pt x="3855" y="0"/>
                </a:cubicBezTo>
                <a:close/>
              </a:path>
            </a:pathLst>
          </a:custGeom>
          <a:solidFill>
            <a:srgbClr val="172D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4" name="Google Shape;1194;p30"/>
          <p:cNvSpPr/>
          <p:nvPr/>
        </p:nvSpPr>
        <p:spPr>
          <a:xfrm>
            <a:off x="2081145" y="4254454"/>
            <a:ext cx="240877" cy="257035"/>
          </a:xfrm>
          <a:custGeom>
            <a:rect b="b" l="l" r="r" t="t"/>
            <a:pathLst>
              <a:path extrusionOk="0" h="2735" w="2563">
                <a:moveTo>
                  <a:pt x="1312" y="1"/>
                </a:moveTo>
                <a:lnTo>
                  <a:pt x="63" y="2100"/>
                </a:lnTo>
                <a:cubicBezTo>
                  <a:pt x="1" y="2607"/>
                  <a:pt x="403" y="2735"/>
                  <a:pt x="825" y="2735"/>
                </a:cubicBezTo>
                <a:cubicBezTo>
                  <a:pt x="1258" y="2735"/>
                  <a:pt x="1712" y="2600"/>
                  <a:pt x="1712" y="2600"/>
                </a:cubicBezTo>
                <a:cubicBezTo>
                  <a:pt x="2237" y="1875"/>
                  <a:pt x="2562" y="426"/>
                  <a:pt x="2562" y="426"/>
                </a:cubicBezTo>
                <a:lnTo>
                  <a:pt x="1312" y="1"/>
                </a:lnTo>
                <a:close/>
              </a:path>
            </a:pathLst>
          </a:custGeom>
          <a:solidFill>
            <a:srgbClr val="0E27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5" name="Google Shape;1195;p30"/>
          <p:cNvSpPr/>
          <p:nvPr/>
        </p:nvSpPr>
        <p:spPr>
          <a:xfrm>
            <a:off x="2145709" y="3942066"/>
            <a:ext cx="312492" cy="489730"/>
          </a:xfrm>
          <a:custGeom>
            <a:rect b="b" l="l" r="r" t="t"/>
            <a:pathLst>
              <a:path extrusionOk="0" h="5211" w="3325">
                <a:moveTo>
                  <a:pt x="1550" y="0"/>
                </a:moveTo>
                <a:cubicBezTo>
                  <a:pt x="1125" y="1775"/>
                  <a:pt x="625" y="3325"/>
                  <a:pt x="625" y="3325"/>
                </a:cubicBezTo>
                <a:lnTo>
                  <a:pt x="1" y="4675"/>
                </a:lnTo>
                <a:cubicBezTo>
                  <a:pt x="1" y="4675"/>
                  <a:pt x="86" y="5210"/>
                  <a:pt x="674" y="5210"/>
                </a:cubicBezTo>
                <a:cubicBezTo>
                  <a:pt x="721" y="5210"/>
                  <a:pt x="772" y="5207"/>
                  <a:pt x="825" y="5199"/>
                </a:cubicBezTo>
                <a:cubicBezTo>
                  <a:pt x="1125" y="5199"/>
                  <a:pt x="1450" y="4475"/>
                  <a:pt x="1450" y="4475"/>
                </a:cubicBezTo>
                <a:cubicBezTo>
                  <a:pt x="1450" y="4475"/>
                  <a:pt x="2500" y="2300"/>
                  <a:pt x="3325" y="725"/>
                </a:cubicBezTo>
                <a:cubicBezTo>
                  <a:pt x="2700" y="525"/>
                  <a:pt x="2175" y="200"/>
                  <a:pt x="1550" y="0"/>
                </a:cubicBezTo>
                <a:close/>
              </a:path>
            </a:pathLst>
          </a:custGeom>
          <a:solidFill>
            <a:srgbClr val="0E27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6" name="Google Shape;1196;p30"/>
          <p:cNvSpPr/>
          <p:nvPr/>
        </p:nvSpPr>
        <p:spPr>
          <a:xfrm>
            <a:off x="2594370" y="3970259"/>
            <a:ext cx="256196" cy="481647"/>
          </a:xfrm>
          <a:custGeom>
            <a:rect b="b" l="l" r="r" t="t"/>
            <a:pathLst>
              <a:path extrusionOk="0" h="5125" w="2726">
                <a:moveTo>
                  <a:pt x="1" y="0"/>
                </a:moveTo>
                <a:lnTo>
                  <a:pt x="1" y="0"/>
                </a:lnTo>
                <a:cubicBezTo>
                  <a:pt x="226" y="1575"/>
                  <a:pt x="426" y="2925"/>
                  <a:pt x="426" y="2925"/>
                </a:cubicBezTo>
                <a:lnTo>
                  <a:pt x="1675" y="4999"/>
                </a:lnTo>
                <a:lnTo>
                  <a:pt x="2725" y="5124"/>
                </a:lnTo>
                <a:lnTo>
                  <a:pt x="1775" y="2925"/>
                </a:lnTo>
                <a:cubicBezTo>
                  <a:pt x="1775" y="2925"/>
                  <a:pt x="1775" y="1775"/>
                  <a:pt x="1875" y="225"/>
                </a:cubicBezTo>
                <a:cubicBezTo>
                  <a:pt x="1250" y="225"/>
                  <a:pt x="626" y="125"/>
                  <a:pt x="1" y="0"/>
                </a:cubicBezTo>
                <a:close/>
              </a:path>
            </a:pathLst>
          </a:custGeom>
          <a:solidFill>
            <a:srgbClr val="0E27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7" name="Google Shape;1197;p30"/>
          <p:cNvSpPr/>
          <p:nvPr/>
        </p:nvSpPr>
        <p:spPr>
          <a:xfrm>
            <a:off x="2584972" y="4235658"/>
            <a:ext cx="352528" cy="288895"/>
          </a:xfrm>
          <a:custGeom>
            <a:rect b="b" l="l" r="r" t="t"/>
            <a:pathLst>
              <a:path extrusionOk="0" h="3074" w="3751">
                <a:moveTo>
                  <a:pt x="526" y="1"/>
                </a:moveTo>
                <a:cubicBezTo>
                  <a:pt x="526" y="1"/>
                  <a:pt x="1" y="301"/>
                  <a:pt x="101" y="1051"/>
                </a:cubicBezTo>
                <a:cubicBezTo>
                  <a:pt x="201" y="1676"/>
                  <a:pt x="326" y="2700"/>
                  <a:pt x="326" y="2700"/>
                </a:cubicBezTo>
                <a:lnTo>
                  <a:pt x="526" y="2700"/>
                </a:lnTo>
                <a:lnTo>
                  <a:pt x="626" y="1451"/>
                </a:lnTo>
                <a:cubicBezTo>
                  <a:pt x="626" y="1451"/>
                  <a:pt x="1051" y="2600"/>
                  <a:pt x="1251" y="2700"/>
                </a:cubicBezTo>
                <a:cubicBezTo>
                  <a:pt x="1397" y="2773"/>
                  <a:pt x="2438" y="3074"/>
                  <a:pt x="3075" y="3074"/>
                </a:cubicBezTo>
                <a:cubicBezTo>
                  <a:pt x="3310" y="3074"/>
                  <a:pt x="3490" y="3033"/>
                  <a:pt x="3550" y="2925"/>
                </a:cubicBezTo>
                <a:cubicBezTo>
                  <a:pt x="3750" y="2600"/>
                  <a:pt x="2700" y="2075"/>
                  <a:pt x="2700" y="2075"/>
                </a:cubicBezTo>
                <a:cubicBezTo>
                  <a:pt x="2700" y="2075"/>
                  <a:pt x="2594" y="2135"/>
                  <a:pt x="2420" y="2135"/>
                </a:cubicBezTo>
                <a:cubicBezTo>
                  <a:pt x="2256" y="2135"/>
                  <a:pt x="2030" y="2082"/>
                  <a:pt x="1775" y="1876"/>
                </a:cubicBezTo>
                <a:cubicBezTo>
                  <a:pt x="1350" y="1451"/>
                  <a:pt x="526" y="1"/>
                  <a:pt x="526" y="1"/>
                </a:cubicBezTo>
                <a:close/>
              </a:path>
            </a:pathLst>
          </a:custGeom>
          <a:solidFill>
            <a:srgbClr val="0E27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8" name="Google Shape;1198;p30"/>
          <p:cNvSpPr/>
          <p:nvPr/>
        </p:nvSpPr>
        <p:spPr>
          <a:xfrm>
            <a:off x="1675903" y="2051192"/>
            <a:ext cx="801107" cy="1096935"/>
          </a:xfrm>
          <a:custGeom>
            <a:rect b="b" l="l" r="r" t="t"/>
            <a:pathLst>
              <a:path extrusionOk="0" h="11672" w="8524">
                <a:moveTo>
                  <a:pt x="5119" y="1"/>
                </a:moveTo>
                <a:cubicBezTo>
                  <a:pt x="4909" y="1"/>
                  <a:pt x="4693" y="9"/>
                  <a:pt x="4475" y="24"/>
                </a:cubicBezTo>
                <a:lnTo>
                  <a:pt x="4250" y="849"/>
                </a:lnTo>
                <a:lnTo>
                  <a:pt x="3850" y="124"/>
                </a:lnTo>
                <a:cubicBezTo>
                  <a:pt x="2500" y="324"/>
                  <a:pt x="1250" y="749"/>
                  <a:pt x="825" y="1174"/>
                </a:cubicBezTo>
                <a:cubicBezTo>
                  <a:pt x="0" y="1899"/>
                  <a:pt x="1750" y="6998"/>
                  <a:pt x="1750" y="6998"/>
                </a:cubicBezTo>
                <a:cubicBezTo>
                  <a:pt x="1025" y="8148"/>
                  <a:pt x="200" y="10122"/>
                  <a:pt x="200" y="10122"/>
                </a:cubicBezTo>
                <a:cubicBezTo>
                  <a:pt x="1125" y="11272"/>
                  <a:pt x="3750" y="11672"/>
                  <a:pt x="3750" y="11672"/>
                </a:cubicBezTo>
                <a:lnTo>
                  <a:pt x="4575" y="9697"/>
                </a:lnTo>
                <a:lnTo>
                  <a:pt x="5499" y="11372"/>
                </a:lnTo>
                <a:cubicBezTo>
                  <a:pt x="7374" y="10947"/>
                  <a:pt x="8524" y="9297"/>
                  <a:pt x="8524" y="9297"/>
                </a:cubicBezTo>
                <a:lnTo>
                  <a:pt x="6549" y="6898"/>
                </a:lnTo>
                <a:cubicBezTo>
                  <a:pt x="6549" y="6898"/>
                  <a:pt x="7899" y="3048"/>
                  <a:pt x="7499" y="1049"/>
                </a:cubicBezTo>
                <a:cubicBezTo>
                  <a:pt x="7308" y="263"/>
                  <a:pt x="6305" y="1"/>
                  <a:pt x="5119" y="1"/>
                </a:cubicBezTo>
                <a:close/>
              </a:path>
            </a:pathLst>
          </a:custGeom>
          <a:solidFill>
            <a:srgbClr val="9ED4D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9" name="Google Shape;1199;p30"/>
          <p:cNvSpPr/>
          <p:nvPr/>
        </p:nvSpPr>
        <p:spPr>
          <a:xfrm>
            <a:off x="1830970" y="2721456"/>
            <a:ext cx="418316" cy="141816"/>
          </a:xfrm>
          <a:custGeom>
            <a:rect b="b" l="l" r="r" t="t"/>
            <a:pathLst>
              <a:path extrusionOk="0" h="1509" w="4451">
                <a:moveTo>
                  <a:pt x="3388" y="0"/>
                </a:moveTo>
                <a:cubicBezTo>
                  <a:pt x="3059" y="0"/>
                  <a:pt x="2725" y="66"/>
                  <a:pt x="2725" y="66"/>
                </a:cubicBezTo>
                <a:lnTo>
                  <a:pt x="325" y="591"/>
                </a:lnTo>
                <a:cubicBezTo>
                  <a:pt x="0" y="691"/>
                  <a:pt x="950" y="1016"/>
                  <a:pt x="625" y="1116"/>
                </a:cubicBezTo>
                <a:cubicBezTo>
                  <a:pt x="625" y="1143"/>
                  <a:pt x="656" y="1155"/>
                  <a:pt x="708" y="1155"/>
                </a:cubicBezTo>
                <a:cubicBezTo>
                  <a:pt x="1005" y="1155"/>
                  <a:pt x="2003" y="780"/>
                  <a:pt x="2175" y="780"/>
                </a:cubicBezTo>
                <a:cubicBezTo>
                  <a:pt x="2191" y="780"/>
                  <a:pt x="2200" y="783"/>
                  <a:pt x="2200" y="791"/>
                </a:cubicBezTo>
                <a:cubicBezTo>
                  <a:pt x="2333" y="966"/>
                  <a:pt x="2458" y="1024"/>
                  <a:pt x="2565" y="1024"/>
                </a:cubicBezTo>
                <a:cubicBezTo>
                  <a:pt x="2780" y="1024"/>
                  <a:pt x="2925" y="791"/>
                  <a:pt x="2925" y="791"/>
                </a:cubicBezTo>
                <a:cubicBezTo>
                  <a:pt x="2985" y="1322"/>
                  <a:pt x="3035" y="1508"/>
                  <a:pt x="3077" y="1508"/>
                </a:cubicBezTo>
                <a:cubicBezTo>
                  <a:pt x="3176" y="1508"/>
                  <a:pt x="3225" y="491"/>
                  <a:pt x="3225" y="491"/>
                </a:cubicBezTo>
                <a:cubicBezTo>
                  <a:pt x="3266" y="1182"/>
                  <a:pt x="3316" y="1413"/>
                  <a:pt x="3364" y="1413"/>
                </a:cubicBezTo>
                <a:cubicBezTo>
                  <a:pt x="3461" y="1413"/>
                  <a:pt x="3550" y="491"/>
                  <a:pt x="3550" y="491"/>
                </a:cubicBezTo>
                <a:cubicBezTo>
                  <a:pt x="3696" y="1172"/>
                  <a:pt x="3777" y="1395"/>
                  <a:pt x="3821" y="1395"/>
                </a:cubicBezTo>
                <a:cubicBezTo>
                  <a:pt x="3903" y="1395"/>
                  <a:pt x="3849" y="591"/>
                  <a:pt x="3849" y="591"/>
                </a:cubicBezTo>
                <a:lnTo>
                  <a:pt x="3849" y="591"/>
                </a:lnTo>
                <a:cubicBezTo>
                  <a:pt x="4146" y="1035"/>
                  <a:pt x="4285" y="1195"/>
                  <a:pt x="4332" y="1195"/>
                </a:cubicBezTo>
                <a:cubicBezTo>
                  <a:pt x="4451" y="1195"/>
                  <a:pt x="3974" y="166"/>
                  <a:pt x="3974" y="166"/>
                </a:cubicBezTo>
                <a:cubicBezTo>
                  <a:pt x="3878" y="37"/>
                  <a:pt x="3635" y="0"/>
                  <a:pt x="3388" y="0"/>
                </a:cubicBezTo>
                <a:close/>
              </a:path>
            </a:pathLst>
          </a:custGeom>
          <a:solidFill>
            <a:srgbClr val="FFC6B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0" name="Google Shape;1200;p30"/>
          <p:cNvSpPr/>
          <p:nvPr/>
        </p:nvSpPr>
        <p:spPr>
          <a:xfrm>
            <a:off x="1469147" y="2161431"/>
            <a:ext cx="547448" cy="712932"/>
          </a:xfrm>
          <a:custGeom>
            <a:rect b="b" l="l" r="r" t="t"/>
            <a:pathLst>
              <a:path extrusionOk="0" h="7586" w="5825">
                <a:moveTo>
                  <a:pt x="3025" y="1"/>
                </a:moveTo>
                <a:cubicBezTo>
                  <a:pt x="3025" y="1"/>
                  <a:pt x="1" y="5300"/>
                  <a:pt x="1151" y="7075"/>
                </a:cubicBezTo>
                <a:cubicBezTo>
                  <a:pt x="1392" y="7458"/>
                  <a:pt x="1981" y="7586"/>
                  <a:pt x="2659" y="7586"/>
                </a:cubicBezTo>
                <a:cubicBezTo>
                  <a:pt x="4014" y="7586"/>
                  <a:pt x="5725" y="7075"/>
                  <a:pt x="5725" y="7075"/>
                </a:cubicBezTo>
                <a:cubicBezTo>
                  <a:pt x="5725" y="7075"/>
                  <a:pt x="5825" y="6350"/>
                  <a:pt x="5525" y="5925"/>
                </a:cubicBezTo>
                <a:cubicBezTo>
                  <a:pt x="5525" y="5925"/>
                  <a:pt x="5194" y="5964"/>
                  <a:pt x="4772" y="5964"/>
                </a:cubicBezTo>
                <a:cubicBezTo>
                  <a:pt x="4244" y="5964"/>
                  <a:pt x="3572" y="5902"/>
                  <a:pt x="3225" y="5625"/>
                </a:cubicBezTo>
                <a:cubicBezTo>
                  <a:pt x="2925" y="5400"/>
                  <a:pt x="3650" y="2900"/>
                  <a:pt x="3650" y="2900"/>
                </a:cubicBezTo>
                <a:lnTo>
                  <a:pt x="3025" y="1"/>
                </a:lnTo>
                <a:close/>
              </a:path>
            </a:pathLst>
          </a:custGeom>
          <a:solidFill>
            <a:srgbClr val="9ED4D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1" name="Google Shape;1201;p30"/>
          <p:cNvSpPr/>
          <p:nvPr/>
        </p:nvSpPr>
        <p:spPr>
          <a:xfrm>
            <a:off x="2242039" y="2090946"/>
            <a:ext cx="732782" cy="882378"/>
          </a:xfrm>
          <a:custGeom>
            <a:rect b="b" l="l" r="r" t="t"/>
            <a:pathLst>
              <a:path extrusionOk="0" h="9389" w="7797">
                <a:moveTo>
                  <a:pt x="1050" y="1"/>
                </a:moveTo>
                <a:lnTo>
                  <a:pt x="0" y="2400"/>
                </a:lnTo>
                <a:cubicBezTo>
                  <a:pt x="0" y="2400"/>
                  <a:pt x="5524" y="8349"/>
                  <a:pt x="5624" y="8649"/>
                </a:cubicBezTo>
                <a:cubicBezTo>
                  <a:pt x="5677" y="9094"/>
                  <a:pt x="6359" y="9389"/>
                  <a:pt x="6908" y="9389"/>
                </a:cubicBezTo>
                <a:cubicBezTo>
                  <a:pt x="7408" y="9389"/>
                  <a:pt x="7797" y="9145"/>
                  <a:pt x="7499" y="8549"/>
                </a:cubicBezTo>
                <a:cubicBezTo>
                  <a:pt x="6474" y="6675"/>
                  <a:pt x="1050" y="1"/>
                  <a:pt x="1050" y="1"/>
                </a:cubicBezTo>
                <a:close/>
              </a:path>
            </a:pathLst>
          </a:custGeom>
          <a:solidFill>
            <a:srgbClr val="9ED4D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2" name="Google Shape;1202;p30"/>
          <p:cNvSpPr/>
          <p:nvPr/>
        </p:nvSpPr>
        <p:spPr>
          <a:xfrm>
            <a:off x="2056428" y="2267158"/>
            <a:ext cx="382979" cy="276865"/>
          </a:xfrm>
          <a:custGeom>
            <a:rect b="b" l="l" r="r" t="t"/>
            <a:pathLst>
              <a:path extrusionOk="0" h="2946" w="4075">
                <a:moveTo>
                  <a:pt x="2925" y="1"/>
                </a:moveTo>
                <a:cubicBezTo>
                  <a:pt x="2925" y="1"/>
                  <a:pt x="1" y="950"/>
                  <a:pt x="826" y="2200"/>
                </a:cubicBezTo>
                <a:cubicBezTo>
                  <a:pt x="1216" y="2729"/>
                  <a:pt x="1691" y="2946"/>
                  <a:pt x="2142" y="2946"/>
                </a:cubicBezTo>
                <a:cubicBezTo>
                  <a:pt x="2671" y="2946"/>
                  <a:pt x="3166" y="2646"/>
                  <a:pt x="3450" y="2200"/>
                </a:cubicBezTo>
                <a:cubicBezTo>
                  <a:pt x="4075" y="1375"/>
                  <a:pt x="2925" y="1"/>
                  <a:pt x="2925" y="1"/>
                </a:cubicBezTo>
                <a:close/>
              </a:path>
            </a:pathLst>
          </a:custGeom>
          <a:solidFill>
            <a:srgbClr val="9ED4D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3" name="Google Shape;1203;p30"/>
          <p:cNvSpPr/>
          <p:nvPr/>
        </p:nvSpPr>
        <p:spPr>
          <a:xfrm>
            <a:off x="2096370" y="2004109"/>
            <a:ext cx="126970" cy="145669"/>
          </a:xfrm>
          <a:custGeom>
            <a:rect b="b" l="l" r="r" t="t"/>
            <a:pathLst>
              <a:path extrusionOk="0" h="1550" w="1351">
                <a:moveTo>
                  <a:pt x="825" y="0"/>
                </a:moveTo>
                <a:lnTo>
                  <a:pt x="1" y="525"/>
                </a:lnTo>
                <a:lnTo>
                  <a:pt x="626" y="1550"/>
                </a:lnTo>
                <a:lnTo>
                  <a:pt x="1350" y="525"/>
                </a:lnTo>
                <a:lnTo>
                  <a:pt x="825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4" name="Google Shape;1204;p30"/>
          <p:cNvSpPr/>
          <p:nvPr/>
        </p:nvSpPr>
        <p:spPr>
          <a:xfrm>
            <a:off x="1929555" y="2032303"/>
            <a:ext cx="108174" cy="148019"/>
          </a:xfrm>
          <a:custGeom>
            <a:rect b="b" l="l" r="r" t="t"/>
            <a:pathLst>
              <a:path extrusionOk="0" h="1575" w="1151">
                <a:moveTo>
                  <a:pt x="301" y="0"/>
                </a:moveTo>
                <a:lnTo>
                  <a:pt x="1" y="525"/>
                </a:lnTo>
                <a:lnTo>
                  <a:pt x="726" y="1575"/>
                </a:lnTo>
                <a:lnTo>
                  <a:pt x="1151" y="325"/>
                </a:lnTo>
                <a:lnTo>
                  <a:pt x="301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5" name="Google Shape;1205;p30"/>
          <p:cNvSpPr/>
          <p:nvPr/>
        </p:nvSpPr>
        <p:spPr>
          <a:xfrm>
            <a:off x="931206" y="4440064"/>
            <a:ext cx="3474533" cy="166908"/>
          </a:xfrm>
          <a:custGeom>
            <a:rect b="b" l="l" r="r" t="t"/>
            <a:pathLst>
              <a:path extrusionOk="0" h="1776" w="36970">
                <a:moveTo>
                  <a:pt x="14273" y="0"/>
                </a:moveTo>
                <a:cubicBezTo>
                  <a:pt x="14173" y="225"/>
                  <a:pt x="14048" y="425"/>
                  <a:pt x="13948" y="625"/>
                </a:cubicBezTo>
                <a:cubicBezTo>
                  <a:pt x="13948" y="625"/>
                  <a:pt x="13548" y="750"/>
                  <a:pt x="13124" y="750"/>
                </a:cubicBezTo>
                <a:cubicBezTo>
                  <a:pt x="12699" y="750"/>
                  <a:pt x="12299" y="625"/>
                  <a:pt x="12299" y="125"/>
                </a:cubicBezTo>
                <a:lnTo>
                  <a:pt x="12399" y="0"/>
                </a:lnTo>
                <a:lnTo>
                  <a:pt x="12399" y="0"/>
                </a:lnTo>
                <a:cubicBezTo>
                  <a:pt x="9049" y="125"/>
                  <a:pt x="6250" y="225"/>
                  <a:pt x="4050" y="325"/>
                </a:cubicBezTo>
                <a:lnTo>
                  <a:pt x="4050" y="425"/>
                </a:lnTo>
                <a:lnTo>
                  <a:pt x="4050" y="1050"/>
                </a:lnTo>
                <a:lnTo>
                  <a:pt x="2700" y="1050"/>
                </a:lnTo>
                <a:lnTo>
                  <a:pt x="2700" y="425"/>
                </a:lnTo>
                <a:cubicBezTo>
                  <a:pt x="926" y="525"/>
                  <a:pt x="1" y="750"/>
                  <a:pt x="1" y="850"/>
                </a:cubicBezTo>
                <a:cubicBezTo>
                  <a:pt x="1" y="1375"/>
                  <a:pt x="8224" y="1775"/>
                  <a:pt x="18423" y="1775"/>
                </a:cubicBezTo>
                <a:cubicBezTo>
                  <a:pt x="28646" y="1775"/>
                  <a:pt x="36969" y="1375"/>
                  <a:pt x="36969" y="850"/>
                </a:cubicBezTo>
                <a:cubicBezTo>
                  <a:pt x="36969" y="750"/>
                  <a:pt x="35920" y="525"/>
                  <a:pt x="34270" y="425"/>
                </a:cubicBezTo>
                <a:lnTo>
                  <a:pt x="34270" y="1050"/>
                </a:lnTo>
                <a:lnTo>
                  <a:pt x="32920" y="1050"/>
                </a:lnTo>
                <a:lnTo>
                  <a:pt x="32920" y="325"/>
                </a:lnTo>
                <a:cubicBezTo>
                  <a:pt x="29896" y="125"/>
                  <a:pt x="25521" y="0"/>
                  <a:pt x="20522" y="0"/>
                </a:cubicBezTo>
                <a:cubicBezTo>
                  <a:pt x="20822" y="125"/>
                  <a:pt x="21247" y="525"/>
                  <a:pt x="21147" y="750"/>
                </a:cubicBezTo>
                <a:cubicBezTo>
                  <a:pt x="21047" y="850"/>
                  <a:pt x="20922" y="950"/>
                  <a:pt x="20722" y="950"/>
                </a:cubicBezTo>
                <a:cubicBezTo>
                  <a:pt x="20097" y="950"/>
                  <a:pt x="18947" y="625"/>
                  <a:pt x="18848" y="525"/>
                </a:cubicBezTo>
                <a:cubicBezTo>
                  <a:pt x="18748" y="425"/>
                  <a:pt x="18648" y="225"/>
                  <a:pt x="18548" y="0"/>
                </a:cubicBezTo>
                <a:lnTo>
                  <a:pt x="18223" y="0"/>
                </a:lnTo>
                <a:lnTo>
                  <a:pt x="18123" y="525"/>
                </a:lnTo>
                <a:lnTo>
                  <a:pt x="17923" y="525"/>
                </a:lnTo>
                <a:lnTo>
                  <a:pt x="17923" y="0"/>
                </a:lnTo>
                <a:close/>
              </a:path>
            </a:pathLst>
          </a:custGeom>
          <a:solidFill>
            <a:srgbClr val="123D60">
              <a:alpha val="2922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6" name="Google Shape;1206;p30"/>
          <p:cNvSpPr/>
          <p:nvPr/>
        </p:nvSpPr>
        <p:spPr>
          <a:xfrm>
            <a:off x="2086972" y="4440064"/>
            <a:ext cx="185709" cy="70579"/>
          </a:xfrm>
          <a:custGeom>
            <a:rect b="b" l="l" r="r" t="t"/>
            <a:pathLst>
              <a:path extrusionOk="0" h="751" w="1976">
                <a:moveTo>
                  <a:pt x="101" y="0"/>
                </a:moveTo>
                <a:lnTo>
                  <a:pt x="1" y="125"/>
                </a:lnTo>
                <a:cubicBezTo>
                  <a:pt x="1" y="625"/>
                  <a:pt x="401" y="750"/>
                  <a:pt x="826" y="750"/>
                </a:cubicBezTo>
                <a:cubicBezTo>
                  <a:pt x="1250" y="750"/>
                  <a:pt x="1650" y="625"/>
                  <a:pt x="1650" y="625"/>
                </a:cubicBezTo>
                <a:cubicBezTo>
                  <a:pt x="1750" y="425"/>
                  <a:pt x="1875" y="225"/>
                  <a:pt x="1975" y="0"/>
                </a:cubicBezTo>
                <a:close/>
              </a:path>
            </a:pathLst>
          </a:custGeom>
          <a:solidFill>
            <a:srgbClr val="0E27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7" name="Google Shape;1207;p30"/>
          <p:cNvSpPr/>
          <p:nvPr/>
        </p:nvSpPr>
        <p:spPr>
          <a:xfrm>
            <a:off x="2615515" y="4440064"/>
            <a:ext cx="312586" cy="89375"/>
          </a:xfrm>
          <a:custGeom>
            <a:rect b="b" l="l" r="r" t="t"/>
            <a:pathLst>
              <a:path extrusionOk="0" h="951" w="3326">
                <a:moveTo>
                  <a:pt x="1" y="0"/>
                </a:moveTo>
                <a:lnTo>
                  <a:pt x="1" y="525"/>
                </a:lnTo>
                <a:lnTo>
                  <a:pt x="201" y="525"/>
                </a:lnTo>
                <a:lnTo>
                  <a:pt x="301" y="0"/>
                </a:lnTo>
                <a:close/>
                <a:moveTo>
                  <a:pt x="626" y="0"/>
                </a:moveTo>
                <a:cubicBezTo>
                  <a:pt x="726" y="225"/>
                  <a:pt x="826" y="425"/>
                  <a:pt x="926" y="525"/>
                </a:cubicBezTo>
                <a:cubicBezTo>
                  <a:pt x="1025" y="625"/>
                  <a:pt x="2175" y="950"/>
                  <a:pt x="2800" y="950"/>
                </a:cubicBezTo>
                <a:cubicBezTo>
                  <a:pt x="3000" y="950"/>
                  <a:pt x="3125" y="850"/>
                  <a:pt x="3225" y="750"/>
                </a:cubicBezTo>
                <a:cubicBezTo>
                  <a:pt x="3325" y="525"/>
                  <a:pt x="2900" y="125"/>
                  <a:pt x="2600" y="0"/>
                </a:cubicBezTo>
                <a:close/>
              </a:path>
            </a:pathLst>
          </a:custGeom>
          <a:solidFill>
            <a:srgbClr val="0E27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8" name="Google Shape;1208;p30"/>
          <p:cNvSpPr/>
          <p:nvPr/>
        </p:nvSpPr>
        <p:spPr>
          <a:xfrm>
            <a:off x="2878659" y="1729218"/>
            <a:ext cx="1418948" cy="960852"/>
          </a:xfrm>
          <a:custGeom>
            <a:rect b="b" l="l" r="r" t="t"/>
            <a:pathLst>
              <a:path extrusionOk="0" h="10224" w="15098">
                <a:moveTo>
                  <a:pt x="325" y="1"/>
                </a:moveTo>
                <a:cubicBezTo>
                  <a:pt x="100" y="1"/>
                  <a:pt x="0" y="101"/>
                  <a:pt x="0" y="326"/>
                </a:cubicBezTo>
                <a:lnTo>
                  <a:pt x="0" y="9899"/>
                </a:lnTo>
                <a:cubicBezTo>
                  <a:pt x="0" y="10099"/>
                  <a:pt x="100" y="10224"/>
                  <a:pt x="325" y="10224"/>
                </a:cubicBezTo>
                <a:lnTo>
                  <a:pt x="14798" y="10224"/>
                </a:lnTo>
                <a:cubicBezTo>
                  <a:pt x="14998" y="10224"/>
                  <a:pt x="15098" y="10099"/>
                  <a:pt x="15098" y="9899"/>
                </a:cubicBezTo>
                <a:lnTo>
                  <a:pt x="15098" y="326"/>
                </a:lnTo>
                <a:cubicBezTo>
                  <a:pt x="15098" y="101"/>
                  <a:pt x="14998" y="1"/>
                  <a:pt x="14798" y="1"/>
                </a:cubicBezTo>
                <a:close/>
              </a:path>
            </a:pathLst>
          </a:custGeom>
          <a:solidFill>
            <a:srgbClr val="AED4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9" name="Google Shape;1209;p30"/>
          <p:cNvSpPr/>
          <p:nvPr/>
        </p:nvSpPr>
        <p:spPr>
          <a:xfrm>
            <a:off x="2878659" y="1729218"/>
            <a:ext cx="1418948" cy="960852"/>
          </a:xfrm>
          <a:custGeom>
            <a:rect b="b" l="l" r="r" t="t"/>
            <a:pathLst>
              <a:path extrusionOk="0" h="10224" w="15098">
                <a:moveTo>
                  <a:pt x="325" y="1"/>
                </a:moveTo>
                <a:cubicBezTo>
                  <a:pt x="100" y="1"/>
                  <a:pt x="0" y="101"/>
                  <a:pt x="0" y="326"/>
                </a:cubicBezTo>
                <a:lnTo>
                  <a:pt x="0" y="9899"/>
                </a:lnTo>
                <a:cubicBezTo>
                  <a:pt x="0" y="10099"/>
                  <a:pt x="100" y="10224"/>
                  <a:pt x="325" y="10224"/>
                </a:cubicBezTo>
                <a:lnTo>
                  <a:pt x="14798" y="10224"/>
                </a:lnTo>
                <a:cubicBezTo>
                  <a:pt x="14998" y="10224"/>
                  <a:pt x="15098" y="10099"/>
                  <a:pt x="15098" y="9899"/>
                </a:cubicBezTo>
                <a:lnTo>
                  <a:pt x="15098" y="326"/>
                </a:lnTo>
                <a:cubicBezTo>
                  <a:pt x="15098" y="101"/>
                  <a:pt x="14998" y="1"/>
                  <a:pt x="14798" y="1"/>
                </a:cubicBezTo>
                <a:close/>
              </a:path>
            </a:pathLst>
          </a:custGeom>
          <a:solidFill>
            <a:srgbClr val="F28B8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0" name="Google Shape;1210;p30"/>
          <p:cNvSpPr/>
          <p:nvPr/>
        </p:nvSpPr>
        <p:spPr>
          <a:xfrm>
            <a:off x="2878659" y="1729218"/>
            <a:ext cx="1418948" cy="960852"/>
          </a:xfrm>
          <a:custGeom>
            <a:rect b="b" l="l" r="r" t="t"/>
            <a:pathLst>
              <a:path extrusionOk="0" h="10224" w="15098">
                <a:moveTo>
                  <a:pt x="325" y="1"/>
                </a:moveTo>
                <a:cubicBezTo>
                  <a:pt x="100" y="1"/>
                  <a:pt x="0" y="101"/>
                  <a:pt x="0" y="326"/>
                </a:cubicBezTo>
                <a:lnTo>
                  <a:pt x="0" y="9899"/>
                </a:lnTo>
                <a:cubicBezTo>
                  <a:pt x="0" y="10099"/>
                  <a:pt x="100" y="10224"/>
                  <a:pt x="325" y="10224"/>
                </a:cubicBezTo>
                <a:lnTo>
                  <a:pt x="825" y="10224"/>
                </a:lnTo>
                <a:cubicBezTo>
                  <a:pt x="725" y="10224"/>
                  <a:pt x="525" y="10099"/>
                  <a:pt x="525" y="9899"/>
                </a:cubicBezTo>
                <a:lnTo>
                  <a:pt x="525" y="850"/>
                </a:lnTo>
                <a:cubicBezTo>
                  <a:pt x="525" y="625"/>
                  <a:pt x="725" y="525"/>
                  <a:pt x="825" y="525"/>
                </a:cubicBezTo>
                <a:lnTo>
                  <a:pt x="14798" y="525"/>
                </a:lnTo>
                <a:cubicBezTo>
                  <a:pt x="14998" y="525"/>
                  <a:pt x="15098" y="625"/>
                  <a:pt x="15098" y="850"/>
                </a:cubicBezTo>
                <a:lnTo>
                  <a:pt x="15098" y="326"/>
                </a:lnTo>
                <a:cubicBezTo>
                  <a:pt x="15098" y="101"/>
                  <a:pt x="14998" y="1"/>
                  <a:pt x="14798" y="1"/>
                </a:cubicBezTo>
                <a:close/>
              </a:path>
            </a:pathLst>
          </a:custGeom>
          <a:solidFill>
            <a:srgbClr val="F46C6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1" name="Google Shape;1211;p30"/>
          <p:cNvSpPr/>
          <p:nvPr/>
        </p:nvSpPr>
        <p:spPr>
          <a:xfrm>
            <a:off x="3416600" y="2090946"/>
            <a:ext cx="343036" cy="775335"/>
          </a:xfrm>
          <a:custGeom>
            <a:rect b="b" l="l" r="r" t="t"/>
            <a:pathLst>
              <a:path extrusionOk="0" h="8250" w="3650">
                <a:moveTo>
                  <a:pt x="325" y="1"/>
                </a:moveTo>
                <a:cubicBezTo>
                  <a:pt x="100" y="1"/>
                  <a:pt x="0" y="126"/>
                  <a:pt x="0" y="326"/>
                </a:cubicBezTo>
                <a:lnTo>
                  <a:pt x="0" y="8024"/>
                </a:lnTo>
                <a:cubicBezTo>
                  <a:pt x="0" y="8124"/>
                  <a:pt x="100" y="8249"/>
                  <a:pt x="325" y="8249"/>
                </a:cubicBezTo>
                <a:lnTo>
                  <a:pt x="3450" y="8249"/>
                </a:lnTo>
                <a:cubicBezTo>
                  <a:pt x="3550" y="8249"/>
                  <a:pt x="3650" y="8124"/>
                  <a:pt x="3650" y="8024"/>
                </a:cubicBezTo>
                <a:lnTo>
                  <a:pt x="3650" y="326"/>
                </a:lnTo>
                <a:cubicBezTo>
                  <a:pt x="3650" y="126"/>
                  <a:pt x="3550" y="1"/>
                  <a:pt x="3450" y="1"/>
                </a:cubicBezTo>
                <a:close/>
              </a:path>
            </a:pathLst>
          </a:custGeom>
          <a:solidFill>
            <a:srgbClr val="F46C6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2" name="Google Shape;1212;p30"/>
          <p:cNvSpPr/>
          <p:nvPr/>
        </p:nvSpPr>
        <p:spPr>
          <a:xfrm>
            <a:off x="3416600" y="2736963"/>
            <a:ext cx="343036" cy="129316"/>
          </a:xfrm>
          <a:custGeom>
            <a:rect b="b" l="l" r="r" t="t"/>
            <a:pathLst>
              <a:path extrusionOk="0" h="1376" w="3650">
                <a:moveTo>
                  <a:pt x="0" y="1"/>
                </a:moveTo>
                <a:lnTo>
                  <a:pt x="0" y="1150"/>
                </a:lnTo>
                <a:cubicBezTo>
                  <a:pt x="0" y="1250"/>
                  <a:pt x="100" y="1375"/>
                  <a:pt x="325" y="1375"/>
                </a:cubicBezTo>
                <a:lnTo>
                  <a:pt x="3450" y="1375"/>
                </a:lnTo>
                <a:cubicBezTo>
                  <a:pt x="3550" y="1375"/>
                  <a:pt x="3650" y="1250"/>
                  <a:pt x="3650" y="1150"/>
                </a:cubicBezTo>
                <a:lnTo>
                  <a:pt x="3650" y="1"/>
                </a:lnTo>
                <a:close/>
              </a:path>
            </a:pathLst>
          </a:custGeom>
          <a:solidFill>
            <a:srgbClr val="DD646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3" name="Google Shape;1213;p30"/>
          <p:cNvSpPr/>
          <p:nvPr/>
        </p:nvSpPr>
        <p:spPr>
          <a:xfrm>
            <a:off x="3249786" y="2807448"/>
            <a:ext cx="686072" cy="87025"/>
          </a:xfrm>
          <a:custGeom>
            <a:rect b="b" l="l" r="r" t="t"/>
            <a:pathLst>
              <a:path extrusionOk="0" h="926" w="7300">
                <a:moveTo>
                  <a:pt x="325" y="1"/>
                </a:moveTo>
                <a:cubicBezTo>
                  <a:pt x="125" y="1"/>
                  <a:pt x="0" y="101"/>
                  <a:pt x="0" y="300"/>
                </a:cubicBezTo>
                <a:lnTo>
                  <a:pt x="0" y="625"/>
                </a:lnTo>
                <a:cubicBezTo>
                  <a:pt x="0" y="825"/>
                  <a:pt x="125" y="925"/>
                  <a:pt x="325" y="925"/>
                </a:cubicBezTo>
                <a:lnTo>
                  <a:pt x="6999" y="925"/>
                </a:lnTo>
                <a:cubicBezTo>
                  <a:pt x="7099" y="925"/>
                  <a:pt x="7299" y="825"/>
                  <a:pt x="7299" y="625"/>
                </a:cubicBezTo>
                <a:lnTo>
                  <a:pt x="7299" y="300"/>
                </a:lnTo>
                <a:cubicBezTo>
                  <a:pt x="7299" y="101"/>
                  <a:pt x="7099" y="1"/>
                  <a:pt x="6999" y="1"/>
                </a:cubicBezTo>
                <a:close/>
              </a:path>
            </a:pathLst>
          </a:custGeom>
          <a:solidFill>
            <a:srgbClr val="F46C6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4" name="Google Shape;1214;p30"/>
          <p:cNvSpPr/>
          <p:nvPr/>
        </p:nvSpPr>
        <p:spPr>
          <a:xfrm>
            <a:off x="2075224" y="2816846"/>
            <a:ext cx="1068957" cy="87025"/>
          </a:xfrm>
          <a:custGeom>
            <a:rect b="b" l="l" r="r" t="t"/>
            <a:pathLst>
              <a:path extrusionOk="0" h="926" w="11374">
                <a:moveTo>
                  <a:pt x="326" y="1"/>
                </a:moveTo>
                <a:cubicBezTo>
                  <a:pt x="226" y="1"/>
                  <a:pt x="1" y="101"/>
                  <a:pt x="1" y="300"/>
                </a:cubicBezTo>
                <a:lnTo>
                  <a:pt x="1" y="625"/>
                </a:lnTo>
                <a:cubicBezTo>
                  <a:pt x="1" y="825"/>
                  <a:pt x="226" y="925"/>
                  <a:pt x="326" y="925"/>
                </a:cubicBezTo>
                <a:lnTo>
                  <a:pt x="11049" y="925"/>
                </a:lnTo>
                <a:cubicBezTo>
                  <a:pt x="11249" y="925"/>
                  <a:pt x="11374" y="825"/>
                  <a:pt x="11374" y="625"/>
                </a:cubicBezTo>
                <a:lnTo>
                  <a:pt x="11374" y="300"/>
                </a:lnTo>
                <a:cubicBezTo>
                  <a:pt x="11374" y="101"/>
                  <a:pt x="11249" y="1"/>
                  <a:pt x="11049" y="1"/>
                </a:cubicBezTo>
                <a:close/>
              </a:path>
            </a:pathLst>
          </a:custGeom>
          <a:solidFill>
            <a:srgbClr val="F46C6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5" name="Google Shape;1215;p30"/>
          <p:cNvSpPr/>
          <p:nvPr/>
        </p:nvSpPr>
        <p:spPr>
          <a:xfrm>
            <a:off x="4025027" y="4381327"/>
            <a:ext cx="126876" cy="157510"/>
          </a:xfrm>
          <a:custGeom>
            <a:rect b="b" l="l" r="r" t="t"/>
            <a:pathLst>
              <a:path extrusionOk="0" h="1676" w="1350">
                <a:moveTo>
                  <a:pt x="0" y="1"/>
                </a:moveTo>
                <a:lnTo>
                  <a:pt x="0" y="1675"/>
                </a:lnTo>
                <a:lnTo>
                  <a:pt x="1350" y="1675"/>
                </a:lnTo>
                <a:lnTo>
                  <a:pt x="1350" y="1"/>
                </a:lnTo>
                <a:close/>
              </a:path>
            </a:pathLst>
          </a:custGeom>
          <a:solidFill>
            <a:srgbClr val="0E27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6" name="Google Shape;1216;p30"/>
          <p:cNvSpPr/>
          <p:nvPr/>
        </p:nvSpPr>
        <p:spPr>
          <a:xfrm>
            <a:off x="4025027" y="4402472"/>
            <a:ext cx="126876" cy="77627"/>
          </a:xfrm>
          <a:custGeom>
            <a:rect b="b" l="l" r="r" t="t"/>
            <a:pathLst>
              <a:path extrusionOk="0" h="826" w="1350">
                <a:moveTo>
                  <a:pt x="0" y="1"/>
                </a:moveTo>
                <a:lnTo>
                  <a:pt x="0" y="825"/>
                </a:lnTo>
                <a:lnTo>
                  <a:pt x="1350" y="825"/>
                </a:lnTo>
                <a:lnTo>
                  <a:pt x="1350" y="1"/>
                </a:lnTo>
                <a:close/>
              </a:path>
            </a:pathLst>
          </a:custGeom>
          <a:solidFill>
            <a:srgbClr val="10242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7" name="Google Shape;1217;p30"/>
          <p:cNvSpPr/>
          <p:nvPr/>
        </p:nvSpPr>
        <p:spPr>
          <a:xfrm>
            <a:off x="1184952" y="4381327"/>
            <a:ext cx="126970" cy="157510"/>
          </a:xfrm>
          <a:custGeom>
            <a:rect b="b" l="l" r="r" t="t"/>
            <a:pathLst>
              <a:path extrusionOk="0" h="1676" w="1351">
                <a:moveTo>
                  <a:pt x="0" y="1"/>
                </a:moveTo>
                <a:lnTo>
                  <a:pt x="0" y="1675"/>
                </a:lnTo>
                <a:lnTo>
                  <a:pt x="1350" y="1675"/>
                </a:lnTo>
                <a:lnTo>
                  <a:pt x="1350" y="1"/>
                </a:lnTo>
                <a:close/>
              </a:path>
            </a:pathLst>
          </a:custGeom>
          <a:solidFill>
            <a:srgbClr val="0E27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8" name="Google Shape;1218;p30"/>
          <p:cNvSpPr/>
          <p:nvPr/>
        </p:nvSpPr>
        <p:spPr>
          <a:xfrm>
            <a:off x="1184952" y="4402472"/>
            <a:ext cx="126970" cy="77627"/>
          </a:xfrm>
          <a:custGeom>
            <a:rect b="b" l="l" r="r" t="t"/>
            <a:pathLst>
              <a:path extrusionOk="0" h="826" w="1351">
                <a:moveTo>
                  <a:pt x="0" y="1"/>
                </a:moveTo>
                <a:lnTo>
                  <a:pt x="0" y="825"/>
                </a:lnTo>
                <a:lnTo>
                  <a:pt x="1350" y="825"/>
                </a:lnTo>
                <a:lnTo>
                  <a:pt x="1350" y="725"/>
                </a:lnTo>
                <a:lnTo>
                  <a:pt x="1350" y="1"/>
                </a:lnTo>
                <a:close/>
              </a:path>
            </a:pathLst>
          </a:custGeom>
          <a:solidFill>
            <a:srgbClr val="10242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9" name="Google Shape;1219;p30"/>
          <p:cNvSpPr/>
          <p:nvPr/>
        </p:nvSpPr>
        <p:spPr>
          <a:xfrm>
            <a:off x="999341" y="2983660"/>
            <a:ext cx="3347657" cy="1409512"/>
          </a:xfrm>
          <a:custGeom>
            <a:rect b="b" l="l" r="r" t="t"/>
            <a:pathLst>
              <a:path extrusionOk="0" h="14998" w="35620">
                <a:moveTo>
                  <a:pt x="1" y="0"/>
                </a:moveTo>
                <a:lnTo>
                  <a:pt x="1" y="14998"/>
                </a:lnTo>
                <a:lnTo>
                  <a:pt x="35619" y="14998"/>
                </a:lnTo>
                <a:lnTo>
                  <a:pt x="35619" y="0"/>
                </a:lnTo>
                <a:close/>
              </a:path>
            </a:pathLst>
          </a:custGeom>
          <a:solidFill>
            <a:srgbClr val="123D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0" name="Google Shape;1220;p30"/>
          <p:cNvSpPr/>
          <p:nvPr/>
        </p:nvSpPr>
        <p:spPr>
          <a:xfrm>
            <a:off x="1184952" y="3148030"/>
            <a:ext cx="2985824" cy="1097123"/>
          </a:xfrm>
          <a:custGeom>
            <a:rect b="b" l="l" r="r" t="t"/>
            <a:pathLst>
              <a:path extrusionOk="0" h="11674" w="31770">
                <a:moveTo>
                  <a:pt x="0" y="1"/>
                </a:moveTo>
                <a:lnTo>
                  <a:pt x="0" y="11674"/>
                </a:lnTo>
                <a:lnTo>
                  <a:pt x="31770" y="11674"/>
                </a:lnTo>
                <a:lnTo>
                  <a:pt x="31770" y="1"/>
                </a:lnTo>
                <a:close/>
              </a:path>
            </a:pathLst>
          </a:custGeom>
          <a:solidFill>
            <a:srgbClr val="0E27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1" name="Google Shape;1221;p30"/>
          <p:cNvSpPr/>
          <p:nvPr/>
        </p:nvSpPr>
        <p:spPr>
          <a:xfrm>
            <a:off x="999341" y="2971912"/>
            <a:ext cx="3347657" cy="11841"/>
          </a:xfrm>
          <a:custGeom>
            <a:rect b="b" l="l" r="r" t="t"/>
            <a:pathLst>
              <a:path extrusionOk="0" h="126" w="35620">
                <a:moveTo>
                  <a:pt x="1" y="0"/>
                </a:moveTo>
                <a:lnTo>
                  <a:pt x="1" y="125"/>
                </a:lnTo>
                <a:lnTo>
                  <a:pt x="7499" y="125"/>
                </a:lnTo>
                <a:lnTo>
                  <a:pt x="7499" y="0"/>
                </a:lnTo>
                <a:close/>
                <a:moveTo>
                  <a:pt x="11774" y="0"/>
                </a:moveTo>
                <a:lnTo>
                  <a:pt x="11674" y="125"/>
                </a:lnTo>
                <a:lnTo>
                  <a:pt x="11874" y="125"/>
                </a:lnTo>
                <a:lnTo>
                  <a:pt x="11874" y="0"/>
                </a:lnTo>
                <a:close/>
                <a:moveTo>
                  <a:pt x="15323" y="0"/>
                </a:moveTo>
                <a:lnTo>
                  <a:pt x="15198" y="125"/>
                </a:lnTo>
                <a:lnTo>
                  <a:pt x="35619" y="125"/>
                </a:lnTo>
                <a:lnTo>
                  <a:pt x="35619" y="0"/>
                </a:lnTo>
                <a:close/>
              </a:path>
            </a:pathLst>
          </a:custGeom>
          <a:solidFill>
            <a:srgbClr val="B8BBB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2" name="Google Shape;1222;p30"/>
          <p:cNvSpPr/>
          <p:nvPr/>
        </p:nvSpPr>
        <p:spPr>
          <a:xfrm>
            <a:off x="1704097" y="2971912"/>
            <a:ext cx="735319" cy="11841"/>
          </a:xfrm>
          <a:custGeom>
            <a:rect b="b" l="l" r="r" t="t"/>
            <a:pathLst>
              <a:path extrusionOk="0" h="126" w="7824">
                <a:moveTo>
                  <a:pt x="0" y="0"/>
                </a:moveTo>
                <a:lnTo>
                  <a:pt x="0" y="125"/>
                </a:lnTo>
                <a:lnTo>
                  <a:pt x="4175" y="125"/>
                </a:lnTo>
                <a:lnTo>
                  <a:pt x="4275" y="0"/>
                </a:lnTo>
                <a:close/>
                <a:moveTo>
                  <a:pt x="4375" y="0"/>
                </a:moveTo>
                <a:lnTo>
                  <a:pt x="4375" y="125"/>
                </a:lnTo>
                <a:lnTo>
                  <a:pt x="7699" y="125"/>
                </a:lnTo>
                <a:lnTo>
                  <a:pt x="7824" y="0"/>
                </a:lnTo>
                <a:close/>
              </a:path>
            </a:pathLst>
          </a:custGeom>
          <a:solidFill>
            <a:srgbClr val="749DA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3" name="Google Shape;1223;p30"/>
          <p:cNvSpPr/>
          <p:nvPr/>
        </p:nvSpPr>
        <p:spPr>
          <a:xfrm>
            <a:off x="999341" y="2983660"/>
            <a:ext cx="3347657" cy="68229"/>
          </a:xfrm>
          <a:custGeom>
            <a:rect b="b" l="l" r="r" t="t"/>
            <a:pathLst>
              <a:path extrusionOk="0" h="726" w="35620">
                <a:moveTo>
                  <a:pt x="1" y="0"/>
                </a:moveTo>
                <a:lnTo>
                  <a:pt x="1" y="725"/>
                </a:lnTo>
                <a:lnTo>
                  <a:pt x="35619" y="725"/>
                </a:lnTo>
                <a:lnTo>
                  <a:pt x="35619" y="0"/>
                </a:lnTo>
                <a:close/>
              </a:path>
            </a:pathLst>
          </a:custGeom>
          <a:solidFill>
            <a:srgbClr val="13334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4" name="Google Shape;1224;p30"/>
          <p:cNvSpPr/>
          <p:nvPr/>
        </p:nvSpPr>
        <p:spPr>
          <a:xfrm>
            <a:off x="841925" y="2875583"/>
            <a:ext cx="3662498" cy="117569"/>
          </a:xfrm>
          <a:custGeom>
            <a:rect b="b" l="l" r="r" t="t"/>
            <a:pathLst>
              <a:path extrusionOk="0" h="1251" w="38970">
                <a:moveTo>
                  <a:pt x="1" y="0"/>
                </a:moveTo>
                <a:lnTo>
                  <a:pt x="1" y="1250"/>
                </a:lnTo>
                <a:lnTo>
                  <a:pt x="38969" y="1250"/>
                </a:lnTo>
                <a:lnTo>
                  <a:pt x="38969" y="0"/>
                </a:lnTo>
                <a:close/>
              </a:path>
            </a:pathLst>
          </a:custGeom>
          <a:solidFill>
            <a:srgbClr val="0E27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5" name="Google Shape;1225;p30"/>
          <p:cNvSpPr/>
          <p:nvPr/>
        </p:nvSpPr>
        <p:spPr>
          <a:xfrm>
            <a:off x="2040451" y="1698447"/>
            <a:ext cx="40700" cy="63503"/>
          </a:xfrm>
          <a:custGeom>
            <a:rect b="b" l="l" r="r" t="t"/>
            <a:pathLst>
              <a:path extrusionOk="0" h="626" w="401">
                <a:moveTo>
                  <a:pt x="201" y="1"/>
                </a:moveTo>
                <a:cubicBezTo>
                  <a:pt x="101" y="1"/>
                  <a:pt x="1" y="101"/>
                  <a:pt x="1" y="301"/>
                </a:cubicBezTo>
                <a:cubicBezTo>
                  <a:pt x="1" y="526"/>
                  <a:pt x="101" y="626"/>
                  <a:pt x="201" y="626"/>
                </a:cubicBezTo>
                <a:cubicBezTo>
                  <a:pt x="301" y="626"/>
                  <a:pt x="401" y="526"/>
                  <a:pt x="401" y="301"/>
                </a:cubicBezTo>
                <a:cubicBezTo>
                  <a:pt x="401" y="101"/>
                  <a:pt x="301" y="1"/>
                  <a:pt x="201" y="1"/>
                </a:cubicBezTo>
                <a:close/>
              </a:path>
            </a:pathLst>
          </a:custGeom>
          <a:solidFill>
            <a:srgbClr val="172D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6" name="Google Shape;1226;p30"/>
          <p:cNvSpPr/>
          <p:nvPr/>
        </p:nvSpPr>
        <p:spPr>
          <a:xfrm>
            <a:off x="2165451" y="1677572"/>
            <a:ext cx="40700" cy="63503"/>
          </a:xfrm>
          <a:custGeom>
            <a:rect b="b" l="l" r="r" t="t"/>
            <a:pathLst>
              <a:path extrusionOk="0" h="626" w="401">
                <a:moveTo>
                  <a:pt x="201" y="1"/>
                </a:moveTo>
                <a:cubicBezTo>
                  <a:pt x="101" y="1"/>
                  <a:pt x="1" y="101"/>
                  <a:pt x="1" y="301"/>
                </a:cubicBezTo>
                <a:cubicBezTo>
                  <a:pt x="1" y="526"/>
                  <a:pt x="101" y="626"/>
                  <a:pt x="201" y="626"/>
                </a:cubicBezTo>
                <a:cubicBezTo>
                  <a:pt x="301" y="626"/>
                  <a:pt x="401" y="526"/>
                  <a:pt x="401" y="301"/>
                </a:cubicBezTo>
                <a:cubicBezTo>
                  <a:pt x="401" y="101"/>
                  <a:pt x="301" y="1"/>
                  <a:pt x="201" y="1"/>
                </a:cubicBezTo>
                <a:close/>
              </a:path>
            </a:pathLst>
          </a:custGeom>
          <a:solidFill>
            <a:srgbClr val="172D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7" name="Google Shape;1227;p30"/>
          <p:cNvSpPr/>
          <p:nvPr/>
        </p:nvSpPr>
        <p:spPr>
          <a:xfrm rot="-565316">
            <a:off x="2142413" y="1609724"/>
            <a:ext cx="59798" cy="18536"/>
          </a:xfrm>
          <a:custGeom>
            <a:rect b="b" l="l" r="r" t="t"/>
            <a:pathLst>
              <a:path extrusionOk="0" h="396" w="1251">
                <a:moveTo>
                  <a:pt x="606" y="1"/>
                </a:moveTo>
                <a:cubicBezTo>
                  <a:pt x="407" y="1"/>
                  <a:pt x="191" y="96"/>
                  <a:pt x="0" y="395"/>
                </a:cubicBezTo>
                <a:lnTo>
                  <a:pt x="1250" y="295"/>
                </a:lnTo>
                <a:cubicBezTo>
                  <a:pt x="1250" y="295"/>
                  <a:pt x="956" y="1"/>
                  <a:pt x="606" y="1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8" name="Google Shape;1228;p30"/>
          <p:cNvSpPr/>
          <p:nvPr/>
        </p:nvSpPr>
        <p:spPr>
          <a:xfrm rot="-565316">
            <a:off x="2017713" y="1634224"/>
            <a:ext cx="59798" cy="18536"/>
          </a:xfrm>
          <a:custGeom>
            <a:rect b="b" l="l" r="r" t="t"/>
            <a:pathLst>
              <a:path extrusionOk="0" h="396" w="1251">
                <a:moveTo>
                  <a:pt x="606" y="1"/>
                </a:moveTo>
                <a:cubicBezTo>
                  <a:pt x="407" y="1"/>
                  <a:pt x="191" y="96"/>
                  <a:pt x="0" y="395"/>
                </a:cubicBezTo>
                <a:lnTo>
                  <a:pt x="1250" y="295"/>
                </a:lnTo>
                <a:cubicBezTo>
                  <a:pt x="1250" y="295"/>
                  <a:pt x="956" y="1"/>
                  <a:pt x="606" y="1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232" name="Shape 12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3" name="Google Shape;1233;p31"/>
          <p:cNvSpPr txBox="1"/>
          <p:nvPr>
            <p:ph idx="1" type="body"/>
          </p:nvPr>
        </p:nvSpPr>
        <p:spPr>
          <a:xfrm>
            <a:off x="642050" y="1522050"/>
            <a:ext cx="5308200" cy="2099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This is where you give credit to the ones who are part of this project.</a:t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Did you like the resources on this template? Get them for free at our other websites.</a:t>
            </a:r>
            <a:endParaRPr/>
          </a:p>
          <a:p>
            <a:pPr indent="0" lvl="0" marL="24130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-203200" lvl="0" marL="241300" rtl="0" algn="l">
              <a:spcBef>
                <a:spcPts val="30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Roboto Slab Regular"/>
              <a:buChar char="◂"/>
            </a:pPr>
            <a:r>
              <a:rPr lang="es"/>
              <a:t>Presentation template by </a:t>
            </a:r>
            <a:r>
              <a:rPr lang="es">
                <a:highlight>
                  <a:srgbClr val="F46C68"/>
                </a:highlight>
                <a:uFill>
                  <a:noFill/>
                </a:uFill>
                <a:hlinkClick r:id="rId3"/>
              </a:rPr>
              <a:t>Slidesgo</a:t>
            </a:r>
            <a:endParaRPr>
              <a:highlight>
                <a:srgbClr val="F46C68"/>
              </a:highlight>
            </a:endParaRPr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Roboto Slab Regular"/>
              <a:buChar char="◂"/>
            </a:pPr>
            <a:r>
              <a:rPr lang="es"/>
              <a:t>Icons by </a:t>
            </a:r>
            <a:r>
              <a:rPr lang="es">
                <a:highlight>
                  <a:srgbClr val="F46C68"/>
                </a:highlight>
                <a:uFill>
                  <a:noFill/>
                </a:uFill>
                <a:hlinkClick r:id="rId4"/>
              </a:rPr>
              <a:t>Flaticon</a:t>
            </a:r>
            <a:endParaRPr>
              <a:highlight>
                <a:srgbClr val="F46C68"/>
              </a:highlight>
            </a:endParaRPr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Roboto Slab Regular"/>
              <a:buChar char="◂"/>
            </a:pPr>
            <a:r>
              <a:rPr lang="es"/>
              <a:t>Infographics by </a:t>
            </a:r>
            <a:r>
              <a:rPr lang="es">
                <a:highlight>
                  <a:srgbClr val="F46C68"/>
                </a:highlight>
                <a:uFill>
                  <a:noFill/>
                </a:uFill>
                <a:hlinkClick r:id="rId5"/>
              </a:rPr>
              <a:t>Freepik</a:t>
            </a:r>
            <a:endParaRPr>
              <a:highlight>
                <a:srgbClr val="F46C68"/>
              </a:highlight>
            </a:endParaRPr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Roboto Slab Regular"/>
              <a:buChar char="◂"/>
            </a:pPr>
            <a:r>
              <a:rPr lang="es"/>
              <a:t>Images created by  </a:t>
            </a:r>
            <a:r>
              <a:rPr lang="es">
                <a:highlight>
                  <a:srgbClr val="F46C68"/>
                </a:highlight>
              </a:rPr>
              <a:t>Freepik</a:t>
            </a:r>
            <a:r>
              <a:rPr lang="es">
                <a:highlight>
                  <a:srgbClr val="B7B7B7"/>
                </a:highlight>
              </a:rPr>
              <a:t> </a:t>
            </a:r>
            <a:endParaRPr/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Roboto Slab Regular"/>
              <a:buChar char="◂"/>
            </a:pPr>
            <a:r>
              <a:rPr lang="es"/>
              <a:t>Author introduction slide photo created by Freepik</a:t>
            </a:r>
            <a:endParaRPr/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Roboto Slab Regular"/>
              <a:buChar char="◂"/>
            </a:pPr>
            <a:r>
              <a:rPr lang="es"/>
              <a:t>Text &amp; Image slide photo created by Freepik.com</a:t>
            </a:r>
            <a:endParaRPr/>
          </a:p>
        </p:txBody>
      </p:sp>
      <p:sp>
        <p:nvSpPr>
          <p:cNvPr id="1234" name="Google Shape;1234;p31"/>
          <p:cNvSpPr txBox="1"/>
          <p:nvPr>
            <p:ph type="title"/>
          </p:nvPr>
        </p:nvSpPr>
        <p:spPr>
          <a:xfrm>
            <a:off x="4722997" y="1262675"/>
            <a:ext cx="3808200" cy="89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CREDITS</a:t>
            </a:r>
            <a:endParaRPr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3ECDD"/>
        </a:solidFill>
      </p:bgPr>
    </p:bg>
    <p:spTree>
      <p:nvGrpSpPr>
        <p:cNvPr id="1238" name="Shape 1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9" name="Google Shape;1239;p32"/>
          <p:cNvSpPr txBox="1"/>
          <p:nvPr>
            <p:ph type="ctrTitle"/>
          </p:nvPr>
        </p:nvSpPr>
        <p:spPr>
          <a:xfrm>
            <a:off x="1533599" y="429825"/>
            <a:ext cx="60546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RESOURCES</a:t>
            </a:r>
            <a:endParaRPr/>
          </a:p>
        </p:txBody>
      </p:sp>
      <p:sp>
        <p:nvSpPr>
          <p:cNvPr id="1240" name="Google Shape;1240;p32"/>
          <p:cNvSpPr txBox="1"/>
          <p:nvPr>
            <p:ph idx="4294967295" type="body"/>
          </p:nvPr>
        </p:nvSpPr>
        <p:spPr>
          <a:xfrm>
            <a:off x="986225" y="1657400"/>
            <a:ext cx="6273300" cy="2099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rPr lang="es">
                <a:latin typeface="Anton"/>
                <a:ea typeface="Anton"/>
                <a:cs typeface="Anton"/>
                <a:sym typeface="Anton"/>
              </a:rPr>
              <a:t>VECTORS</a:t>
            </a:r>
            <a:endParaRPr>
              <a:latin typeface="Anton"/>
              <a:ea typeface="Anton"/>
              <a:cs typeface="Anton"/>
              <a:sym typeface="Anton"/>
            </a:endParaRPr>
          </a:p>
          <a:p>
            <a:pPr indent="-203200" lvl="0" marL="241300" rtl="0" algn="l">
              <a:spcBef>
                <a:spcPts val="300"/>
              </a:spcBef>
              <a:spcAft>
                <a:spcPts val="0"/>
              </a:spcAft>
              <a:buClr>
                <a:srgbClr val="123D60"/>
              </a:buClr>
              <a:buSzPts val="1200"/>
              <a:buFont typeface="Barlow Semi Condensed Light"/>
              <a:buChar char="◂"/>
            </a:pPr>
            <a:r>
              <a:rPr lang="es">
                <a:solidFill>
                  <a:srgbClr val="123D60"/>
                </a:solidFill>
                <a:uFill>
                  <a:noFill/>
                </a:uFill>
                <a:hlinkClick r:id="rId3"/>
              </a:rPr>
              <a:t>Colorful company milestones with flat design</a:t>
            </a:r>
            <a:endParaRPr>
              <a:solidFill>
                <a:srgbClr val="123D60"/>
              </a:solidFill>
            </a:endParaRPr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Clr>
                <a:srgbClr val="123D60"/>
              </a:buClr>
              <a:buSzPts val="1200"/>
              <a:buFont typeface="Barlow Semi Condensed Light"/>
              <a:buChar char="◂"/>
            </a:pPr>
            <a:r>
              <a:rPr lang="es">
                <a:solidFill>
                  <a:srgbClr val="123D60"/>
                </a:solidFill>
                <a:uFill>
                  <a:noFill/>
                </a:uFill>
                <a:hlinkClick r:id="rId4"/>
              </a:rPr>
              <a:t>Flat speech bubble helpful tips background</a:t>
            </a:r>
            <a:endParaRPr>
              <a:solidFill>
                <a:srgbClr val="123D60"/>
              </a:solidFill>
            </a:endParaRPr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Clr>
                <a:srgbClr val="123D60"/>
              </a:buClr>
              <a:buSzPts val="1200"/>
              <a:buFont typeface="Barlow Semi Condensed Light"/>
              <a:buChar char="◂"/>
            </a:pPr>
            <a:r>
              <a:rPr lang="es">
                <a:solidFill>
                  <a:srgbClr val="123D60"/>
                </a:solidFill>
                <a:uFill>
                  <a:noFill/>
                </a:uFill>
                <a:hlinkClick r:id="rId5"/>
              </a:rPr>
              <a:t>Flat people scenes office</a:t>
            </a:r>
            <a:endParaRPr>
              <a:solidFill>
                <a:srgbClr val="123D60"/>
              </a:solidFill>
            </a:endParaRPr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Clr>
                <a:srgbClr val="123D60"/>
              </a:buClr>
              <a:buSzPts val="1200"/>
              <a:buFont typeface="Barlow Semi Condensed Light"/>
              <a:buChar char="◂"/>
            </a:pPr>
            <a:r>
              <a:rPr lang="es">
                <a:solidFill>
                  <a:srgbClr val="123D60"/>
                </a:solidFill>
                <a:uFill>
                  <a:noFill/>
                </a:uFill>
                <a:hlinkClick r:id="rId6"/>
              </a:rPr>
              <a:t>Flat people scenes office</a:t>
            </a:r>
            <a:endParaRPr>
              <a:solidFill>
                <a:srgbClr val="123D60"/>
              </a:solidFill>
            </a:endParaRPr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Clr>
                <a:srgbClr val="123D60"/>
              </a:buClr>
              <a:buSzPts val="1200"/>
              <a:buFont typeface="Barlow Semi Condensed Light"/>
              <a:buChar char="◂"/>
            </a:pPr>
            <a:r>
              <a:rPr lang="es">
                <a:solidFill>
                  <a:srgbClr val="123D60"/>
                </a:solidFill>
                <a:uFill>
                  <a:noFill/>
                </a:uFill>
                <a:hlinkClick r:id="rId7"/>
              </a:rPr>
              <a:t>Pack business icons</a:t>
            </a:r>
            <a:endParaRPr>
              <a:solidFill>
                <a:srgbClr val="123D60"/>
              </a:solidFill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244" name="Shape 12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5" name="Google Shape;1245;p3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246" name="Google Shape;1246;p33"/>
          <p:cNvSpPr txBox="1"/>
          <p:nvPr>
            <p:ph idx="4294967295" type="body"/>
          </p:nvPr>
        </p:nvSpPr>
        <p:spPr>
          <a:xfrm>
            <a:off x="1220500" y="1299876"/>
            <a:ext cx="7047300" cy="290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In order to use this template, you must credit </a:t>
            </a:r>
            <a:r>
              <a:rPr b="1" lang="es" u="sng">
                <a:solidFill>
                  <a:srgbClr val="869FB2"/>
                </a:solidFill>
              </a:rPr>
              <a:t>S</a:t>
            </a:r>
            <a:r>
              <a:rPr b="1" lang="es" u="sng">
                <a:solidFill>
                  <a:srgbClr val="869FB2"/>
                </a:solidFill>
                <a:hlinkClick r:id="rId3"/>
              </a:rPr>
              <a:t>lidesgo</a:t>
            </a:r>
            <a:r>
              <a:rPr lang="es"/>
              <a:t> </a:t>
            </a:r>
            <a:r>
              <a:rPr lang="e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</a:rPr>
              <a:t>You are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</a:t>
            </a:r>
            <a:r>
              <a:rPr lang="es" sz="1100">
                <a:solidFill>
                  <a:srgbClr val="FFFFFF"/>
                </a:solidFill>
              </a:rPr>
              <a:t>Modify this template.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s" sz="1100">
                <a:solidFill>
                  <a:srgbClr val="FFFFFF"/>
                </a:solidFill>
              </a:rPr>
              <a:t>templates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1247" name="Google Shape;1247;p33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s">
                <a:solidFill>
                  <a:srgbClr val="FFFFFF"/>
                </a:solidFill>
              </a:rPr>
              <a:t>read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251" name="Shape 12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2" name="Google Shape;1252;p3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253" name="Google Shape;1253;p34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1254" name="Google Shape;1254;p34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EFEFEF"/>
                </a:solidFill>
              </a:rPr>
              <a:t>Anton</a:t>
            </a:r>
            <a:endParaRPr b="1">
              <a:solidFill>
                <a:srgbClr val="EFEFE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EFEFE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3"/>
              </a:rPr>
              <a:t>https://fonts.google.com/specimen/Anton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</a:rPr>
              <a:t>Barlow Semi Condensed</a:t>
            </a:r>
            <a:endParaRPr b="1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4"/>
              </a:rPr>
              <a:t>https://fonts.google.com/specimen/Barlow+Semi+Condensed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</a:endParaRPr>
          </a:p>
        </p:txBody>
      </p:sp>
      <p:grpSp>
        <p:nvGrpSpPr>
          <p:cNvPr id="1255" name="Google Shape;1255;p34"/>
          <p:cNvGrpSpPr/>
          <p:nvPr/>
        </p:nvGrpSpPr>
        <p:grpSpPr>
          <a:xfrm>
            <a:off x="2660888" y="3550879"/>
            <a:ext cx="3822224" cy="724862"/>
            <a:chOff x="2170376" y="3550879"/>
            <a:chExt cx="3822224" cy="724862"/>
          </a:xfrm>
        </p:grpSpPr>
        <p:grpSp>
          <p:nvGrpSpPr>
            <p:cNvPr id="1256" name="Google Shape;1256;p34"/>
            <p:cNvGrpSpPr/>
            <p:nvPr/>
          </p:nvGrpSpPr>
          <p:grpSpPr>
            <a:xfrm>
              <a:off x="2170376" y="3550879"/>
              <a:ext cx="760615" cy="724862"/>
              <a:chOff x="2072503" y="3521476"/>
              <a:chExt cx="791400" cy="754200"/>
            </a:xfrm>
          </p:grpSpPr>
          <p:sp>
            <p:nvSpPr>
              <p:cNvPr id="1257" name="Google Shape;1257;p34"/>
              <p:cNvSpPr/>
              <p:nvPr/>
            </p:nvSpPr>
            <p:spPr>
              <a:xfrm>
                <a:off x="2072503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F46C68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258" name="Google Shape;1258;p34"/>
              <p:cNvSpPr txBox="1"/>
              <p:nvPr/>
            </p:nvSpPr>
            <p:spPr>
              <a:xfrm>
                <a:off x="207250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chemeClr val="lt1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#f46c68</a:t>
                </a:r>
                <a:endParaRPr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  <p:grpSp>
          <p:nvGrpSpPr>
            <p:cNvPr id="1259" name="Google Shape;1259;p34"/>
            <p:cNvGrpSpPr/>
            <p:nvPr/>
          </p:nvGrpSpPr>
          <p:grpSpPr>
            <a:xfrm>
              <a:off x="3190910" y="3550879"/>
              <a:ext cx="760615" cy="724862"/>
              <a:chOff x="3134343" y="3521476"/>
              <a:chExt cx="791400" cy="754200"/>
            </a:xfrm>
          </p:grpSpPr>
          <p:sp>
            <p:nvSpPr>
              <p:cNvPr id="1260" name="Google Shape;1260;p34"/>
              <p:cNvSpPr/>
              <p:nvPr/>
            </p:nvSpPr>
            <p:spPr>
              <a:xfrm>
                <a:off x="3134343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F3ECDD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1" name="Google Shape;1261;p34"/>
              <p:cNvSpPr txBox="1"/>
              <p:nvPr/>
            </p:nvSpPr>
            <p:spPr>
              <a:xfrm>
                <a:off x="313434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rgbClr val="434343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#f3ecdd</a:t>
                </a:r>
                <a:endParaRPr sz="1000">
                  <a:solidFill>
                    <a:srgbClr val="434343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  <p:grpSp>
          <p:nvGrpSpPr>
            <p:cNvPr id="1262" name="Google Shape;1262;p34"/>
            <p:cNvGrpSpPr/>
            <p:nvPr/>
          </p:nvGrpSpPr>
          <p:grpSpPr>
            <a:xfrm>
              <a:off x="4211439" y="3550879"/>
              <a:ext cx="760620" cy="724862"/>
              <a:chOff x="4196177" y="3521476"/>
              <a:chExt cx="791405" cy="754200"/>
            </a:xfrm>
          </p:grpSpPr>
          <p:sp>
            <p:nvSpPr>
              <p:cNvPr id="1263" name="Google Shape;1263;p34"/>
              <p:cNvSpPr/>
              <p:nvPr/>
            </p:nvSpPr>
            <p:spPr>
              <a:xfrm>
                <a:off x="4196177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123D60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264" name="Google Shape;1264;p34"/>
              <p:cNvSpPr txBox="1"/>
              <p:nvPr/>
            </p:nvSpPr>
            <p:spPr>
              <a:xfrm>
                <a:off x="419618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rgbClr val="FFFFFF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#123d60</a:t>
                </a:r>
                <a:endParaRPr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  <p:grpSp>
          <p:nvGrpSpPr>
            <p:cNvPr id="1265" name="Google Shape;1265;p34"/>
            <p:cNvGrpSpPr/>
            <p:nvPr/>
          </p:nvGrpSpPr>
          <p:grpSpPr>
            <a:xfrm>
              <a:off x="5231985" y="3550879"/>
              <a:ext cx="760615" cy="724862"/>
              <a:chOff x="3134343" y="3521476"/>
              <a:chExt cx="791400" cy="754200"/>
            </a:xfrm>
          </p:grpSpPr>
          <p:sp>
            <p:nvSpPr>
              <p:cNvPr id="1266" name="Google Shape;1266;p34"/>
              <p:cNvSpPr/>
              <p:nvPr/>
            </p:nvSpPr>
            <p:spPr>
              <a:xfrm>
                <a:off x="3134343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84D0D8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7" name="Google Shape;1267;p34"/>
              <p:cNvSpPr txBox="1"/>
              <p:nvPr/>
            </p:nvSpPr>
            <p:spPr>
              <a:xfrm>
                <a:off x="313434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rgbClr val="FFFFFF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#84d0d8</a:t>
                </a:r>
                <a:endParaRPr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271" name="Shape 12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72" name="Google Shape;1272;p35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1273" name="Google Shape;1273;p35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35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35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35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35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35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35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35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35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35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35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35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35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6" name="Google Shape;1286;p35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1287" name="Google Shape;1287;p35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35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9" name="Google Shape;1289;p35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1290" name="Google Shape;1290;p35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35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35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35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4" name="Google Shape;1294;p35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1295" name="Google Shape;1295;p35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35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7" name="Google Shape;1297;p35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1298" name="Google Shape;1298;p35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35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35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1" name="Google Shape;1301;p35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1302" name="Google Shape;1302;p35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35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35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5" name="Google Shape;1305;p35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1306" name="Google Shape;1306;p35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35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8" name="Google Shape;1308;p35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1309" name="Google Shape;1309;p35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35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35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35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3" name="Google Shape;1313;p35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1314" name="Google Shape;1314;p35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35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35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35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8" name="Google Shape;1318;p35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1319" name="Google Shape;1319;p35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35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35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35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35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4" name="Google Shape;1324;p35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1325" name="Google Shape;1325;p35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35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35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35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35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35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35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35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35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35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35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35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35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35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35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35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35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35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35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35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35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35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7" name="Google Shape;1347;p35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1348" name="Google Shape;1348;p35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35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35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35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35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35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35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35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35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35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35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35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35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35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35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35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35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35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35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35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35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35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35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35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35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35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35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35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35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35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35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35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35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35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35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35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35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35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35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35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35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35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35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35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35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35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35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35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35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35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35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35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35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35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35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35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35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35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35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7" name="Google Shape;1407;p35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1408" name="Google Shape;1408;p35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35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35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35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35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35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35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35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35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35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35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35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0" name="Google Shape;1420;p35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1421" name="Google Shape;1421;p35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35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35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35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35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35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35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35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35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35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1" name="Google Shape;1431;p35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1432" name="Google Shape;1432;p35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35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35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35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6" name="Google Shape;1436;p35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1437" name="Google Shape;1437;p35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35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35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0" name="Google Shape;1440;p35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1441" name="Google Shape;1441;p35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35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35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35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35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35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7" name="Google Shape;1447;p35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1448" name="Google Shape;1448;p35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35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35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35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35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35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35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5" name="Google Shape;1455;p35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1456" name="Google Shape;1456;p35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35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35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35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35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1" name="Google Shape;1461;p35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1462" name="Google Shape;1462;p35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35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35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35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35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35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35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35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35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35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72" name="Google Shape;1472;p35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3" name="Google Shape;1473;p35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4" name="Google Shape;1474;p35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5" name="Google Shape;1475;p35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76" name="Google Shape;1476;p35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1477" name="Google Shape;1477;p35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35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9" name="Google Shape;1479;p35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1480" name="Google Shape;1480;p35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35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2" name="Google Shape;1482;p35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1483" name="Google Shape;1483;p35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35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5" name="Google Shape;1485;p35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1486" name="Google Shape;1486;p35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35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8" name="Google Shape;1488;p35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1489" name="Google Shape;1489;p35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35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1" name="Google Shape;1491;p35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1492" name="Google Shape;1492;p35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35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4" name="Google Shape;1494;p35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1495" name="Google Shape;1495;p35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35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7" name="Google Shape;1497;p35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1498" name="Google Shape;1498;p35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35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35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1" name="Google Shape;1501;p35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1502" name="Google Shape;1502;p35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35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35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5" name="Google Shape;1505;p35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1506" name="Google Shape;1506;p35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35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35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9" name="Google Shape;1509;p35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1510" name="Google Shape;1510;p35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35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35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3" name="Google Shape;1513;p35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1514" name="Google Shape;1514;p35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35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35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7" name="Google Shape;1517;p35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1518" name="Google Shape;1518;p35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35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35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1" name="Google Shape;1521;p35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1522" name="Google Shape;1522;p35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35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24" name="Google Shape;1524;p35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5" name="Google Shape;1525;p35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6" name="Google Shape;1526;p35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7" name="Google Shape;1527;p35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8" name="Google Shape;1528;p35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9" name="Google Shape;1529;p35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0" name="Google Shape;1530;p35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1" name="Google Shape;1531;p35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2" name="Google Shape;1532;p35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3" name="Google Shape;1533;p35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4" name="Google Shape;1534;p35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35" name="Google Shape;1535;p35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1536" name="Google Shape;1536;p35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35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38" name="Google Shape;1538;p35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39" name="Google Shape;1539;p35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1540" name="Google Shape;1540;p35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35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2" name="Google Shape;1542;p35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1543" name="Google Shape;1543;p35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35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45" name="Google Shape;1545;p35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6" name="Google Shape;1546;p35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7" name="Google Shape;1547;p35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48" name="Google Shape;1548;p35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1549" name="Google Shape;1549;p35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35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35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35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35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35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35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35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35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8" name="Google Shape;1558;p35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1559" name="Google Shape;1559;p35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35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35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35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35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35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35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35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35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35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35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35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35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35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35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35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5" name="Google Shape;1575;p35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1576" name="Google Shape;1576;p35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35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8" name="Google Shape;1578;p35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1579" name="Google Shape;1579;p35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35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35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35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35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35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35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35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35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35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35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35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35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35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35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35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35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35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" name="Google Shape;1597;p35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35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9" name="Google Shape;1599;p35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1600" name="Google Shape;1600;p35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35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35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35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35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35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35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35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35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" name="Google Shape;1609;p35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" name="Google Shape;1610;p35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35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35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35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35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35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35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35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35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35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35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35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35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35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35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35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35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35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35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35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35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35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35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35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35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35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35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35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35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35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35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35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35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35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35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35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35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35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35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35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35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35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35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35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35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35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35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35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35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35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35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35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35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35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35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35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35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35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35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35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35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35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35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35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35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35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35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35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78" name="Google Shape;1678;p35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9" name="Google Shape;1679;p35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0" name="Google Shape;1680;p35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1" name="Google Shape;1681;p35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2" name="Google Shape;1682;p35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3" name="Google Shape;1683;p35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4" name="Google Shape;1684;p35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5" name="Google Shape;1685;p35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6" name="Google Shape;1686;p35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7" name="Google Shape;1687;p35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8" name="Google Shape;1688;p35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9" name="Google Shape;1689;p35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0" name="Google Shape;1690;p35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1" name="Google Shape;1691;p35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2" name="Google Shape;1692;p35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3" name="Google Shape;1693;p35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4" name="Google Shape;1694;p35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5" name="Google Shape;1695;p35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6" name="Google Shape;1696;p35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7" name="Google Shape;1697;p35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8" name="Google Shape;1698;p35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9" name="Google Shape;1699;p35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0" name="Google Shape;1700;p35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01" name="Google Shape;1701;p35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1702" name="Google Shape;1702;p35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35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35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35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35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35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35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35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35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35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35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35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35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35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35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35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35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35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35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35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35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35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35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35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35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35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35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35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35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35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35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35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35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35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35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35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35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35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35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35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35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35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35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35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35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35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35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35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35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35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35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35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35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35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35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35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35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35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35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35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35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35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35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35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35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35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35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35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35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35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35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35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35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35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35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35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35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35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35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35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35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35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35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35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35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35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35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35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35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35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35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35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35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35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35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35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35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35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35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35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35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35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35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35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35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35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35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35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35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35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35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35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35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35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35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35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35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35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35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35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35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35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35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35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35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35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35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35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35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35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35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35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35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35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35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35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35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35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35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35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35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35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35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35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35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35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35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35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35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35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35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35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35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35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35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35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35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35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35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35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35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35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35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35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35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35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35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35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35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35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35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35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35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35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35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35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35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35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35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35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82" name="Google Shape;1882;p35"/>
          <p:cNvSpPr txBox="1"/>
          <p:nvPr/>
        </p:nvSpPr>
        <p:spPr>
          <a:xfrm>
            <a:off x="1068100" y="653875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8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 sz="2800"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883" name="Google Shape;1883;p35"/>
          <p:cNvSpPr txBox="1"/>
          <p:nvPr/>
        </p:nvSpPr>
        <p:spPr>
          <a:xfrm>
            <a:off x="1068100" y="1457876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 resize these resources keeping the quality. To change the color just ungroup the resource and click on</a:t>
            </a:r>
            <a:r>
              <a:rPr lang="es" sz="12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887" name="Shape 18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88" name="Google Shape;1888;p36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1889" name="Google Shape;1889;p36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36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36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92" name="Google Shape;1892;p36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1893" name="Google Shape;1893;p36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36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95" name="Google Shape;1895;p36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1896" name="Google Shape;1896;p36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36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98" name="Google Shape;1898;p36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1899" name="Google Shape;1899;p36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36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01" name="Google Shape;1901;p36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1902" name="Google Shape;1902;p36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903" name="Google Shape;1903;p36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1904" name="Google Shape;1904;p36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5" name="Google Shape;1905;p36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6" name="Google Shape;1906;p36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07" name="Google Shape;1907;p36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1908" name="Google Shape;1908;p36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909" name="Google Shape;1909;p36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1910" name="Google Shape;1910;p36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1" name="Google Shape;1911;p36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12" name="Google Shape;1912;p36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1913" name="Google Shape;1913;p36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36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15" name="Google Shape;1915;p36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1916" name="Google Shape;1916;p36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1917" name="Google Shape;1917;p36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918" name="Google Shape;1918;p36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1919" name="Google Shape;1919;p36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20" name="Google Shape;1920;p36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1921" name="Google Shape;1921;p36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22" name="Google Shape;1922;p36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1923" name="Google Shape;1923;p36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36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36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36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927" name="Google Shape;1927;p36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1928" name="Google Shape;1928;p36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9" name="Google Shape;1929;p36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0" name="Google Shape;1930;p36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1" name="Google Shape;1931;p36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32" name="Google Shape;1932;p36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1933" name="Google Shape;1933;p36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1934" name="Google Shape;1934;p36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1935" name="Google Shape;1935;p36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36" name="Google Shape;1936;p36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937" name="Google Shape;1937;p36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1938" name="Google Shape;1938;p36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939" name="Google Shape;1939;p36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1940" name="Google Shape;1940;p36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41" name="Google Shape;1941;p36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1942" name="Google Shape;1942;p36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1943" name="Google Shape;1943;p36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4" name="Google Shape;1944;p36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45" name="Google Shape;1945;p36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1946" name="Google Shape;1946;p36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1947" name="Google Shape;1947;p36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948" name="Google Shape;1948;p36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9" name="Google Shape;1949;p36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1950" name="Google Shape;1950;p36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36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36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53" name="Google Shape;1953;p36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1954" name="Google Shape;1954;p36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36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36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36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58" name="Google Shape;1958;p36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1959" name="Google Shape;1959;p36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36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36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36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36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36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65" name="Google Shape;1965;p36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1966" name="Google Shape;1966;p36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36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968" name="Google Shape;1968;p36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69" name="Google Shape;1969;p36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1970" name="Google Shape;1970;p36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1971" name="Google Shape;1971;p36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2" name="Google Shape;1972;p36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3" name="Google Shape;1973;p36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74" name="Google Shape;1974;p36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1975" name="Google Shape;1975;p36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6" name="Google Shape;1976;p36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7" name="Google Shape;1977;p36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78" name="Google Shape;1978;p36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1979" name="Google Shape;1979;p36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0" name="Google Shape;1980;p36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1" name="Google Shape;1981;p36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82" name="Google Shape;1982;p36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1983" name="Google Shape;1983;p36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36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85" name="Google Shape;1985;p36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1986" name="Google Shape;1986;p36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1987" name="Google Shape;1987;p36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8" name="Google Shape;1988;p36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89" name="Google Shape;1989;p36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1990" name="Google Shape;1990;p36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1" name="Google Shape;1991;p36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92" name="Google Shape;1992;p36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1993" name="Google Shape;1993;p36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4" name="Google Shape;1994;p36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95" name="Google Shape;1995;p36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1996" name="Google Shape;1996;p36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7" name="Google Shape;1997;p36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98" name="Google Shape;1998;p36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1999" name="Google Shape;1999;p36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36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01" name="Google Shape;2001;p36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2002" name="Google Shape;2002;p36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36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36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36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36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36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36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36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36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36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12" name="Google Shape;2012;p36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2013" name="Google Shape;2013;p36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2014" name="Google Shape;2014;p36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5" name="Google Shape;2015;p36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2016" name="Google Shape;2016;p36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2017" name="Google Shape;2017;p36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2018" name="Google Shape;2018;p36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19" name="Google Shape;2019;p36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020" name="Google Shape;2020;p36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2021" name="Google Shape;2021;p36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22" name="Google Shape;2022;p36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023" name="Google Shape;2023;p36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2024" name="Google Shape;2024;p36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25" name="Google Shape;2025;p36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026" name="Google Shape;2026;p36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2027" name="Google Shape;2027;p36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28" name="Google Shape;2028;p36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2029" name="Google Shape;2029;p36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30" name="Google Shape;2030;p36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2031" name="Google Shape;2031;p36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2032" name="Google Shape;2032;p36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3" name="Google Shape;2033;p36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4" name="Google Shape;2034;p36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35" name="Google Shape;2035;p36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2036" name="Google Shape;2036;p36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7" name="Google Shape;2037;p36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8" name="Google Shape;2038;p36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39" name="Google Shape;2039;p36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2040" name="Google Shape;2040;p36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1" name="Google Shape;2041;p36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2" name="Google Shape;2042;p36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43" name="Google Shape;2043;p36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2044" name="Google Shape;2044;p36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5" name="Google Shape;2045;p36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6" name="Google Shape;2046;p36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47" name="Google Shape;2047;p36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2048" name="Google Shape;2048;p36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9" name="Google Shape;2049;p36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0" name="Google Shape;2050;p36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51" name="Google Shape;2051;p36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2052" name="Google Shape;2052;p36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36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36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36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36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36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36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36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36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36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36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36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36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36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36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36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36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069" name="Google Shape;2069;p36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070" name="Google Shape;2070;p36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2071" name="Google Shape;2071;p36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36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73" name="Google Shape;2073;p36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2074" name="Google Shape;2074;p36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36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36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36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36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36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36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36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36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36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36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85" name="Google Shape;2085;p36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2086" name="Google Shape;2086;p36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36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36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36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36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36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36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36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36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36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36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36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36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36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36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36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36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36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36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36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36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36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36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36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36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36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36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13" name="Google Shape;2113;p36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2114" name="Google Shape;2114;p36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115" name="Google Shape;2115;p36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116" name="Google Shape;2116;p36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36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2118" name="Google Shape;2118;p36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36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36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2121" name="Google Shape;2121;p36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122" name="Google Shape;2122;p36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123" name="Google Shape;2123;p36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36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36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36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36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2128" name="Google Shape;2128;p36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36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36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36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36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36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2134" name="Google Shape;2134;p36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36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36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36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36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36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36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36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36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36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36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36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36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36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36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36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36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36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36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36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36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36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36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36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36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36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36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36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36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36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36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36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36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36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36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69" name="Google Shape;2169;p36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2170" name="Google Shape;2170;p36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171" name="Google Shape;2171;p36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2172" name="Google Shape;2172;p36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3" name="Google Shape;2173;p36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4" name="Google Shape;2174;p36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5" name="Google Shape;2175;p36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76" name="Google Shape;2176;p36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2177" name="Google Shape;2177;p36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8" name="Google Shape;2178;p36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9" name="Google Shape;2179;p36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0" name="Google Shape;2180;p36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181" name="Google Shape;2181;p36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2182" name="Google Shape;2182;p36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36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36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36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86" name="Google Shape;2186;p36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2187" name="Google Shape;2187;p36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2188" name="Google Shape;2188;p36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9" name="Google Shape;2189;p36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0" name="Google Shape;2190;p36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1" name="Google Shape;2191;p36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92" name="Google Shape;2192;p36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2193" name="Google Shape;2193;p36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4" name="Google Shape;2194;p36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5" name="Google Shape;2195;p36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96" name="Google Shape;2196;p36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2197" name="Google Shape;2197;p36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198" name="Google Shape;2198;p36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9" name="Google Shape;2199;p36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2200" name="Google Shape;2200;p36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2201" name="Google Shape;2201;p36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2" name="Google Shape;2202;p36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3" name="Google Shape;2203;p36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4" name="Google Shape;2204;p36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05" name="Google Shape;2205;p36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2206" name="Google Shape;2206;p36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7" name="Google Shape;2207;p36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8" name="Google Shape;2208;p36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09" name="Google Shape;2209;p36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2210" name="Google Shape;2210;p36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1" name="Google Shape;2211;p36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212" name="Google Shape;2212;p36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2213" name="Google Shape;2213;p36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2214" name="Google Shape;2214;p36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5" name="Google Shape;2215;p36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6" name="Google Shape;2216;p36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7" name="Google Shape;2217;p36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8" name="Google Shape;2218;p36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9" name="Google Shape;2219;p36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0" name="Google Shape;2220;p36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1" name="Google Shape;2221;p36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2" name="Google Shape;2222;p36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3" name="Google Shape;2223;p36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4" name="Google Shape;2224;p36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5" name="Google Shape;2225;p36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6" name="Google Shape;2226;p36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7" name="Google Shape;2227;p36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8" name="Google Shape;2228;p36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9" name="Google Shape;2229;p36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0" name="Google Shape;2230;p36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1" name="Google Shape;2231;p36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2" name="Google Shape;2232;p36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3" name="Google Shape;2233;p36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4" name="Google Shape;2234;p36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5" name="Google Shape;2235;p36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6" name="Google Shape;2236;p36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7" name="Google Shape;2237;p36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8" name="Google Shape;2238;p36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9" name="Google Shape;2239;p36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0" name="Google Shape;2240;p36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1" name="Google Shape;2241;p36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2" name="Google Shape;2242;p36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3" name="Google Shape;2243;p36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4" name="Google Shape;2244;p36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5" name="Google Shape;2245;p36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6" name="Google Shape;2246;p36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47" name="Google Shape;2247;p36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2248" name="Google Shape;2248;p36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9" name="Google Shape;2249;p36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0" name="Google Shape;2250;p36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1" name="Google Shape;2251;p36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2" name="Google Shape;2252;p36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3" name="Google Shape;2253;p36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4" name="Google Shape;2254;p36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255" name="Google Shape;2255;p36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2256" name="Google Shape;2256;p36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36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36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36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36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36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62" name="Google Shape;2262;p36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2263" name="Google Shape;2263;p36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36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36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36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67" name="Google Shape;2267;p36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2268" name="Google Shape;2268;p36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36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36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71" name="Google Shape;2271;p36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2272" name="Google Shape;2272;p36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2273" name="Google Shape;2273;p36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4" name="Google Shape;2274;p36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75" name="Google Shape;2275;p36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2276" name="Google Shape;2276;p36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7" name="Google Shape;2277;p36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78" name="Google Shape;2278;p36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2279" name="Google Shape;2279;p36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0" name="Google Shape;2280;p36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1" name="Google Shape;2281;p36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282" name="Google Shape;2282;p36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2283" name="Google Shape;2283;p36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2284" name="Google Shape;2284;p36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5" name="Google Shape;2285;p36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6" name="Google Shape;2286;p36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87" name="Google Shape;2287;p36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2288" name="Google Shape;2288;p36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9" name="Google Shape;2289;p36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0" name="Google Shape;2290;p36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91" name="Google Shape;2291;p36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2292" name="Google Shape;2292;p36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3" name="Google Shape;2293;p36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294" name="Google Shape;2294;p36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2295" name="Google Shape;2295;p36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36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36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36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36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36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36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36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36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36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36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36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36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08" name="Google Shape;2308;p36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2309" name="Google Shape;2309;p36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2310" name="Google Shape;2310;p36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1" name="Google Shape;2311;p36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2" name="Google Shape;2312;p36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13" name="Google Shape;2313;p36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2314" name="Google Shape;2314;p36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5" name="Google Shape;2315;p36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6" name="Google Shape;2316;p36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17" name="Google Shape;2317;p36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2318" name="Google Shape;2318;p36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9" name="Google Shape;2319;p36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0" name="Google Shape;2320;p36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321" name="Google Shape;2321;p36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2322" name="Google Shape;2322;p36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36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36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36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36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36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36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36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36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36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36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33" name="Google Shape;2333;p36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2334" name="Google Shape;2334;p36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36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36" name="Google Shape;2336;p36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2337" name="Google Shape;2337;p36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36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36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36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36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36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36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36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36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36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36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36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36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36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36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36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36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36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36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36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36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36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36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36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36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36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36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36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36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36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36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36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36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36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36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36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36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74" name="Google Shape;2374;p36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2375" name="Google Shape;2375;p36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36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36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36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36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36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36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36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36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36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36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36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36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36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36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90" name="Google Shape;2390;p36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2391" name="Google Shape;2391;p36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2392" name="Google Shape;2392;p36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3" name="Google Shape;2393;p36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94" name="Google Shape;2394;p36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2395" name="Google Shape;2395;p36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6" name="Google Shape;2396;p36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97" name="Google Shape;2397;p36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2398" name="Google Shape;2398;p36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399" name="Google Shape;2399;p36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2400" name="Google Shape;2400;p36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2401" name="Google Shape;2401;p36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402" name="Google Shape;2402;p36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403" name="Google Shape;2403;p36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2404" name="Google Shape;2404;p36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2405" name="Google Shape;2405;p36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6" name="Google Shape;2406;p36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7" name="Google Shape;2407;p36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08" name="Google Shape;2408;p36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2409" name="Google Shape;2409;p36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0" name="Google Shape;2410;p36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1" name="Google Shape;2411;p36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12" name="Google Shape;2412;p36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2413" name="Google Shape;2413;p36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4" name="Google Shape;2414;p36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5" name="Google Shape;2415;p36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16" name="Google Shape;2416;p36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2417" name="Google Shape;2417;p36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8" name="Google Shape;2418;p36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9" name="Google Shape;2419;p36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20" name="Google Shape;2420;p36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2421" name="Google Shape;2421;p36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2" name="Google Shape;2422;p36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3" name="Google Shape;2423;p36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24" name="Google Shape;2424;p36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2425" name="Google Shape;2425;p36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6" name="Google Shape;2426;p36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7" name="Google Shape;2427;p36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28" name="Google Shape;2428;p36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2429" name="Google Shape;2429;p36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0" name="Google Shape;2430;p36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1" name="Google Shape;2431;p36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32" name="Google Shape;2432;p36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2433" name="Google Shape;2433;p36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4" name="Google Shape;2434;p36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5" name="Google Shape;2435;p36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36" name="Google Shape;2436;p36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2437" name="Google Shape;2437;p36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8" name="Google Shape;2438;p36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9" name="Google Shape;2439;p36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40" name="Google Shape;2440;p36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2441" name="Google Shape;2441;p36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2" name="Google Shape;2442;p36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3" name="Google Shape;2443;p36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444" name="Google Shape;2444;p36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2445" name="Google Shape;2445;p36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2446" name="Google Shape;2446;p36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7" name="Google Shape;2447;p36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48" name="Google Shape;2448;p36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2449" name="Google Shape;2449;p36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0" name="Google Shape;2450;p36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51" name="Google Shape;2451;p36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2452" name="Google Shape;2452;p36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3" name="Google Shape;2453;p36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54" name="Google Shape;2454;p36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2455" name="Google Shape;2455;p36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6" name="Google Shape;2456;p36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57" name="Google Shape;2457;p36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2458" name="Google Shape;2458;p36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9" name="Google Shape;2459;p36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60" name="Google Shape;2460;p36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2461" name="Google Shape;2461;p36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2" name="Google Shape;2462;p36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63" name="Google Shape;2463;p36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2464" name="Google Shape;2464;p36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5" name="Google Shape;2465;p36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66" name="Google Shape;2466;p36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2467" name="Google Shape;2467;p36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8" name="Google Shape;2468;p36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69" name="Google Shape;2469;p36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2470" name="Google Shape;2470;p36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1" name="Google Shape;2471;p36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72" name="Google Shape;2472;p36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2473" name="Google Shape;2473;p36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4" name="Google Shape;2474;p36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475" name="Google Shape;2475;p36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76" name="Google Shape;2476;p36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77" name="Google Shape;2477;p36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78" name="Google Shape;2478;p36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79" name="Google Shape;2479;p36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80" name="Google Shape;2480;p36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81" name="Google Shape;2481;p36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82" name="Google Shape;2482;p36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83" name="Google Shape;2483;p36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84" name="Google Shape;2484;p36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85" name="Google Shape;2485;p36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86" name="Google Shape;2486;p36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87" name="Google Shape;2487;p36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88" name="Google Shape;2488;p36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89" name="Google Shape;2489;p36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90" name="Google Shape;2490;p36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91" name="Google Shape;2491;p36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92" name="Google Shape;2492;p36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93" name="Google Shape;2493;p36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94" name="Google Shape;2494;p36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95" name="Google Shape;2495;p36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96" name="Google Shape;2496;p36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97" name="Google Shape;2497;p36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98" name="Google Shape;2498;p36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99" name="Google Shape;2499;p36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00" name="Google Shape;2500;p36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01" name="Google Shape;2501;p36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02" name="Google Shape;2502;p36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03" name="Google Shape;2503;p36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04" name="Google Shape;2504;p36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05" name="Google Shape;2505;p36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06" name="Google Shape;2506;p36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07" name="Google Shape;2507;p36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08" name="Google Shape;2508;p36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09" name="Google Shape;2509;p36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510" name="Google Shape;2510;p36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2511" name="Google Shape;2511;p36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36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36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36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36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36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36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36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36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36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36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36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36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36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36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36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36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36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36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36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36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36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36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36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36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36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36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36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36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36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36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36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36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36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36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36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36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36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36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36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36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36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36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36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36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36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36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36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36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36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36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36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36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36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36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36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36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36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36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36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36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36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36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36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36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36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36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36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36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36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36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36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36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36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36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36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36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36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36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36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36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36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36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36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36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36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36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36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36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36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36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36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36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36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36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36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36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36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36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36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36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36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36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36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36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36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36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36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36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36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36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36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36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36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36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36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36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36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36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36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36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36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36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36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36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36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36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36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36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36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36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36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36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36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36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36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36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36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36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36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36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36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36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36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36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36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36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36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36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36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36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36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36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36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36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36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36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36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36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36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36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36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36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36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36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36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36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36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36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36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36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36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36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36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36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36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36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36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36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36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36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36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36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36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36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36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36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36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36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36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36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36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36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36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36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36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36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36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36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36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36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36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36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36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36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36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36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36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36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36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36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36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36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36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36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36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36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36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36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36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36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36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36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36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36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36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36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36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36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36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36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36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36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36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36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36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36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36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36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36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36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36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36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36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36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36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36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36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36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36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36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36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36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36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36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36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36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36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36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36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36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36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36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36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36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36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36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36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36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36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36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36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36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36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36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36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36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36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36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36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36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36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36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36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36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36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36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36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36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36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36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36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36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36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36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36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36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36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36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36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36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36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36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36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36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36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36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36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36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36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36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36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36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36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36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36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36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36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36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36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36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36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36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36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36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36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36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36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36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36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36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36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36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36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36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36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36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36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36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36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36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36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36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36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36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36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36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36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36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36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36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36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36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36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36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36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36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36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36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36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36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36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36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36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36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36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36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36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36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36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36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36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36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36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36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36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36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36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36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36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36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36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36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36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36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36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36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36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36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36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36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36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36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36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36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36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36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36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36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36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36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36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36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36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36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36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36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36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36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36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36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36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36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36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36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36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36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36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36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36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36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36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36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36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36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36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36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36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36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36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36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36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36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36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36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36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36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36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36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36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36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36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36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36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36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36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36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36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36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36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36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36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36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36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36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36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36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36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36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36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36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36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36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36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36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36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36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36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36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36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36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36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36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36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36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36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36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36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36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36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36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36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36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36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36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36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36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36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36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36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36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36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36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36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36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36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36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36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36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36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36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36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36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36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36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36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36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36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36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36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36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36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36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36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36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36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36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36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36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36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36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36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36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36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36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36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36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36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36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36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36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36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36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36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36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36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36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36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36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36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36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36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36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36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36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36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36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36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36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36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36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36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36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36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36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36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36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36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36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36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36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36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36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36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36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36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36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36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36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36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36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36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36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36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36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36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36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36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36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36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36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36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36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36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36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36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36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36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36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36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36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36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36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36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36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36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36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36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36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36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36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36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36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36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36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36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36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36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36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36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36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36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36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36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36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36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36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36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36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36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36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36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36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36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36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36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36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36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36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36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36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36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36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36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36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36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36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36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36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36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36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36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36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36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36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36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36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36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36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36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36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36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36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36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36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36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36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36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36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36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36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36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36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36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36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36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36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36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36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36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36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36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36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36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36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36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36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36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36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36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36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36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36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36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36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36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36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36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36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36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36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36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36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36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36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36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36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36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36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36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36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36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36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36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36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36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36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36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36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36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36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36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36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36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36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36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36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36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36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36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36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36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36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36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36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36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36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36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36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36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36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36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36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36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36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36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36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36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36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36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36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36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36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36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36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36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36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36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36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36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36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36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36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36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36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36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36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36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36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36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36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36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36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36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36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36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36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36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36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36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36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36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36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36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36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36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36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36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36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36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36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36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36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36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36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36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36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36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36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36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36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36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36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36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36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36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36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36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36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36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36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36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36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36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36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36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36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36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36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36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36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36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36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36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36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36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36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36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36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36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36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36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36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36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36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36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36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36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36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36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36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36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36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36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36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36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36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36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36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36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36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36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36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36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36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36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36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36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36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36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36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36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36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36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36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36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36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36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36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36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36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36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36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36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36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36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36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36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36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36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36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36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36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36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36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36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36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36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36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36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36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36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36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36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36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36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36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36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36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36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36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36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36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36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36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36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36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36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36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36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36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36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36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36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36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36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36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36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36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36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36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36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36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36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36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36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36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36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36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36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36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36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36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36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" name="Google Shape;3435;p36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" name="Google Shape;3436;p36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36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" name="Google Shape;3438;p36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36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36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36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" name="Google Shape;3442;p36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" name="Google Shape;3443;p36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" name="Google Shape;3444;p36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" name="Google Shape;3445;p36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36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36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36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" name="Google Shape;3449;p36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" name="Google Shape;3450;p36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" name="Google Shape;3451;p36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36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36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36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36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36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36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36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36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36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36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36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36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64" name="Google Shape;3464;p36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3465" name="Google Shape;3465;p36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3466" name="Google Shape;3466;p36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7" name="Google Shape;3467;p36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468" name="Google Shape;3468;p36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36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70" name="Google Shape;3470;p36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3471" name="Google Shape;3471;p36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3472" name="Google Shape;3472;p36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473" name="Google Shape;3473;p36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74" name="Google Shape;3474;p36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3475" name="Google Shape;3475;p36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476" name="Google Shape;3476;p36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3477" name="Google Shape;3477;p36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3478" name="Google Shape;3478;p36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79" name="Google Shape;3479;p36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80" name="Google Shape;3480;p36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81" name="Google Shape;3481;p36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82" name="Google Shape;3482;p36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483" name="Google Shape;3483;p36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3484" name="Google Shape;3484;p36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485" name="Google Shape;3485;p36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86" name="Google Shape;3486;p36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3487" name="Google Shape;3487;p36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488" name="Google Shape;3488;p36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9" name="Google Shape;3489;p36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0" name="Google Shape;3490;p36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1" name="Google Shape;3491;p36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2" name="Google Shape;3492;p36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93" name="Google Shape;3493;p36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3494" name="Google Shape;3494;p36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5" name="Google Shape;3495;p36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496" name="Google Shape;3496;p36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3497" name="Google Shape;3497;p36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8" name="Google Shape;3498;p36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499" name="Google Shape;3499;p36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500" name="Google Shape;3500;p36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3501" name="Google Shape;3501;p36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2" name="Google Shape;3502;p36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503" name="Google Shape;3503;p36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3504" name="Google Shape;3504;p36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505" name="Google Shape;3505;p36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06" name="Google Shape;3506;p36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3507" name="Google Shape;3507;p36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508" name="Google Shape;3508;p36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3509" name="Google Shape;3509;p36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10" name="Google Shape;3510;p36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511" name="Google Shape;3511;p36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3512" name="Google Shape;3512;p36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513" name="Google Shape;3513;p36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14" name="Google Shape;3514;p36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3515" name="Google Shape;3515;p36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516" name="Google Shape;3516;p36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17" name="Google Shape;3517;p36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3518" name="Google Shape;3518;p36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519" name="Google Shape;3519;p36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520" name="Google Shape;3520;p36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" name="Google Shape;3521;p36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" name="Google Shape;3522;p36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523" name="Google Shape;3523;p36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3524" name="Google Shape;3524;p36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5" name="Google Shape;3525;p36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6" name="Google Shape;3526;p36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7" name="Google Shape;3527;p36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8" name="Google Shape;3528;p36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9" name="Google Shape;3529;p36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0" name="Google Shape;3530;p36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1" name="Google Shape;3531;p36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2" name="Google Shape;3532;p36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3" name="Google Shape;3533;p36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4" name="Google Shape;3534;p36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5" name="Google Shape;3535;p36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6" name="Google Shape;3536;p36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7" name="Google Shape;3537;p36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8" name="Google Shape;3538;p36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9" name="Google Shape;3539;p36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540" name="Google Shape;3540;p36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" name="Google Shape;3541;p36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" name="Google Shape;3542;p36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" name="Google Shape;3543;p36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36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" name="Google Shape;3545;p36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" name="Google Shape;3546;p36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" name="Google Shape;3547;p36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36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36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36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36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36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36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36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36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36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" name="Google Shape;3557;p36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" name="Google Shape;3558;p36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" name="Google Shape;3559;p36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" name="Google Shape;3560;p36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" name="Google Shape;3561;p36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562" name="Google Shape;3562;p36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3563" name="Google Shape;3563;p36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4" name="Google Shape;3564;p36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565" name="Google Shape;3565;p36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566" name="Google Shape;3566;p36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3567" name="Google Shape;3567;p36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8" name="Google Shape;3568;p36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9" name="Google Shape;3569;p36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0" name="Google Shape;3570;p36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571" name="Google Shape;3571;p36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" name="Google Shape;3572;p36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" name="Google Shape;3573;p36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" name="Google Shape;3574;p36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" name="Google Shape;3575;p36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" name="Google Shape;3576;p36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" name="Google Shape;3577;p36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578" name="Google Shape;3578;p36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3579" name="Google Shape;3579;p36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0" name="Google Shape;3580;p36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1" name="Google Shape;3581;p36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2" name="Google Shape;3582;p36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583" name="Google Shape;3583;p36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" name="Google Shape;3584;p36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" name="Google Shape;3585;p36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" name="Google Shape;3586;p36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" name="Google Shape;3587;p36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" name="Google Shape;3588;p36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" name="Google Shape;3589;p36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" name="Google Shape;3590;p36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" name="Google Shape;3591;p36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" name="Google Shape;3592;p36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" name="Google Shape;3593;p36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" name="Google Shape;3594;p36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" name="Google Shape;3595;p36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" name="Google Shape;3596;p36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" name="Google Shape;3597;p36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" name="Google Shape;3598;p36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" name="Google Shape;3599;p36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" name="Google Shape;3600;p36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" name="Google Shape;3601;p36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" name="Google Shape;3602;p36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" name="Google Shape;3603;p36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" name="Google Shape;3604;p36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" name="Google Shape;3605;p36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" name="Google Shape;3606;p36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36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" name="Google Shape;3608;p36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" name="Google Shape;3609;p36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36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36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612" name="Google Shape;3612;p36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3613" name="Google Shape;3613;p36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4" name="Google Shape;3614;p36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615" name="Google Shape;3615;p36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616" name="Google Shape;3616;p36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3617" name="Google Shape;3617;p36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8" name="Google Shape;3618;p36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619" name="Google Shape;3619;p36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3620" name="Google Shape;3620;p36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1" name="Google Shape;3621;p36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622" name="Google Shape;3622;p36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" name="Google Shape;3623;p36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" name="Google Shape;3624;p36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" name="Google Shape;3625;p36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" name="Google Shape;3626;p36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36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" name="Google Shape;3628;p36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" name="Google Shape;3629;p36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630" name="Google Shape;3630;p36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3631" name="Google Shape;3631;p36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2" name="Google Shape;3632;p36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3" name="Google Shape;3633;p36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4" name="Google Shape;3634;p36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635" name="Google Shape;3635;p36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" name="Google Shape;3636;p36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" name="Google Shape;3637;p36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" name="Google Shape;3638;p36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36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36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36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36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643" name="Google Shape;3643;p36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3644" name="Google Shape;3644;p36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5" name="Google Shape;3645;p36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6" name="Google Shape;3646;p36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7" name="Google Shape;3647;p36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648" name="Google Shape;3648;p36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36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36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" name="Google Shape;3651;p36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36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36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36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36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36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36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" name="Google Shape;3658;p36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" name="Google Shape;3659;p36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" name="Google Shape;3660;p36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36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36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" name="Google Shape;3663;p36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" name="Google Shape;3664;p36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" name="Google Shape;3665;p36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" name="Google Shape;3666;p36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" name="Google Shape;3667;p36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" name="Google Shape;3668;p36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" name="Google Shape;3669;p36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" name="Google Shape;3670;p36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" name="Google Shape;3671;p36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" name="Google Shape;3672;p36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" name="Google Shape;3673;p36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" name="Google Shape;3674;p36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" name="Google Shape;3675;p36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" name="Google Shape;3676;p36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" name="Google Shape;3677;p36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" name="Google Shape;3678;p36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" name="Google Shape;3679;p36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" name="Google Shape;3680;p36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" name="Google Shape;3681;p36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" name="Google Shape;3682;p36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" name="Google Shape;3683;p36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" name="Google Shape;3684;p36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" name="Google Shape;3685;p36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" name="Google Shape;3686;p36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" name="Google Shape;3687;p36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" name="Google Shape;3688;p36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36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690" name="Google Shape;3690;p36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3691" name="Google Shape;3691;p36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2" name="Google Shape;3692;p36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693" name="Google Shape;3693;p36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" name="Google Shape;3694;p36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" name="Google Shape;3695;p36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36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36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" name="Google Shape;3698;p36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" name="Google Shape;3699;p36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" name="Google Shape;3700;p36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36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36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" name="Google Shape;3703;p36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" name="Google Shape;3704;p36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" name="Google Shape;3705;p36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" name="Google Shape;3706;p36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" name="Google Shape;3707;p36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" name="Google Shape;3708;p36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" name="Google Shape;3709;p36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" name="Google Shape;3710;p36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" name="Google Shape;3711;p36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" name="Google Shape;3712;p36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" name="Google Shape;3713;p36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" name="Google Shape;3714;p36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" name="Google Shape;3715;p36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" name="Google Shape;3716;p36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" name="Google Shape;3717;p36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" name="Google Shape;3718;p36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" name="Google Shape;3719;p36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" name="Google Shape;3720;p36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" name="Google Shape;3721;p36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" name="Google Shape;3722;p36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" name="Google Shape;3723;p36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" name="Google Shape;3724;p36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" name="Google Shape;3725;p36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" name="Google Shape;3726;p36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" name="Google Shape;3727;p36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28" name="Google Shape;3728;p36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3729" name="Google Shape;3729;p36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3730" name="Google Shape;3730;p36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1" name="Google Shape;3731;p36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2" name="Google Shape;3732;p36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3" name="Google Shape;3733;p36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4" name="Google Shape;3734;p36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5" name="Google Shape;3735;p36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6" name="Google Shape;3736;p36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7" name="Google Shape;3737;p36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8" name="Google Shape;3738;p36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9" name="Google Shape;3739;p36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0" name="Google Shape;3740;p36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1" name="Google Shape;3741;p36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2" name="Google Shape;3742;p36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3" name="Google Shape;3743;p36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4" name="Google Shape;3744;p36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5" name="Google Shape;3745;p36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6" name="Google Shape;3746;p36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7" name="Google Shape;3747;p36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8" name="Google Shape;3748;p36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9" name="Google Shape;3749;p36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0" name="Google Shape;3750;p36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1" name="Google Shape;3751;p36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2" name="Google Shape;3752;p36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3" name="Google Shape;3753;p36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4" name="Google Shape;3754;p36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5" name="Google Shape;3755;p36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6" name="Google Shape;3756;p36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7" name="Google Shape;3757;p36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8" name="Google Shape;3758;p36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9" name="Google Shape;3759;p36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0" name="Google Shape;3760;p36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1" name="Google Shape;3761;p36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2" name="Google Shape;3762;p36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3" name="Google Shape;3763;p36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4" name="Google Shape;3764;p36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5" name="Google Shape;3765;p36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6" name="Google Shape;3766;p36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7" name="Google Shape;3767;p36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8" name="Google Shape;3768;p36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9" name="Google Shape;3769;p36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0" name="Google Shape;3770;p36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1" name="Google Shape;3771;p36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2" name="Google Shape;3772;p36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3" name="Google Shape;3773;p36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4" name="Google Shape;3774;p36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5" name="Google Shape;3775;p36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6" name="Google Shape;3776;p36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7" name="Google Shape;3777;p36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8" name="Google Shape;3778;p36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9" name="Google Shape;3779;p36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0" name="Google Shape;3780;p36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1" name="Google Shape;3781;p36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2" name="Google Shape;3782;p36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3" name="Google Shape;3783;p36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4" name="Google Shape;3784;p36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5" name="Google Shape;3785;p36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6" name="Google Shape;3786;p36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7" name="Google Shape;3787;p36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8" name="Google Shape;3788;p36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9" name="Google Shape;3789;p36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0" name="Google Shape;3790;p36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1" name="Google Shape;3791;p36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2" name="Google Shape;3792;p36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3" name="Google Shape;3793;p36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4" name="Google Shape;3794;p36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5" name="Google Shape;3795;p36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6" name="Google Shape;3796;p36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7" name="Google Shape;3797;p36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8" name="Google Shape;3798;p36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9" name="Google Shape;3799;p36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0" name="Google Shape;3800;p36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1" name="Google Shape;3801;p36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2" name="Google Shape;3802;p36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3" name="Google Shape;3803;p36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4" name="Google Shape;3804;p36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5" name="Google Shape;3805;p36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6" name="Google Shape;3806;p36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7" name="Google Shape;3807;p36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8" name="Google Shape;3808;p36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9" name="Google Shape;3809;p36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0" name="Google Shape;3810;p36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1" name="Google Shape;3811;p36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2" name="Google Shape;3812;p36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3" name="Google Shape;3813;p36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4" name="Google Shape;3814;p36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5" name="Google Shape;3815;p36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6" name="Google Shape;3816;p36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7" name="Google Shape;3817;p36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8" name="Google Shape;3818;p36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9" name="Google Shape;3819;p36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0" name="Google Shape;3820;p36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1" name="Google Shape;3821;p36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2" name="Google Shape;3822;p36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3" name="Google Shape;3823;p36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4" name="Google Shape;3824;p36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5" name="Google Shape;3825;p36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6" name="Google Shape;3826;p36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7" name="Google Shape;3827;p36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8" name="Google Shape;3828;p36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9" name="Google Shape;3829;p36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0" name="Google Shape;3830;p36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1" name="Google Shape;3831;p36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2" name="Google Shape;3832;p36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3" name="Google Shape;3833;p36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4" name="Google Shape;3834;p36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5" name="Google Shape;3835;p36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6" name="Google Shape;3836;p36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7" name="Google Shape;3837;p36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8" name="Google Shape;3838;p36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9" name="Google Shape;3839;p36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0" name="Google Shape;3840;p36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1" name="Google Shape;3841;p36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2" name="Google Shape;3842;p36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3" name="Google Shape;3843;p36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4" name="Google Shape;3844;p36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5" name="Google Shape;3845;p36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6" name="Google Shape;3846;p36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7" name="Google Shape;3847;p36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8" name="Google Shape;3848;p36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9" name="Google Shape;3849;p36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0" name="Google Shape;3850;p36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1" name="Google Shape;3851;p36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2" name="Google Shape;3852;p36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3" name="Google Shape;3853;p36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4" name="Google Shape;3854;p36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5" name="Google Shape;3855;p36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6" name="Google Shape;3856;p36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7" name="Google Shape;3857;p36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8" name="Google Shape;3858;p36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9" name="Google Shape;3859;p36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0" name="Google Shape;3860;p36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1" name="Google Shape;3861;p36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2" name="Google Shape;3862;p36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3" name="Google Shape;3863;p36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4" name="Google Shape;3864;p36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5" name="Google Shape;3865;p36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6" name="Google Shape;3866;p36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7" name="Google Shape;3867;p36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8" name="Google Shape;3868;p36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9" name="Google Shape;3869;p36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0" name="Google Shape;3870;p36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1" name="Google Shape;3871;p36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2" name="Google Shape;3872;p36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3" name="Google Shape;3873;p36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4" name="Google Shape;3874;p36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5" name="Google Shape;3875;p36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6" name="Google Shape;3876;p36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7" name="Google Shape;3877;p36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8" name="Google Shape;3878;p36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9" name="Google Shape;3879;p36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0" name="Google Shape;3880;p36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1" name="Google Shape;3881;p36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2" name="Google Shape;3882;p36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3" name="Google Shape;3883;p36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4" name="Google Shape;3884;p36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5" name="Google Shape;3885;p36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6" name="Google Shape;3886;p36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7" name="Google Shape;3887;p36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8" name="Google Shape;3888;p36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9" name="Google Shape;3889;p36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0" name="Google Shape;3890;p36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1" name="Google Shape;3891;p36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2" name="Google Shape;3892;p36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3" name="Google Shape;3893;p36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4" name="Google Shape;3894;p36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5" name="Google Shape;3895;p36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6" name="Google Shape;3896;p36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7" name="Google Shape;3897;p36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8" name="Google Shape;3898;p36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9" name="Google Shape;3899;p36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0" name="Google Shape;3900;p36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1" name="Google Shape;3901;p36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2" name="Google Shape;3902;p36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3" name="Google Shape;3903;p36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4" name="Google Shape;3904;p36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5" name="Google Shape;3905;p36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6" name="Google Shape;3906;p36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7" name="Google Shape;3907;p36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8" name="Google Shape;3908;p36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9" name="Google Shape;3909;p36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0" name="Google Shape;3910;p36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1" name="Google Shape;3911;p36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2" name="Google Shape;3912;p36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3" name="Google Shape;3913;p36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4" name="Google Shape;3914;p36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5" name="Google Shape;3915;p36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6" name="Google Shape;3916;p36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7" name="Google Shape;3917;p36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8" name="Google Shape;3918;p36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9" name="Google Shape;3919;p36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0" name="Google Shape;3920;p36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1" name="Google Shape;3921;p36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2" name="Google Shape;3922;p36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3" name="Google Shape;3923;p36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4" name="Google Shape;3924;p36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5" name="Google Shape;3925;p36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6" name="Google Shape;3926;p36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7" name="Google Shape;3927;p36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8" name="Google Shape;3928;p36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9" name="Google Shape;3929;p36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0" name="Google Shape;3930;p36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1" name="Google Shape;3931;p36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2" name="Google Shape;3932;p36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3" name="Google Shape;3933;p36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4" name="Google Shape;3934;p36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5" name="Google Shape;3935;p36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6" name="Google Shape;3936;p36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7" name="Google Shape;3937;p36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8" name="Google Shape;3938;p36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9" name="Google Shape;3939;p36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0" name="Google Shape;3940;p36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1" name="Google Shape;3941;p36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2" name="Google Shape;3942;p36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3" name="Google Shape;3943;p36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4" name="Google Shape;3944;p36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5" name="Google Shape;3945;p36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6" name="Google Shape;3946;p36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7" name="Google Shape;3947;p36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8" name="Google Shape;3948;p36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9" name="Google Shape;3949;p36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0" name="Google Shape;3950;p36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1" name="Google Shape;3951;p36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2" name="Google Shape;3952;p36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3" name="Google Shape;3953;p36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4" name="Google Shape;3954;p36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5" name="Google Shape;3955;p36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6" name="Google Shape;3956;p36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7" name="Google Shape;3957;p36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8" name="Google Shape;3958;p36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9" name="Google Shape;3959;p36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0" name="Google Shape;3960;p36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1" name="Google Shape;3961;p36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2" name="Google Shape;3962;p36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3" name="Google Shape;3963;p36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4" name="Google Shape;3964;p36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5" name="Google Shape;3965;p36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6" name="Google Shape;3966;p36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7" name="Google Shape;3967;p36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8" name="Google Shape;3968;p36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9" name="Google Shape;3969;p36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0" name="Google Shape;3970;p36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1" name="Google Shape;3971;p36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2" name="Google Shape;3972;p36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3" name="Google Shape;3973;p36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4" name="Google Shape;3974;p36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5" name="Google Shape;3975;p36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6" name="Google Shape;3976;p36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7" name="Google Shape;3977;p36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8" name="Google Shape;3978;p36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9" name="Google Shape;3979;p36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0" name="Google Shape;3980;p36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1" name="Google Shape;3981;p36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2" name="Google Shape;3982;p36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3" name="Google Shape;3983;p36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4" name="Google Shape;3984;p36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5" name="Google Shape;3985;p36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6" name="Google Shape;3986;p36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7" name="Google Shape;3987;p36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8" name="Google Shape;3988;p36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9" name="Google Shape;3989;p36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0" name="Google Shape;3990;p36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1" name="Google Shape;3991;p36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2" name="Google Shape;3992;p36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3" name="Google Shape;3993;p36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4" name="Google Shape;3994;p36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5" name="Google Shape;3995;p36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6" name="Google Shape;3996;p36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7" name="Google Shape;3997;p36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8" name="Google Shape;3998;p36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9" name="Google Shape;3999;p36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0" name="Google Shape;4000;p36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1" name="Google Shape;4001;p36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2" name="Google Shape;4002;p36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3" name="Google Shape;4003;p36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04" name="Google Shape;4004;p36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005" name="Google Shape;4005;p36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4006" name="Google Shape;4006;p36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7" name="Google Shape;4007;p36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8" name="Google Shape;4008;p36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9" name="Google Shape;4009;p36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0" name="Google Shape;4010;p36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1" name="Google Shape;4011;p36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2" name="Google Shape;4012;p36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3" name="Google Shape;4013;p36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4" name="Google Shape;4014;p36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5" name="Google Shape;4015;p36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6" name="Google Shape;4016;p36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7" name="Google Shape;4017;p36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8" name="Google Shape;4018;p36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9" name="Google Shape;4019;p36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0" name="Google Shape;4020;p36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1" name="Google Shape;4021;p36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2" name="Google Shape;4022;p36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3" name="Google Shape;4023;p36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4" name="Google Shape;4024;p36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5" name="Google Shape;4025;p36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6" name="Google Shape;4026;p36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7" name="Google Shape;4027;p36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8" name="Google Shape;4028;p36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9" name="Google Shape;4029;p36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0" name="Google Shape;4030;p36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1" name="Google Shape;4031;p36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2" name="Google Shape;4032;p36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3" name="Google Shape;4033;p36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4" name="Google Shape;4034;p36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5" name="Google Shape;4035;p36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6" name="Google Shape;4036;p36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7" name="Google Shape;4037;p36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8" name="Google Shape;4038;p36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9" name="Google Shape;4039;p36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0" name="Google Shape;4040;p36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1" name="Google Shape;4041;p36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042" name="Google Shape;4042;p36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4043" name="Google Shape;4043;p36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4044" name="Google Shape;4044;p36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5" name="Google Shape;4045;p36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6" name="Google Shape;4046;p36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7" name="Google Shape;4047;p36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8" name="Google Shape;4048;p36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9" name="Google Shape;4049;p36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0" name="Google Shape;4050;p36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1" name="Google Shape;4051;p36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2" name="Google Shape;4052;p36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3" name="Google Shape;4053;p36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4" name="Google Shape;4054;p36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5" name="Google Shape;4055;p36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6" name="Google Shape;4056;p36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7" name="Google Shape;4057;p36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8" name="Google Shape;4058;p36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9" name="Google Shape;4059;p36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060" name="Google Shape;4060;p36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4061" name="Google Shape;4061;p36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2" name="Google Shape;4062;p36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3" name="Google Shape;4063;p36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4" name="Google Shape;4064;p36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5" name="Google Shape;4065;p36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6" name="Google Shape;4066;p36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7" name="Google Shape;4067;p36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8" name="Google Shape;4068;p36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9" name="Google Shape;4069;p36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0" name="Google Shape;4070;p36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1" name="Google Shape;4071;p36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2" name="Google Shape;4072;p36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3" name="Google Shape;4073;p36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4" name="Google Shape;4074;p36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5" name="Google Shape;4075;p36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6" name="Google Shape;4076;p36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7" name="Google Shape;4077;p36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8" name="Google Shape;4078;p36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9" name="Google Shape;4079;p36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0" name="Google Shape;4080;p36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1" name="Google Shape;4081;p36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2" name="Google Shape;4082;p36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3" name="Google Shape;4083;p36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4" name="Google Shape;4084;p36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5" name="Google Shape;4085;p36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6" name="Google Shape;4086;p36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7" name="Google Shape;4087;p36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8" name="Google Shape;4088;p36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9" name="Google Shape;4089;p36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0" name="Google Shape;4090;p36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1" name="Google Shape;4091;p36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2" name="Google Shape;4092;p36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3" name="Google Shape;4093;p36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4" name="Google Shape;4094;p36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5" name="Google Shape;4095;p36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6" name="Google Shape;4096;p36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7" name="Google Shape;4097;p36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8" name="Google Shape;4098;p36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9" name="Google Shape;4099;p36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0" name="Google Shape;4100;p36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1" name="Google Shape;4101;p36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2" name="Google Shape;4102;p36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3" name="Google Shape;4103;p36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4" name="Google Shape;4104;p36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5" name="Google Shape;4105;p36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6" name="Google Shape;4106;p36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7" name="Google Shape;4107;p36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8" name="Google Shape;4108;p36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9" name="Google Shape;4109;p36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0" name="Google Shape;4110;p36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1" name="Google Shape;4111;p36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2" name="Google Shape;4112;p36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3" name="Google Shape;4113;p36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4" name="Google Shape;4114;p36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5" name="Google Shape;4115;p36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6" name="Google Shape;4116;p36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7" name="Google Shape;4117;p36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8" name="Google Shape;4118;p36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9" name="Google Shape;4119;p36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0" name="Google Shape;4120;p36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1" name="Google Shape;4121;p36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2" name="Google Shape;4122;p36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3" name="Google Shape;4123;p36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4" name="Google Shape;4124;p36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5" name="Google Shape;4125;p36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6" name="Google Shape;4126;p36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7" name="Google Shape;4127;p36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8" name="Google Shape;4128;p36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9" name="Google Shape;4129;p36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0" name="Google Shape;4130;p36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1" name="Google Shape;4131;p36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2" name="Google Shape;4132;p36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3" name="Google Shape;4133;p36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4" name="Google Shape;4134;p36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5" name="Google Shape;4135;p36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6" name="Google Shape;4136;p36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7" name="Google Shape;4137;p36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8" name="Google Shape;4138;p36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9" name="Google Shape;4139;p36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0" name="Google Shape;4140;p36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1" name="Google Shape;4141;p36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2" name="Google Shape;4142;p36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3" name="Google Shape;4143;p36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4" name="Google Shape;4144;p36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5" name="Google Shape;4145;p36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6" name="Google Shape;4146;p36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7" name="Google Shape;4147;p36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8" name="Google Shape;4148;p36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9" name="Google Shape;4149;p36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0" name="Google Shape;4150;p36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1" name="Google Shape;4151;p36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2" name="Google Shape;4152;p36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3" name="Google Shape;4153;p36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4" name="Google Shape;4154;p36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5" name="Google Shape;4155;p36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6" name="Google Shape;4156;p36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7" name="Google Shape;4157;p36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8" name="Google Shape;4158;p36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9" name="Google Shape;4159;p36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0" name="Google Shape;4160;p36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1" name="Google Shape;4161;p36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2" name="Google Shape;4162;p36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3" name="Google Shape;4163;p36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4" name="Google Shape;4164;p36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5" name="Google Shape;4165;p36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6" name="Google Shape;4166;p36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7" name="Google Shape;4167;p36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8" name="Google Shape;4168;p36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9" name="Google Shape;4169;p36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0" name="Google Shape;4170;p36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1" name="Google Shape;4171;p36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2" name="Google Shape;4172;p36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3" name="Google Shape;4173;p36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4" name="Google Shape;4174;p36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5" name="Google Shape;4175;p36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6" name="Google Shape;4176;p36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7" name="Google Shape;4177;p36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8" name="Google Shape;4178;p36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9" name="Google Shape;4179;p36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0" name="Google Shape;4180;p36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1" name="Google Shape;4181;p36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2" name="Google Shape;4182;p36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3" name="Google Shape;4183;p36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4" name="Google Shape;4184;p36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5" name="Google Shape;4185;p36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6" name="Google Shape;4186;p36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7" name="Google Shape;4187;p36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8" name="Google Shape;4188;p36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9" name="Google Shape;4189;p36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0" name="Google Shape;4190;p36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1" name="Google Shape;4191;p36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2" name="Google Shape;4192;p36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3" name="Google Shape;4193;p36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4" name="Google Shape;4194;p36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5" name="Google Shape;4195;p36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6" name="Google Shape;4196;p36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7" name="Google Shape;4197;p36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8" name="Google Shape;4198;p36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9" name="Google Shape;4199;p36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0" name="Google Shape;4200;p36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1" name="Google Shape;4201;p36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2" name="Google Shape;4202;p36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3" name="Google Shape;4203;p36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4" name="Google Shape;4204;p36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5" name="Google Shape;4205;p36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6" name="Google Shape;4206;p36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7" name="Google Shape;4207;p36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8" name="Google Shape;4208;p36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9" name="Google Shape;4209;p36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0" name="Google Shape;4210;p36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1" name="Google Shape;4211;p36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2" name="Google Shape;4212;p36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3" name="Google Shape;4213;p36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4" name="Google Shape;4214;p36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5" name="Google Shape;4215;p36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6" name="Google Shape;4216;p36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7" name="Google Shape;4217;p36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8" name="Google Shape;4218;p36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9" name="Google Shape;4219;p36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0" name="Google Shape;4220;p36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1" name="Google Shape;4221;p36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2" name="Google Shape;4222;p36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3" name="Google Shape;4223;p36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4" name="Google Shape;4224;p36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5" name="Google Shape;4225;p36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6" name="Google Shape;4226;p36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7" name="Google Shape;4227;p36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8" name="Google Shape;4228;p36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9" name="Google Shape;4229;p36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0" name="Google Shape;4230;p36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1" name="Google Shape;4231;p36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2" name="Google Shape;4232;p36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3" name="Google Shape;4233;p36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4" name="Google Shape;4234;p36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5" name="Google Shape;4235;p36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6" name="Google Shape;4236;p36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7" name="Google Shape;4237;p36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8" name="Google Shape;4238;p36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9" name="Google Shape;4239;p36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0" name="Google Shape;4240;p36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1" name="Google Shape;4241;p36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2" name="Google Shape;4242;p36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3" name="Google Shape;4243;p36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4" name="Google Shape;4244;p36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5" name="Google Shape;4245;p36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6" name="Google Shape;4246;p36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7" name="Google Shape;4247;p36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8" name="Google Shape;4248;p36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9" name="Google Shape;4249;p36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0" name="Google Shape;4250;p36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1" name="Google Shape;4251;p36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2" name="Google Shape;4252;p36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3" name="Google Shape;4253;p36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4" name="Google Shape;4254;p36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5" name="Google Shape;4255;p36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6" name="Google Shape;4256;p36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7" name="Google Shape;4257;p36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8" name="Google Shape;4258;p36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9" name="Google Shape;4259;p36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0" name="Google Shape;4260;p36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1" name="Google Shape;4261;p36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2" name="Google Shape;4262;p36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3" name="Google Shape;4263;p36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4" name="Google Shape;4264;p36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5" name="Google Shape;4265;p36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6" name="Google Shape;4266;p36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7" name="Google Shape;4267;p36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8" name="Google Shape;4268;p36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9" name="Google Shape;4269;p36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0" name="Google Shape;4270;p36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1" name="Google Shape;4271;p36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2" name="Google Shape;4272;p36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3" name="Google Shape;4273;p36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4" name="Google Shape;4274;p36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5" name="Google Shape;4275;p36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6" name="Google Shape;4276;p36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7" name="Google Shape;4277;p36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8" name="Google Shape;4278;p36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9" name="Google Shape;4279;p36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0" name="Google Shape;4280;p36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1" name="Google Shape;4281;p36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2" name="Google Shape;4282;p36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3" name="Google Shape;4283;p36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4" name="Google Shape;4284;p36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5" name="Google Shape;4285;p36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6" name="Google Shape;4286;p36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7" name="Google Shape;4287;p36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8" name="Google Shape;4288;p36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9" name="Google Shape;4289;p36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0" name="Google Shape;4290;p36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1" name="Google Shape;4291;p36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2" name="Google Shape;4292;p36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3" name="Google Shape;4293;p36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4" name="Google Shape;4294;p36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5" name="Google Shape;4295;p36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6" name="Google Shape;4296;p36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7" name="Google Shape;4297;p36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8" name="Google Shape;4298;p36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9" name="Google Shape;4299;p36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0" name="Google Shape;4300;p36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1" name="Google Shape;4301;p36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2" name="Google Shape;4302;p36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3" name="Google Shape;4303;p36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4" name="Google Shape;4304;p36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5" name="Google Shape;4305;p36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6" name="Google Shape;4306;p36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7" name="Google Shape;4307;p36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8" name="Google Shape;4308;p36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9" name="Google Shape;4309;p36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0" name="Google Shape;4310;p36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1" name="Google Shape;4311;p36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2" name="Google Shape;4312;p36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3" name="Google Shape;4313;p36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4" name="Google Shape;4314;p36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5" name="Google Shape;4315;p36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6" name="Google Shape;4316;p36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7" name="Google Shape;4317;p36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8" name="Google Shape;4318;p36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9" name="Google Shape;4319;p36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0" name="Google Shape;4320;p36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1" name="Google Shape;4321;p36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2" name="Google Shape;4322;p36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3" name="Google Shape;4323;p36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4" name="Google Shape;4324;p36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5" name="Google Shape;4325;p36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6" name="Google Shape;4326;p36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7" name="Google Shape;4327;p36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8" name="Google Shape;4328;p36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9" name="Google Shape;4329;p36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0" name="Google Shape;4330;p36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1" name="Google Shape;4331;p36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2" name="Google Shape;4332;p36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3" name="Google Shape;4333;p36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4" name="Google Shape;4334;p36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5" name="Google Shape;4335;p36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6" name="Google Shape;4336;p36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7" name="Google Shape;4337;p36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8" name="Google Shape;4338;p36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9" name="Google Shape;4339;p36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0" name="Google Shape;4340;p36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1" name="Google Shape;4341;p36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2" name="Google Shape;4342;p36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3" name="Google Shape;4343;p36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4" name="Google Shape;4344;p36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5" name="Google Shape;4345;p36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6" name="Google Shape;4346;p36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7" name="Google Shape;4347;p36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8" name="Google Shape;4348;p36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9" name="Google Shape;4349;p36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0" name="Google Shape;4350;p36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1" name="Google Shape;4351;p36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2" name="Google Shape;4352;p36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3" name="Google Shape;4353;p36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4" name="Google Shape;4354;p36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5" name="Google Shape;4355;p36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6" name="Google Shape;4356;p36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7" name="Google Shape;4357;p36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8" name="Google Shape;4358;p36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9" name="Google Shape;4359;p36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0" name="Google Shape;4360;p36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1" name="Google Shape;4361;p36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2" name="Google Shape;4362;p36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3" name="Google Shape;4363;p36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4" name="Google Shape;4364;p36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5" name="Google Shape;4365;p36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6" name="Google Shape;4366;p36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7" name="Google Shape;4367;p36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8" name="Google Shape;4368;p36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9" name="Google Shape;4369;p36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0" name="Google Shape;4370;p36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1" name="Google Shape;4371;p36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2" name="Google Shape;4372;p36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3" name="Google Shape;4373;p36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374" name="Google Shape;4374;p36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378" name="Shape 43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79" name="Google Shape;4379;p3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our </a:t>
            </a:r>
            <a:r>
              <a:rPr lang="es"/>
              <a:t>set 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4380" name="Google Shape;4380;p37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resize these icons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You can change the stroke and fill color; just select the icon and click on the paint bucket/pen.</a:t>
            </a:r>
            <a:br>
              <a:rPr lang="es"/>
            </a:br>
            <a:endParaRPr/>
          </a:p>
        </p:txBody>
      </p:sp>
      <p:grpSp>
        <p:nvGrpSpPr>
          <p:cNvPr id="4381" name="Google Shape;4381;p37"/>
          <p:cNvGrpSpPr/>
          <p:nvPr/>
        </p:nvGrpSpPr>
        <p:grpSpPr>
          <a:xfrm>
            <a:off x="1464905" y="1938596"/>
            <a:ext cx="230668" cy="202756"/>
            <a:chOff x="898875" y="244725"/>
            <a:chExt cx="481800" cy="423500"/>
          </a:xfrm>
        </p:grpSpPr>
        <p:sp>
          <p:nvSpPr>
            <p:cNvPr id="4382" name="Google Shape;4382;p37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3" name="Google Shape;4383;p37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4" name="Google Shape;4384;p37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5" name="Google Shape;4385;p37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6" name="Google Shape;4386;p37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7" name="Google Shape;4387;p37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88" name="Google Shape;4388;p37"/>
          <p:cNvGrpSpPr/>
          <p:nvPr/>
        </p:nvGrpSpPr>
        <p:grpSpPr>
          <a:xfrm>
            <a:off x="1762989" y="1924634"/>
            <a:ext cx="202744" cy="230680"/>
            <a:chOff x="1529350" y="258825"/>
            <a:chExt cx="423475" cy="481825"/>
          </a:xfrm>
        </p:grpSpPr>
        <p:sp>
          <p:nvSpPr>
            <p:cNvPr id="4389" name="Google Shape;4389;p37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0" name="Google Shape;4390;p37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91" name="Google Shape;4391;p37"/>
          <p:cNvGrpSpPr/>
          <p:nvPr/>
        </p:nvGrpSpPr>
        <p:grpSpPr>
          <a:xfrm>
            <a:off x="2030199" y="1979147"/>
            <a:ext cx="231793" cy="121654"/>
            <a:chOff x="2084325" y="363300"/>
            <a:chExt cx="484150" cy="254100"/>
          </a:xfrm>
        </p:grpSpPr>
        <p:sp>
          <p:nvSpPr>
            <p:cNvPr id="4392" name="Google Shape;4392;p37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3" name="Google Shape;4393;p37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94" name="Google Shape;4394;p37"/>
          <p:cNvGrpSpPr/>
          <p:nvPr/>
        </p:nvGrpSpPr>
        <p:grpSpPr>
          <a:xfrm>
            <a:off x="2335704" y="1924634"/>
            <a:ext cx="202744" cy="230680"/>
            <a:chOff x="2707500" y="249400"/>
            <a:chExt cx="423475" cy="481825"/>
          </a:xfrm>
        </p:grpSpPr>
        <p:sp>
          <p:nvSpPr>
            <p:cNvPr id="4395" name="Google Shape;4395;p37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6" name="Google Shape;4396;p37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97" name="Google Shape;4397;p37"/>
          <p:cNvGrpSpPr/>
          <p:nvPr/>
        </p:nvGrpSpPr>
        <p:grpSpPr>
          <a:xfrm>
            <a:off x="2616948" y="1924855"/>
            <a:ext cx="207652" cy="230237"/>
            <a:chOff x="3300325" y="249875"/>
            <a:chExt cx="433725" cy="480900"/>
          </a:xfrm>
        </p:grpSpPr>
        <p:sp>
          <p:nvSpPr>
            <p:cNvPr id="4398" name="Google Shape;4398;p37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9" name="Google Shape;4399;p37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0" name="Google Shape;4400;p37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1" name="Google Shape;4401;p37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2" name="Google Shape;4402;p37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3" name="Google Shape;4403;p37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04" name="Google Shape;4404;p37"/>
          <p:cNvGrpSpPr/>
          <p:nvPr/>
        </p:nvGrpSpPr>
        <p:grpSpPr>
          <a:xfrm>
            <a:off x="2881512" y="1924802"/>
            <a:ext cx="239585" cy="230345"/>
            <a:chOff x="3854700" y="249750"/>
            <a:chExt cx="500425" cy="481125"/>
          </a:xfrm>
        </p:grpSpPr>
        <p:sp>
          <p:nvSpPr>
            <p:cNvPr id="4405" name="Google Shape;4405;p37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6" name="Google Shape;4406;p37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7" name="Google Shape;4407;p37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8" name="Google Shape;4408;p37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9" name="Google Shape;4409;p37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0" name="Google Shape;4410;p37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1" name="Google Shape;4411;p37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2" name="Google Shape;4412;p37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13" name="Google Shape;4413;p37"/>
          <p:cNvGrpSpPr/>
          <p:nvPr/>
        </p:nvGrpSpPr>
        <p:grpSpPr>
          <a:xfrm>
            <a:off x="3165730" y="1924802"/>
            <a:ext cx="239585" cy="230345"/>
            <a:chOff x="4447550" y="249750"/>
            <a:chExt cx="500425" cy="481125"/>
          </a:xfrm>
        </p:grpSpPr>
        <p:sp>
          <p:nvSpPr>
            <p:cNvPr id="4414" name="Google Shape;4414;p37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5" name="Google Shape;4415;p37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16" name="Google Shape;4416;p37"/>
          <p:cNvGrpSpPr/>
          <p:nvPr/>
        </p:nvGrpSpPr>
        <p:grpSpPr>
          <a:xfrm>
            <a:off x="3457573" y="1924634"/>
            <a:ext cx="230680" cy="230680"/>
            <a:chOff x="5049725" y="249400"/>
            <a:chExt cx="481825" cy="481825"/>
          </a:xfrm>
        </p:grpSpPr>
        <p:sp>
          <p:nvSpPr>
            <p:cNvPr id="4417" name="Google Shape;4417;p37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8" name="Google Shape;4418;p37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19" name="Google Shape;4419;p37"/>
          <p:cNvGrpSpPr/>
          <p:nvPr/>
        </p:nvGrpSpPr>
        <p:grpSpPr>
          <a:xfrm>
            <a:off x="3739037" y="1924634"/>
            <a:ext cx="230680" cy="230680"/>
            <a:chOff x="5660400" y="238125"/>
            <a:chExt cx="481825" cy="481825"/>
          </a:xfrm>
        </p:grpSpPr>
        <p:sp>
          <p:nvSpPr>
            <p:cNvPr id="4420" name="Google Shape;4420;p37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1" name="Google Shape;4421;p37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22" name="Google Shape;4422;p37"/>
          <p:cNvGrpSpPr/>
          <p:nvPr/>
        </p:nvGrpSpPr>
        <p:grpSpPr>
          <a:xfrm>
            <a:off x="4022370" y="1924634"/>
            <a:ext cx="230680" cy="230680"/>
            <a:chOff x="6235400" y="249400"/>
            <a:chExt cx="481825" cy="481825"/>
          </a:xfrm>
        </p:grpSpPr>
        <p:sp>
          <p:nvSpPr>
            <p:cNvPr id="4423" name="Google Shape;4423;p37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4" name="Google Shape;4424;p37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5" name="Google Shape;4425;p37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6" name="Google Shape;4426;p37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7" name="Google Shape;4427;p37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28" name="Google Shape;4428;p37"/>
          <p:cNvGrpSpPr/>
          <p:nvPr/>
        </p:nvGrpSpPr>
        <p:grpSpPr>
          <a:xfrm>
            <a:off x="1464576" y="2227020"/>
            <a:ext cx="231327" cy="202708"/>
            <a:chOff x="899850" y="871450"/>
            <a:chExt cx="483175" cy="423400"/>
          </a:xfrm>
        </p:grpSpPr>
        <p:sp>
          <p:nvSpPr>
            <p:cNvPr id="4429" name="Google Shape;4429;p37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0" name="Google Shape;4430;p37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1" name="Google Shape;4431;p37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2" name="Google Shape;4432;p37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33" name="Google Shape;4433;p37"/>
          <p:cNvSpPr/>
          <p:nvPr/>
        </p:nvSpPr>
        <p:spPr>
          <a:xfrm>
            <a:off x="1761644" y="2213044"/>
            <a:ext cx="205485" cy="230680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34" name="Google Shape;4434;p37"/>
          <p:cNvGrpSpPr/>
          <p:nvPr/>
        </p:nvGrpSpPr>
        <p:grpSpPr>
          <a:xfrm>
            <a:off x="2030306" y="2213028"/>
            <a:ext cx="231578" cy="230692"/>
            <a:chOff x="2085450" y="842250"/>
            <a:chExt cx="483700" cy="481850"/>
          </a:xfrm>
        </p:grpSpPr>
        <p:sp>
          <p:nvSpPr>
            <p:cNvPr id="4435" name="Google Shape;4435;p37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6" name="Google Shape;4436;p37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7" name="Google Shape;4437;p37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38" name="Google Shape;4438;p37"/>
          <p:cNvGrpSpPr/>
          <p:nvPr/>
        </p:nvGrpSpPr>
        <p:grpSpPr>
          <a:xfrm>
            <a:off x="2321718" y="2213034"/>
            <a:ext cx="230716" cy="230680"/>
            <a:chOff x="2685825" y="840375"/>
            <a:chExt cx="481900" cy="481825"/>
          </a:xfrm>
        </p:grpSpPr>
        <p:sp>
          <p:nvSpPr>
            <p:cNvPr id="4439" name="Google Shape;4439;p37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0" name="Google Shape;4440;p37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41" name="Google Shape;4441;p37"/>
          <p:cNvGrpSpPr/>
          <p:nvPr/>
        </p:nvGrpSpPr>
        <p:grpSpPr>
          <a:xfrm>
            <a:off x="2601633" y="2212818"/>
            <a:ext cx="238281" cy="231111"/>
            <a:chOff x="3270675" y="841800"/>
            <a:chExt cx="497700" cy="482725"/>
          </a:xfrm>
        </p:grpSpPr>
        <p:sp>
          <p:nvSpPr>
            <p:cNvPr id="4442" name="Google Shape;4442;p37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3" name="Google Shape;4443;p37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4" name="Google Shape;4444;p37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45" name="Google Shape;4445;p37"/>
          <p:cNvSpPr/>
          <p:nvPr/>
        </p:nvSpPr>
        <p:spPr>
          <a:xfrm>
            <a:off x="2886029" y="2220249"/>
            <a:ext cx="230680" cy="216269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46" name="Google Shape;4446;p37"/>
          <p:cNvGrpSpPr/>
          <p:nvPr/>
        </p:nvGrpSpPr>
        <p:grpSpPr>
          <a:xfrm>
            <a:off x="3170183" y="2227002"/>
            <a:ext cx="230680" cy="202744"/>
            <a:chOff x="4467200" y="877100"/>
            <a:chExt cx="481825" cy="423475"/>
          </a:xfrm>
        </p:grpSpPr>
        <p:sp>
          <p:nvSpPr>
            <p:cNvPr id="4447" name="Google Shape;4447;p37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8" name="Google Shape;4448;p37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9" name="Google Shape;4449;p37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0" name="Google Shape;4450;p37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51" name="Google Shape;4451;p37"/>
          <p:cNvGrpSpPr/>
          <p:nvPr/>
        </p:nvGrpSpPr>
        <p:grpSpPr>
          <a:xfrm>
            <a:off x="3452294" y="2213028"/>
            <a:ext cx="241237" cy="230692"/>
            <a:chOff x="5045500" y="842250"/>
            <a:chExt cx="503875" cy="481850"/>
          </a:xfrm>
        </p:grpSpPr>
        <p:sp>
          <p:nvSpPr>
            <p:cNvPr id="4452" name="Google Shape;4452;p37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3" name="Google Shape;4453;p37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54" name="Google Shape;4454;p37"/>
          <p:cNvGrpSpPr/>
          <p:nvPr/>
        </p:nvGrpSpPr>
        <p:grpSpPr>
          <a:xfrm>
            <a:off x="3739816" y="2230856"/>
            <a:ext cx="229124" cy="195036"/>
            <a:chOff x="5645200" y="879425"/>
            <a:chExt cx="478575" cy="407375"/>
          </a:xfrm>
        </p:grpSpPr>
        <p:sp>
          <p:nvSpPr>
            <p:cNvPr id="4455" name="Google Shape;4455;p37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6" name="Google Shape;4456;p37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7" name="Google Shape;4457;p37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8" name="Google Shape;4458;p37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9" name="Google Shape;4459;p37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0" name="Google Shape;4460;p37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61" name="Google Shape;4461;p37"/>
          <p:cNvGrpSpPr/>
          <p:nvPr/>
        </p:nvGrpSpPr>
        <p:grpSpPr>
          <a:xfrm>
            <a:off x="4036332" y="2213034"/>
            <a:ext cx="202756" cy="230680"/>
            <a:chOff x="6264525" y="842250"/>
            <a:chExt cx="423500" cy="481825"/>
          </a:xfrm>
        </p:grpSpPr>
        <p:sp>
          <p:nvSpPr>
            <p:cNvPr id="4462" name="Google Shape;4462;p37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3" name="Google Shape;4463;p37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4" name="Google Shape;4464;p37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5" name="Google Shape;4465;p37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6" name="Google Shape;4466;p37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7" name="Google Shape;4467;p37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8" name="Google Shape;4468;p37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69" name="Google Shape;4469;p37"/>
          <p:cNvGrpSpPr/>
          <p:nvPr/>
        </p:nvGrpSpPr>
        <p:grpSpPr>
          <a:xfrm>
            <a:off x="1464899" y="2494984"/>
            <a:ext cx="230680" cy="230680"/>
            <a:chOff x="900750" y="1436075"/>
            <a:chExt cx="481825" cy="481825"/>
          </a:xfrm>
        </p:grpSpPr>
        <p:sp>
          <p:nvSpPr>
            <p:cNvPr id="4470" name="Google Shape;4470;p37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1" name="Google Shape;4471;p37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2" name="Google Shape;4472;p37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3" name="Google Shape;4473;p37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74" name="Google Shape;4474;p37"/>
          <p:cNvGrpSpPr/>
          <p:nvPr/>
        </p:nvGrpSpPr>
        <p:grpSpPr>
          <a:xfrm>
            <a:off x="1749021" y="2535978"/>
            <a:ext cx="230680" cy="148692"/>
            <a:chOff x="1492675" y="1520750"/>
            <a:chExt cx="481825" cy="310575"/>
          </a:xfrm>
        </p:grpSpPr>
        <p:sp>
          <p:nvSpPr>
            <p:cNvPr id="4475" name="Google Shape;4475;p37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6" name="Google Shape;4476;p37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77" name="Google Shape;4477;p37"/>
          <p:cNvGrpSpPr/>
          <p:nvPr/>
        </p:nvGrpSpPr>
        <p:grpSpPr>
          <a:xfrm>
            <a:off x="2026309" y="2494972"/>
            <a:ext cx="239573" cy="230704"/>
            <a:chOff x="2071000" y="1435025"/>
            <a:chExt cx="500400" cy="481875"/>
          </a:xfrm>
        </p:grpSpPr>
        <p:sp>
          <p:nvSpPr>
            <p:cNvPr id="4478" name="Google Shape;4478;p37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9" name="Google Shape;4479;p37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0" name="Google Shape;4480;p37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81" name="Google Shape;4481;p37"/>
          <p:cNvGrpSpPr/>
          <p:nvPr/>
        </p:nvGrpSpPr>
        <p:grpSpPr>
          <a:xfrm>
            <a:off x="2317445" y="2509137"/>
            <a:ext cx="239262" cy="202373"/>
            <a:chOff x="2678350" y="1464650"/>
            <a:chExt cx="499750" cy="422700"/>
          </a:xfrm>
        </p:grpSpPr>
        <p:sp>
          <p:nvSpPr>
            <p:cNvPr id="4482" name="Google Shape;4482;p37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3" name="Google Shape;4483;p37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4" name="Google Shape;4484;p37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85" name="Google Shape;4485;p37"/>
          <p:cNvGrpSpPr/>
          <p:nvPr/>
        </p:nvGrpSpPr>
        <p:grpSpPr>
          <a:xfrm>
            <a:off x="2605433" y="2494984"/>
            <a:ext cx="230680" cy="230680"/>
            <a:chOff x="3271200" y="1435075"/>
            <a:chExt cx="481825" cy="481825"/>
          </a:xfrm>
        </p:grpSpPr>
        <p:sp>
          <p:nvSpPr>
            <p:cNvPr id="4486" name="Google Shape;4486;p37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7" name="Google Shape;4487;p37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88" name="Google Shape;4488;p37"/>
          <p:cNvGrpSpPr/>
          <p:nvPr/>
        </p:nvGrpSpPr>
        <p:grpSpPr>
          <a:xfrm>
            <a:off x="2884540" y="2494972"/>
            <a:ext cx="233529" cy="230704"/>
            <a:chOff x="3858100" y="1435075"/>
            <a:chExt cx="487775" cy="481875"/>
          </a:xfrm>
        </p:grpSpPr>
        <p:sp>
          <p:nvSpPr>
            <p:cNvPr id="4489" name="Google Shape;4489;p37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0" name="Google Shape;4490;p37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1" name="Google Shape;4491;p37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2" name="Google Shape;4492;p37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3" name="Google Shape;4493;p37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94" name="Google Shape;4494;p37"/>
          <p:cNvGrpSpPr/>
          <p:nvPr/>
        </p:nvGrpSpPr>
        <p:grpSpPr>
          <a:xfrm>
            <a:off x="3170183" y="2494984"/>
            <a:ext cx="230680" cy="230680"/>
            <a:chOff x="4456875" y="1435075"/>
            <a:chExt cx="481825" cy="481825"/>
          </a:xfrm>
        </p:grpSpPr>
        <p:sp>
          <p:nvSpPr>
            <p:cNvPr id="4495" name="Google Shape;4495;p37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6" name="Google Shape;4496;p37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7" name="Google Shape;4497;p37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8" name="Google Shape;4498;p37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9" name="Google Shape;4499;p37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0" name="Google Shape;4500;p37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1" name="Google Shape;4501;p37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2" name="Google Shape;4502;p37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3" name="Google Shape;4503;p37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4" name="Google Shape;4504;p37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5" name="Google Shape;4505;p37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6" name="Google Shape;4506;p37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7" name="Google Shape;4507;p37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8" name="Google Shape;4508;p37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9" name="Google Shape;4509;p37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0" name="Google Shape;4510;p37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1" name="Google Shape;4511;p37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2" name="Google Shape;4512;p37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3" name="Google Shape;4513;p37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14" name="Google Shape;4514;p37"/>
          <p:cNvGrpSpPr/>
          <p:nvPr/>
        </p:nvGrpSpPr>
        <p:grpSpPr>
          <a:xfrm>
            <a:off x="3456441" y="2494978"/>
            <a:ext cx="232942" cy="230692"/>
            <a:chOff x="5049725" y="1435050"/>
            <a:chExt cx="486550" cy="481850"/>
          </a:xfrm>
        </p:grpSpPr>
        <p:sp>
          <p:nvSpPr>
            <p:cNvPr id="4515" name="Google Shape;4515;p37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6" name="Google Shape;4516;p37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7" name="Google Shape;4517;p37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8" name="Google Shape;4518;p37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19" name="Google Shape;4519;p37"/>
          <p:cNvGrpSpPr/>
          <p:nvPr/>
        </p:nvGrpSpPr>
        <p:grpSpPr>
          <a:xfrm>
            <a:off x="3739002" y="2494984"/>
            <a:ext cx="230752" cy="230680"/>
            <a:chOff x="5642475" y="1435075"/>
            <a:chExt cx="481975" cy="481825"/>
          </a:xfrm>
        </p:grpSpPr>
        <p:sp>
          <p:nvSpPr>
            <p:cNvPr id="4520" name="Google Shape;4520;p37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1" name="Google Shape;4521;p37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2" name="Google Shape;4522;p37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23" name="Google Shape;4523;p37"/>
          <p:cNvGrpSpPr/>
          <p:nvPr/>
        </p:nvGrpSpPr>
        <p:grpSpPr>
          <a:xfrm>
            <a:off x="4020838" y="2494978"/>
            <a:ext cx="233744" cy="230692"/>
            <a:chOff x="6232000" y="1435050"/>
            <a:chExt cx="488225" cy="481850"/>
          </a:xfrm>
        </p:grpSpPr>
        <p:sp>
          <p:nvSpPr>
            <p:cNvPr id="4524" name="Google Shape;4524;p37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5" name="Google Shape;4525;p37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6" name="Google Shape;4526;p37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7" name="Google Shape;4527;p37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8" name="Google Shape;4528;p37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29" name="Google Shape;4529;p37"/>
          <p:cNvGrpSpPr/>
          <p:nvPr/>
        </p:nvGrpSpPr>
        <p:grpSpPr>
          <a:xfrm>
            <a:off x="1478268" y="2776251"/>
            <a:ext cx="203941" cy="229687"/>
            <a:chOff x="924450" y="2028975"/>
            <a:chExt cx="425975" cy="479750"/>
          </a:xfrm>
        </p:grpSpPr>
        <p:sp>
          <p:nvSpPr>
            <p:cNvPr id="4530" name="Google Shape;4530;p37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1" name="Google Shape;4531;p37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2" name="Google Shape;4532;p37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33" name="Google Shape;4533;p37"/>
          <p:cNvGrpSpPr/>
          <p:nvPr/>
        </p:nvGrpSpPr>
        <p:grpSpPr>
          <a:xfrm>
            <a:off x="2030737" y="2789716"/>
            <a:ext cx="230716" cy="202756"/>
            <a:chOff x="2085450" y="2057100"/>
            <a:chExt cx="481900" cy="423500"/>
          </a:xfrm>
        </p:grpSpPr>
        <p:sp>
          <p:nvSpPr>
            <p:cNvPr id="4534" name="Google Shape;4534;p37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5" name="Google Shape;4535;p37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6" name="Google Shape;4536;p37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37" name="Google Shape;4537;p37"/>
          <p:cNvGrpSpPr/>
          <p:nvPr/>
        </p:nvGrpSpPr>
        <p:grpSpPr>
          <a:xfrm>
            <a:off x="2321718" y="2805522"/>
            <a:ext cx="230716" cy="171146"/>
            <a:chOff x="2678275" y="2090100"/>
            <a:chExt cx="481900" cy="357475"/>
          </a:xfrm>
        </p:grpSpPr>
        <p:sp>
          <p:nvSpPr>
            <p:cNvPr id="4538" name="Google Shape;4538;p37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9" name="Google Shape;4539;p37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0" name="Google Shape;4540;p37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1" name="Google Shape;4541;p37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2" name="Google Shape;4542;p37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43" name="Google Shape;4543;p37"/>
          <p:cNvGrpSpPr/>
          <p:nvPr/>
        </p:nvGrpSpPr>
        <p:grpSpPr>
          <a:xfrm>
            <a:off x="2646200" y="2813816"/>
            <a:ext cx="149147" cy="154557"/>
            <a:chOff x="3357325" y="2093500"/>
            <a:chExt cx="311525" cy="322825"/>
          </a:xfrm>
        </p:grpSpPr>
        <p:sp>
          <p:nvSpPr>
            <p:cNvPr id="4544" name="Google Shape;4544;p37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5" name="Google Shape;4545;p37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6" name="Google Shape;4546;p37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47" name="Google Shape;4547;p37"/>
          <p:cNvSpPr/>
          <p:nvPr/>
        </p:nvSpPr>
        <p:spPr>
          <a:xfrm>
            <a:off x="2887926" y="2783744"/>
            <a:ext cx="226886" cy="214749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48" name="Google Shape;4548;p37"/>
          <p:cNvGrpSpPr/>
          <p:nvPr/>
        </p:nvGrpSpPr>
        <p:grpSpPr>
          <a:xfrm>
            <a:off x="3186221" y="2775755"/>
            <a:ext cx="198603" cy="230680"/>
            <a:chOff x="4492800" y="2027925"/>
            <a:chExt cx="414825" cy="481825"/>
          </a:xfrm>
        </p:grpSpPr>
        <p:sp>
          <p:nvSpPr>
            <p:cNvPr id="4549" name="Google Shape;4549;p37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0" name="Google Shape;4550;p37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51" name="Google Shape;4551;p37"/>
          <p:cNvGrpSpPr/>
          <p:nvPr/>
        </p:nvGrpSpPr>
        <p:grpSpPr>
          <a:xfrm>
            <a:off x="3457591" y="2775749"/>
            <a:ext cx="230644" cy="230692"/>
            <a:chOff x="5049725" y="2027900"/>
            <a:chExt cx="481750" cy="481850"/>
          </a:xfrm>
        </p:grpSpPr>
        <p:sp>
          <p:nvSpPr>
            <p:cNvPr id="4552" name="Google Shape;4552;p37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3" name="Google Shape;4553;p37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4" name="Google Shape;4554;p37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5" name="Google Shape;4555;p37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6" name="Google Shape;4556;p37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7" name="Google Shape;4557;p37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8" name="Google Shape;4558;p37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9" name="Google Shape;4559;p37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60" name="Google Shape;4560;p37"/>
          <p:cNvGrpSpPr/>
          <p:nvPr/>
        </p:nvGrpSpPr>
        <p:grpSpPr>
          <a:xfrm>
            <a:off x="3779619" y="2775808"/>
            <a:ext cx="149518" cy="230573"/>
            <a:chOff x="5726350" y="2028150"/>
            <a:chExt cx="312300" cy="481600"/>
          </a:xfrm>
        </p:grpSpPr>
        <p:sp>
          <p:nvSpPr>
            <p:cNvPr id="4561" name="Google Shape;4561;p37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2" name="Google Shape;4562;p37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3" name="Google Shape;4563;p37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64" name="Google Shape;4564;p37"/>
          <p:cNvGrpSpPr/>
          <p:nvPr/>
        </p:nvGrpSpPr>
        <p:grpSpPr>
          <a:xfrm>
            <a:off x="4024536" y="2777921"/>
            <a:ext cx="226347" cy="226347"/>
            <a:chOff x="6239925" y="2032450"/>
            <a:chExt cx="472775" cy="472775"/>
          </a:xfrm>
        </p:grpSpPr>
        <p:sp>
          <p:nvSpPr>
            <p:cNvPr id="4565" name="Google Shape;4565;p37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6" name="Google Shape;4566;p37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67" name="Google Shape;4567;p37"/>
          <p:cNvGrpSpPr/>
          <p:nvPr/>
        </p:nvGrpSpPr>
        <p:grpSpPr>
          <a:xfrm>
            <a:off x="4330139" y="1976905"/>
            <a:ext cx="227544" cy="126082"/>
            <a:chOff x="903075" y="2730000"/>
            <a:chExt cx="475275" cy="263350"/>
          </a:xfrm>
        </p:grpSpPr>
        <p:sp>
          <p:nvSpPr>
            <p:cNvPr id="4568" name="Google Shape;4568;p37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9" name="Google Shape;4569;p37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0" name="Google Shape;4570;p37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71" name="Google Shape;4571;p37"/>
          <p:cNvGrpSpPr/>
          <p:nvPr/>
        </p:nvGrpSpPr>
        <p:grpSpPr>
          <a:xfrm>
            <a:off x="1749021" y="2775755"/>
            <a:ext cx="230680" cy="230680"/>
            <a:chOff x="1492675" y="2027925"/>
            <a:chExt cx="481825" cy="481825"/>
          </a:xfrm>
        </p:grpSpPr>
        <p:sp>
          <p:nvSpPr>
            <p:cNvPr id="4572" name="Google Shape;4572;p37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3" name="Google Shape;4573;p37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4" name="Google Shape;4574;p37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5" name="Google Shape;4575;p37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6" name="Google Shape;4576;p37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77" name="Google Shape;4577;p37"/>
          <p:cNvGrpSpPr/>
          <p:nvPr/>
        </p:nvGrpSpPr>
        <p:grpSpPr>
          <a:xfrm>
            <a:off x="4623047" y="1924606"/>
            <a:ext cx="230680" cy="230680"/>
            <a:chOff x="1492675" y="2620775"/>
            <a:chExt cx="481825" cy="481825"/>
          </a:xfrm>
        </p:grpSpPr>
        <p:sp>
          <p:nvSpPr>
            <p:cNvPr id="4578" name="Google Shape;4578;p37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9" name="Google Shape;4579;p37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80" name="Google Shape;4580;p37"/>
          <p:cNvSpPr/>
          <p:nvPr/>
        </p:nvSpPr>
        <p:spPr>
          <a:xfrm>
            <a:off x="4895078" y="1924637"/>
            <a:ext cx="239693" cy="230680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81" name="Google Shape;4581;p37"/>
          <p:cNvGrpSpPr/>
          <p:nvPr/>
        </p:nvGrpSpPr>
        <p:grpSpPr>
          <a:xfrm>
            <a:off x="5183170" y="1935474"/>
            <a:ext cx="226826" cy="208944"/>
            <a:chOff x="2682350" y="2643425"/>
            <a:chExt cx="473775" cy="436425"/>
          </a:xfrm>
        </p:grpSpPr>
        <p:sp>
          <p:nvSpPr>
            <p:cNvPr id="4582" name="Google Shape;4582;p37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3" name="Google Shape;4583;p37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4" name="Google Shape;4584;p37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5" name="Google Shape;4585;p37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6" name="Google Shape;4586;p37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7" name="Google Shape;4587;p37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8" name="Google Shape;4588;p37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89" name="Google Shape;4589;p37"/>
          <p:cNvGrpSpPr/>
          <p:nvPr/>
        </p:nvGrpSpPr>
        <p:grpSpPr>
          <a:xfrm>
            <a:off x="5499686" y="1924606"/>
            <a:ext cx="162193" cy="230680"/>
            <a:chOff x="3342725" y="2620775"/>
            <a:chExt cx="338775" cy="481825"/>
          </a:xfrm>
        </p:grpSpPr>
        <p:sp>
          <p:nvSpPr>
            <p:cNvPr id="4590" name="Google Shape;4590;p37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1" name="Google Shape;4591;p37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2" name="Google Shape;4592;p37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93" name="Google Shape;4593;p37"/>
          <p:cNvGrpSpPr/>
          <p:nvPr/>
        </p:nvGrpSpPr>
        <p:grpSpPr>
          <a:xfrm>
            <a:off x="5767423" y="1924606"/>
            <a:ext cx="189231" cy="230680"/>
            <a:chOff x="3907325" y="2620775"/>
            <a:chExt cx="395250" cy="481825"/>
          </a:xfrm>
        </p:grpSpPr>
        <p:sp>
          <p:nvSpPr>
            <p:cNvPr id="4594" name="Google Shape;4594;p37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5" name="Google Shape;4595;p37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6" name="Google Shape;4596;p37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7" name="Google Shape;4597;p37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98" name="Google Shape;4598;p37"/>
          <p:cNvGrpSpPr/>
          <p:nvPr/>
        </p:nvGrpSpPr>
        <p:grpSpPr>
          <a:xfrm>
            <a:off x="6034777" y="1931818"/>
            <a:ext cx="230680" cy="216257"/>
            <a:chOff x="4456875" y="2635825"/>
            <a:chExt cx="481825" cy="451700"/>
          </a:xfrm>
        </p:grpSpPr>
        <p:sp>
          <p:nvSpPr>
            <p:cNvPr id="4599" name="Google Shape;4599;p37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0" name="Google Shape;4600;p37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1" name="Google Shape;4601;p37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2" name="Google Shape;4602;p37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3" name="Google Shape;4603;p37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4" name="Google Shape;4604;p37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05" name="Google Shape;4605;p37"/>
          <p:cNvGrpSpPr/>
          <p:nvPr/>
        </p:nvGrpSpPr>
        <p:grpSpPr>
          <a:xfrm>
            <a:off x="6323710" y="1931818"/>
            <a:ext cx="230680" cy="216257"/>
            <a:chOff x="5049725" y="2635825"/>
            <a:chExt cx="481825" cy="451700"/>
          </a:xfrm>
        </p:grpSpPr>
        <p:sp>
          <p:nvSpPr>
            <p:cNvPr id="4606" name="Google Shape;4606;p37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7" name="Google Shape;4607;p37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8" name="Google Shape;4608;p37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09" name="Google Shape;4609;p37"/>
          <p:cNvGrpSpPr/>
          <p:nvPr/>
        </p:nvGrpSpPr>
        <p:grpSpPr>
          <a:xfrm>
            <a:off x="6604649" y="1924905"/>
            <a:ext cx="230213" cy="230082"/>
            <a:chOff x="5643000" y="2621375"/>
            <a:chExt cx="480850" cy="480575"/>
          </a:xfrm>
        </p:grpSpPr>
        <p:sp>
          <p:nvSpPr>
            <p:cNvPr id="4610" name="Google Shape;4610;p37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1" name="Google Shape;4611;p37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2" name="Google Shape;4612;p37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3" name="Google Shape;4613;p37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4" name="Google Shape;4614;p37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5" name="Google Shape;4615;p37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6" name="Google Shape;4616;p37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17" name="Google Shape;4617;p37"/>
          <p:cNvGrpSpPr/>
          <p:nvPr/>
        </p:nvGrpSpPr>
        <p:grpSpPr>
          <a:xfrm>
            <a:off x="6889818" y="1924606"/>
            <a:ext cx="230752" cy="230680"/>
            <a:chOff x="6235250" y="2620775"/>
            <a:chExt cx="481975" cy="481825"/>
          </a:xfrm>
        </p:grpSpPr>
        <p:sp>
          <p:nvSpPr>
            <p:cNvPr id="4618" name="Google Shape;4618;p37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9" name="Google Shape;4619;p37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0" name="Google Shape;4620;p37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1" name="Google Shape;4621;p37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2" name="Google Shape;4622;p37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23" name="Google Shape;4623;p37"/>
          <p:cNvSpPr/>
          <p:nvPr/>
        </p:nvSpPr>
        <p:spPr>
          <a:xfrm>
            <a:off x="4326623" y="2219489"/>
            <a:ext cx="234606" cy="217790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24" name="Google Shape;4624;p37"/>
          <p:cNvGrpSpPr/>
          <p:nvPr/>
        </p:nvGrpSpPr>
        <p:grpSpPr>
          <a:xfrm>
            <a:off x="4622418" y="2213006"/>
            <a:ext cx="231937" cy="230680"/>
            <a:chOff x="1535000" y="3223325"/>
            <a:chExt cx="484450" cy="481825"/>
          </a:xfrm>
        </p:grpSpPr>
        <p:sp>
          <p:nvSpPr>
            <p:cNvPr id="4625" name="Google Shape;4625;p37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6" name="Google Shape;4626;p37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7" name="Google Shape;4627;p37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28" name="Google Shape;4628;p37"/>
          <p:cNvGrpSpPr/>
          <p:nvPr/>
        </p:nvGrpSpPr>
        <p:grpSpPr>
          <a:xfrm>
            <a:off x="4899550" y="2237010"/>
            <a:ext cx="230680" cy="182672"/>
            <a:chOff x="2085525" y="3263750"/>
            <a:chExt cx="481825" cy="381550"/>
          </a:xfrm>
        </p:grpSpPr>
        <p:sp>
          <p:nvSpPr>
            <p:cNvPr id="4629" name="Google Shape;4629;p37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0" name="Google Shape;4630;p37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31" name="Google Shape;4631;p37"/>
          <p:cNvSpPr/>
          <p:nvPr/>
        </p:nvSpPr>
        <p:spPr>
          <a:xfrm>
            <a:off x="5181287" y="2258928"/>
            <a:ext cx="230680" cy="138913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32" name="Google Shape;4632;p37"/>
          <p:cNvGrpSpPr/>
          <p:nvPr/>
        </p:nvGrpSpPr>
        <p:grpSpPr>
          <a:xfrm>
            <a:off x="5465120" y="2213000"/>
            <a:ext cx="231327" cy="230692"/>
            <a:chOff x="3270450" y="3213625"/>
            <a:chExt cx="483175" cy="481850"/>
          </a:xfrm>
        </p:grpSpPr>
        <p:sp>
          <p:nvSpPr>
            <p:cNvPr id="4633" name="Google Shape;4633;p37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4" name="Google Shape;4634;p37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35" name="Google Shape;4635;p37"/>
          <p:cNvGrpSpPr/>
          <p:nvPr/>
        </p:nvGrpSpPr>
        <p:grpSpPr>
          <a:xfrm>
            <a:off x="5804605" y="2213006"/>
            <a:ext cx="114867" cy="230680"/>
            <a:chOff x="3984950" y="3213600"/>
            <a:chExt cx="239925" cy="481825"/>
          </a:xfrm>
        </p:grpSpPr>
        <p:sp>
          <p:nvSpPr>
            <p:cNvPr id="4636" name="Google Shape;4636;p37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7" name="Google Shape;4637;p37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38" name="Google Shape;4638;p37"/>
          <p:cNvSpPr/>
          <p:nvPr/>
        </p:nvSpPr>
        <p:spPr>
          <a:xfrm>
            <a:off x="6034832" y="2213044"/>
            <a:ext cx="230716" cy="230680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639" name="Google Shape;4639;p37"/>
          <p:cNvSpPr/>
          <p:nvPr/>
        </p:nvSpPr>
        <p:spPr>
          <a:xfrm>
            <a:off x="6323794" y="2226545"/>
            <a:ext cx="230680" cy="203678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40" name="Google Shape;4640;p37"/>
          <p:cNvGrpSpPr/>
          <p:nvPr/>
        </p:nvGrpSpPr>
        <p:grpSpPr>
          <a:xfrm>
            <a:off x="6598987" y="2233192"/>
            <a:ext cx="241536" cy="190308"/>
            <a:chOff x="5629975" y="3255775"/>
            <a:chExt cx="504500" cy="397500"/>
          </a:xfrm>
        </p:grpSpPr>
        <p:sp>
          <p:nvSpPr>
            <p:cNvPr id="4641" name="Google Shape;4641;p37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2" name="Google Shape;4642;p37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3" name="Google Shape;4643;p37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4" name="Google Shape;4644;p37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5" name="Google Shape;4645;p37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46" name="Google Shape;4646;p37"/>
          <p:cNvGrpSpPr/>
          <p:nvPr/>
        </p:nvGrpSpPr>
        <p:grpSpPr>
          <a:xfrm>
            <a:off x="6889513" y="2233264"/>
            <a:ext cx="231362" cy="190165"/>
            <a:chOff x="6234950" y="3255925"/>
            <a:chExt cx="483250" cy="397200"/>
          </a:xfrm>
        </p:grpSpPr>
        <p:sp>
          <p:nvSpPr>
            <p:cNvPr id="4647" name="Google Shape;4647;p37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8" name="Google Shape;4648;p37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9" name="Google Shape;4649;p37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0" name="Google Shape;4650;p37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1" name="Google Shape;4651;p37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2" name="Google Shape;4652;p37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53" name="Google Shape;4653;p37"/>
          <p:cNvGrpSpPr/>
          <p:nvPr/>
        </p:nvGrpSpPr>
        <p:grpSpPr>
          <a:xfrm>
            <a:off x="4335782" y="2494956"/>
            <a:ext cx="216257" cy="230680"/>
            <a:chOff x="914900" y="3806450"/>
            <a:chExt cx="451700" cy="481825"/>
          </a:xfrm>
        </p:grpSpPr>
        <p:sp>
          <p:nvSpPr>
            <p:cNvPr id="4654" name="Google Shape;4654;p37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5" name="Google Shape;4655;p37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6" name="Google Shape;4656;p37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7" name="Google Shape;4657;p37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8" name="Google Shape;4658;p37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59" name="Google Shape;4659;p37"/>
          <p:cNvGrpSpPr/>
          <p:nvPr/>
        </p:nvGrpSpPr>
        <p:grpSpPr>
          <a:xfrm>
            <a:off x="4620635" y="2494830"/>
            <a:ext cx="235504" cy="230932"/>
            <a:chOff x="1490050" y="3805975"/>
            <a:chExt cx="491900" cy="482350"/>
          </a:xfrm>
        </p:grpSpPr>
        <p:sp>
          <p:nvSpPr>
            <p:cNvPr id="4660" name="Google Shape;4660;p37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1" name="Google Shape;4661;p37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2" name="Google Shape;4662;p37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3" name="Google Shape;4663;p37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64" name="Google Shape;4664;p37"/>
          <p:cNvGrpSpPr/>
          <p:nvPr/>
        </p:nvGrpSpPr>
        <p:grpSpPr>
          <a:xfrm>
            <a:off x="4908850" y="2494956"/>
            <a:ext cx="212080" cy="230680"/>
            <a:chOff x="2104275" y="3806450"/>
            <a:chExt cx="442975" cy="481825"/>
          </a:xfrm>
        </p:grpSpPr>
        <p:sp>
          <p:nvSpPr>
            <p:cNvPr id="4665" name="Google Shape;4665;p37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6" name="Google Shape;4666;p37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67" name="Google Shape;4667;p37"/>
          <p:cNvGrpSpPr/>
          <p:nvPr/>
        </p:nvGrpSpPr>
        <p:grpSpPr>
          <a:xfrm>
            <a:off x="5196827" y="2494956"/>
            <a:ext cx="199513" cy="230680"/>
            <a:chOff x="2710875" y="3806450"/>
            <a:chExt cx="416725" cy="481825"/>
          </a:xfrm>
        </p:grpSpPr>
        <p:sp>
          <p:nvSpPr>
            <p:cNvPr id="4668" name="Google Shape;4668;p37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9" name="Google Shape;4669;p37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70" name="Google Shape;4670;p37"/>
          <p:cNvGrpSpPr/>
          <p:nvPr/>
        </p:nvGrpSpPr>
        <p:grpSpPr>
          <a:xfrm>
            <a:off x="5465443" y="2522455"/>
            <a:ext cx="230680" cy="175682"/>
            <a:chOff x="3271200" y="3863875"/>
            <a:chExt cx="481825" cy="366950"/>
          </a:xfrm>
        </p:grpSpPr>
        <p:sp>
          <p:nvSpPr>
            <p:cNvPr id="4671" name="Google Shape;4671;p37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2" name="Google Shape;4672;p37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73" name="Google Shape;4673;p37"/>
          <p:cNvGrpSpPr/>
          <p:nvPr/>
        </p:nvGrpSpPr>
        <p:grpSpPr>
          <a:xfrm>
            <a:off x="5761564" y="2495112"/>
            <a:ext cx="200949" cy="230369"/>
            <a:chOff x="3895050" y="3806775"/>
            <a:chExt cx="419725" cy="481175"/>
          </a:xfrm>
        </p:grpSpPr>
        <p:sp>
          <p:nvSpPr>
            <p:cNvPr id="4674" name="Google Shape;4674;p37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5" name="Google Shape;4675;p37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76" name="Google Shape;4676;p37"/>
          <p:cNvGrpSpPr/>
          <p:nvPr/>
        </p:nvGrpSpPr>
        <p:grpSpPr>
          <a:xfrm>
            <a:off x="6035782" y="2494962"/>
            <a:ext cx="228669" cy="230668"/>
            <a:chOff x="4464775" y="3806475"/>
            <a:chExt cx="477625" cy="481800"/>
          </a:xfrm>
        </p:grpSpPr>
        <p:sp>
          <p:nvSpPr>
            <p:cNvPr id="4677" name="Google Shape;4677;p37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8" name="Google Shape;4678;p37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9" name="Google Shape;4679;p37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0" name="Google Shape;4680;p37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1" name="Google Shape;4681;p37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2" name="Google Shape;4682;p37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83" name="Google Shape;4683;p37"/>
          <p:cNvGrpSpPr/>
          <p:nvPr/>
        </p:nvGrpSpPr>
        <p:grpSpPr>
          <a:xfrm>
            <a:off x="6323710" y="2494956"/>
            <a:ext cx="230680" cy="230680"/>
            <a:chOff x="5049725" y="3806450"/>
            <a:chExt cx="481825" cy="481825"/>
          </a:xfrm>
        </p:grpSpPr>
        <p:sp>
          <p:nvSpPr>
            <p:cNvPr id="4684" name="Google Shape;4684;p37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5" name="Google Shape;4685;p37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6" name="Google Shape;4686;p37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87" name="Google Shape;4687;p37"/>
          <p:cNvGrpSpPr/>
          <p:nvPr/>
        </p:nvGrpSpPr>
        <p:grpSpPr>
          <a:xfrm>
            <a:off x="6604415" y="2494956"/>
            <a:ext cx="230680" cy="230680"/>
            <a:chOff x="5651375" y="3806450"/>
            <a:chExt cx="481825" cy="481825"/>
          </a:xfrm>
        </p:grpSpPr>
        <p:sp>
          <p:nvSpPr>
            <p:cNvPr id="4688" name="Google Shape;4688;p37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9" name="Google Shape;4689;p37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0" name="Google Shape;4690;p37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1" name="Google Shape;4691;p37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92" name="Google Shape;4692;p37"/>
          <p:cNvGrpSpPr/>
          <p:nvPr/>
        </p:nvGrpSpPr>
        <p:grpSpPr>
          <a:xfrm>
            <a:off x="6903709" y="2496308"/>
            <a:ext cx="202972" cy="227975"/>
            <a:chOff x="6264300" y="3809300"/>
            <a:chExt cx="423950" cy="476175"/>
          </a:xfrm>
        </p:grpSpPr>
        <p:sp>
          <p:nvSpPr>
            <p:cNvPr id="4693" name="Google Shape;4693;p37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4" name="Google Shape;4694;p37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5" name="Google Shape;4695;p37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96" name="Google Shape;4696;p37"/>
          <p:cNvGrpSpPr/>
          <p:nvPr/>
        </p:nvGrpSpPr>
        <p:grpSpPr>
          <a:xfrm>
            <a:off x="4328122" y="2775721"/>
            <a:ext cx="231578" cy="230692"/>
            <a:chOff x="898875" y="4399275"/>
            <a:chExt cx="483700" cy="481850"/>
          </a:xfrm>
        </p:grpSpPr>
        <p:sp>
          <p:nvSpPr>
            <p:cNvPr id="4697" name="Google Shape;4697;p37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8" name="Google Shape;4698;p37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9" name="Google Shape;4699;p37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0" name="Google Shape;4700;p37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1" name="Google Shape;4701;p37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2" name="Google Shape;4702;p37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3" name="Google Shape;4703;p37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4" name="Google Shape;4704;p37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05" name="Google Shape;4705;p37"/>
          <p:cNvGrpSpPr/>
          <p:nvPr/>
        </p:nvGrpSpPr>
        <p:grpSpPr>
          <a:xfrm>
            <a:off x="4623047" y="2786092"/>
            <a:ext cx="230680" cy="209950"/>
            <a:chOff x="1492675" y="4420975"/>
            <a:chExt cx="481825" cy="438525"/>
          </a:xfrm>
        </p:grpSpPr>
        <p:sp>
          <p:nvSpPr>
            <p:cNvPr id="4706" name="Google Shape;4706;p37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7" name="Google Shape;4707;p37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8" name="Google Shape;4708;p37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9" name="Google Shape;4709;p37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0" name="Google Shape;4710;p37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11" name="Google Shape;4711;p37"/>
          <p:cNvGrpSpPr/>
          <p:nvPr/>
        </p:nvGrpSpPr>
        <p:grpSpPr>
          <a:xfrm>
            <a:off x="4898419" y="2776182"/>
            <a:ext cx="232942" cy="229771"/>
            <a:chOff x="2084100" y="4400250"/>
            <a:chExt cx="486550" cy="479925"/>
          </a:xfrm>
        </p:grpSpPr>
        <p:sp>
          <p:nvSpPr>
            <p:cNvPr id="4712" name="Google Shape;4712;p37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3" name="Google Shape;4713;p37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4" name="Google Shape;4714;p37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5" name="Google Shape;4715;p37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6" name="Google Shape;4716;p37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7" name="Google Shape;4717;p37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18" name="Google Shape;4718;p37"/>
          <p:cNvGrpSpPr/>
          <p:nvPr/>
        </p:nvGrpSpPr>
        <p:grpSpPr>
          <a:xfrm>
            <a:off x="5195211" y="2775739"/>
            <a:ext cx="202744" cy="230656"/>
            <a:chOff x="2707950" y="4399325"/>
            <a:chExt cx="423475" cy="481775"/>
          </a:xfrm>
        </p:grpSpPr>
        <p:sp>
          <p:nvSpPr>
            <p:cNvPr id="4719" name="Google Shape;4719;p37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0" name="Google Shape;4720;p37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1" name="Google Shape;4721;p37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2" name="Google Shape;4722;p37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3" name="Google Shape;4723;p37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4" name="Google Shape;4724;p37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5" name="Google Shape;4725;p37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6" name="Google Shape;4726;p37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7" name="Google Shape;4727;p37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8" name="Google Shape;4728;p37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9" name="Google Shape;4729;p37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0" name="Google Shape;4730;p37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31" name="Google Shape;4731;p37"/>
          <p:cNvGrpSpPr/>
          <p:nvPr/>
        </p:nvGrpSpPr>
        <p:grpSpPr>
          <a:xfrm>
            <a:off x="5487268" y="2775721"/>
            <a:ext cx="187029" cy="230692"/>
            <a:chOff x="3330525" y="4399275"/>
            <a:chExt cx="390650" cy="481850"/>
          </a:xfrm>
        </p:grpSpPr>
        <p:sp>
          <p:nvSpPr>
            <p:cNvPr id="4732" name="Google Shape;4732;p37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3" name="Google Shape;4733;p37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4" name="Google Shape;4734;p37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5" name="Google Shape;4735;p37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6" name="Google Shape;4736;p37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7" name="Google Shape;4737;p37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8" name="Google Shape;4738;p37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39" name="Google Shape;4739;p37"/>
          <p:cNvGrpSpPr/>
          <p:nvPr/>
        </p:nvGrpSpPr>
        <p:grpSpPr>
          <a:xfrm>
            <a:off x="5775933" y="2775727"/>
            <a:ext cx="172211" cy="230680"/>
            <a:chOff x="3938800" y="4399275"/>
            <a:chExt cx="359700" cy="481825"/>
          </a:xfrm>
        </p:grpSpPr>
        <p:sp>
          <p:nvSpPr>
            <p:cNvPr id="4740" name="Google Shape;4740;p37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1" name="Google Shape;4741;p37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2" name="Google Shape;4742;p37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3" name="Google Shape;4743;p37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4" name="Google Shape;4744;p37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45" name="Google Shape;4745;p37"/>
          <p:cNvGrpSpPr/>
          <p:nvPr/>
        </p:nvGrpSpPr>
        <p:grpSpPr>
          <a:xfrm>
            <a:off x="6096046" y="2775727"/>
            <a:ext cx="108141" cy="230680"/>
            <a:chOff x="4584850" y="4399275"/>
            <a:chExt cx="225875" cy="481825"/>
          </a:xfrm>
        </p:grpSpPr>
        <p:sp>
          <p:nvSpPr>
            <p:cNvPr id="4746" name="Google Shape;4746;p37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7" name="Google Shape;4747;p37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748" name="Google Shape;4748;p37"/>
          <p:cNvSpPr/>
          <p:nvPr/>
        </p:nvSpPr>
        <p:spPr>
          <a:xfrm>
            <a:off x="6312567" y="2775826"/>
            <a:ext cx="253134" cy="230584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749" name="Google Shape;4749;p37"/>
          <p:cNvGrpSpPr/>
          <p:nvPr/>
        </p:nvGrpSpPr>
        <p:grpSpPr>
          <a:xfrm>
            <a:off x="6604415" y="2775727"/>
            <a:ext cx="230680" cy="230680"/>
            <a:chOff x="5642550" y="4399275"/>
            <a:chExt cx="481825" cy="481825"/>
          </a:xfrm>
        </p:grpSpPr>
        <p:sp>
          <p:nvSpPr>
            <p:cNvPr id="4750" name="Google Shape;4750;p37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1" name="Google Shape;4751;p37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52" name="Google Shape;4752;p37"/>
          <p:cNvGrpSpPr/>
          <p:nvPr/>
        </p:nvGrpSpPr>
        <p:grpSpPr>
          <a:xfrm>
            <a:off x="6881673" y="2783824"/>
            <a:ext cx="247042" cy="214486"/>
            <a:chOff x="6218300" y="4416175"/>
            <a:chExt cx="516000" cy="448000"/>
          </a:xfrm>
        </p:grpSpPr>
        <p:sp>
          <p:nvSpPr>
            <p:cNvPr id="4753" name="Google Shape;4753;p37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4" name="Google Shape;4754;p37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5" name="Google Shape;4755;p37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56" name="Google Shape;4756;p37"/>
          <p:cNvGrpSpPr/>
          <p:nvPr/>
        </p:nvGrpSpPr>
        <p:grpSpPr>
          <a:xfrm>
            <a:off x="7161062" y="1924578"/>
            <a:ext cx="230680" cy="230680"/>
            <a:chOff x="899850" y="4992125"/>
            <a:chExt cx="481825" cy="481825"/>
          </a:xfrm>
        </p:grpSpPr>
        <p:sp>
          <p:nvSpPr>
            <p:cNvPr id="4757" name="Google Shape;4757;p37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8" name="Google Shape;4758;p37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9" name="Google Shape;4759;p37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60" name="Google Shape;4760;p37"/>
          <p:cNvGrpSpPr/>
          <p:nvPr/>
        </p:nvGrpSpPr>
        <p:grpSpPr>
          <a:xfrm>
            <a:off x="7161052" y="2212985"/>
            <a:ext cx="230680" cy="230680"/>
            <a:chOff x="1492675" y="4992125"/>
            <a:chExt cx="481825" cy="481825"/>
          </a:xfrm>
        </p:grpSpPr>
        <p:sp>
          <p:nvSpPr>
            <p:cNvPr id="4761" name="Google Shape;4761;p37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2" name="Google Shape;4762;p37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63" name="Google Shape;4763;p37"/>
          <p:cNvGrpSpPr/>
          <p:nvPr/>
        </p:nvGrpSpPr>
        <p:grpSpPr>
          <a:xfrm>
            <a:off x="7161042" y="2494942"/>
            <a:ext cx="230680" cy="230680"/>
            <a:chOff x="2085525" y="4992125"/>
            <a:chExt cx="481825" cy="481825"/>
          </a:xfrm>
        </p:grpSpPr>
        <p:sp>
          <p:nvSpPr>
            <p:cNvPr id="4764" name="Google Shape;4764;p37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5" name="Google Shape;4765;p37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66" name="Google Shape;4766;p37"/>
          <p:cNvGrpSpPr/>
          <p:nvPr/>
        </p:nvGrpSpPr>
        <p:grpSpPr>
          <a:xfrm>
            <a:off x="7449526" y="1924578"/>
            <a:ext cx="230680" cy="230680"/>
            <a:chOff x="2678350" y="4992125"/>
            <a:chExt cx="481825" cy="481825"/>
          </a:xfrm>
        </p:grpSpPr>
        <p:sp>
          <p:nvSpPr>
            <p:cNvPr id="4767" name="Google Shape;4767;p37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8" name="Google Shape;4768;p37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9" name="Google Shape;4769;p37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70" name="Google Shape;4770;p37"/>
          <p:cNvGrpSpPr/>
          <p:nvPr/>
        </p:nvGrpSpPr>
        <p:grpSpPr>
          <a:xfrm>
            <a:off x="7161023" y="2775720"/>
            <a:ext cx="230680" cy="230680"/>
            <a:chOff x="3271200" y="4992125"/>
            <a:chExt cx="481825" cy="481825"/>
          </a:xfrm>
        </p:grpSpPr>
        <p:sp>
          <p:nvSpPr>
            <p:cNvPr id="4771" name="Google Shape;4771;p37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2" name="Google Shape;4772;p37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3" name="Google Shape;4773;p37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74" name="Google Shape;4774;p37"/>
          <p:cNvGrpSpPr/>
          <p:nvPr/>
        </p:nvGrpSpPr>
        <p:grpSpPr>
          <a:xfrm>
            <a:off x="7449452" y="2213685"/>
            <a:ext cx="230788" cy="229280"/>
            <a:chOff x="3863900" y="4993625"/>
            <a:chExt cx="482050" cy="478900"/>
          </a:xfrm>
        </p:grpSpPr>
        <p:sp>
          <p:nvSpPr>
            <p:cNvPr id="4775" name="Google Shape;4775;p37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6" name="Google Shape;4776;p37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7" name="Google Shape;4777;p37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8" name="Google Shape;4778;p37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79" name="Google Shape;4779;p37"/>
          <p:cNvGrpSpPr/>
          <p:nvPr/>
        </p:nvGrpSpPr>
        <p:grpSpPr>
          <a:xfrm>
            <a:off x="7449442" y="2495642"/>
            <a:ext cx="230788" cy="229280"/>
            <a:chOff x="4456725" y="4993625"/>
            <a:chExt cx="482050" cy="478900"/>
          </a:xfrm>
        </p:grpSpPr>
        <p:sp>
          <p:nvSpPr>
            <p:cNvPr id="4780" name="Google Shape;4780;p37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1" name="Google Shape;4781;p37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2" name="Google Shape;4782;p37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3" name="Google Shape;4783;p37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84" name="Google Shape;4784;p37"/>
          <p:cNvGrpSpPr/>
          <p:nvPr/>
        </p:nvGrpSpPr>
        <p:grpSpPr>
          <a:xfrm>
            <a:off x="7449433" y="2776414"/>
            <a:ext cx="230788" cy="229292"/>
            <a:chOff x="5049575" y="4993600"/>
            <a:chExt cx="482050" cy="478925"/>
          </a:xfrm>
        </p:grpSpPr>
        <p:sp>
          <p:nvSpPr>
            <p:cNvPr id="4785" name="Google Shape;4785;p37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6" name="Google Shape;4786;p37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7" name="Google Shape;4787;p37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8" name="Google Shape;4788;p37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89" name="Google Shape;4789;p37"/>
          <p:cNvGrpSpPr/>
          <p:nvPr/>
        </p:nvGrpSpPr>
        <p:grpSpPr>
          <a:xfrm>
            <a:off x="1464588" y="3161272"/>
            <a:ext cx="231303" cy="203295"/>
            <a:chOff x="892750" y="267400"/>
            <a:chExt cx="483125" cy="424625"/>
          </a:xfrm>
        </p:grpSpPr>
        <p:sp>
          <p:nvSpPr>
            <p:cNvPr id="4790" name="Google Shape;4790;p37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1" name="Google Shape;4791;p37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2" name="Google Shape;4792;p37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93" name="Google Shape;4793;p37"/>
          <p:cNvGrpSpPr/>
          <p:nvPr/>
        </p:nvGrpSpPr>
        <p:grpSpPr>
          <a:xfrm>
            <a:off x="1762708" y="3147256"/>
            <a:ext cx="203307" cy="231327"/>
            <a:chOff x="1516475" y="238075"/>
            <a:chExt cx="424650" cy="483175"/>
          </a:xfrm>
        </p:grpSpPr>
        <p:sp>
          <p:nvSpPr>
            <p:cNvPr id="4794" name="Google Shape;4794;p37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5" name="Google Shape;4795;p37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96" name="Google Shape;4796;p37"/>
          <p:cNvGrpSpPr/>
          <p:nvPr/>
        </p:nvGrpSpPr>
        <p:grpSpPr>
          <a:xfrm>
            <a:off x="2029995" y="3201925"/>
            <a:ext cx="232200" cy="121989"/>
            <a:chOff x="2080675" y="352325"/>
            <a:chExt cx="485000" cy="254800"/>
          </a:xfrm>
        </p:grpSpPr>
        <p:sp>
          <p:nvSpPr>
            <p:cNvPr id="4797" name="Google Shape;4797;p37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8" name="Google Shape;4798;p37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99" name="Google Shape;4799;p37"/>
          <p:cNvGrpSpPr/>
          <p:nvPr/>
        </p:nvGrpSpPr>
        <p:grpSpPr>
          <a:xfrm>
            <a:off x="2335423" y="3147268"/>
            <a:ext cx="203307" cy="231303"/>
            <a:chOff x="2705375" y="238125"/>
            <a:chExt cx="424650" cy="483125"/>
          </a:xfrm>
        </p:grpSpPr>
        <p:sp>
          <p:nvSpPr>
            <p:cNvPr id="4800" name="Google Shape;4800;p37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1" name="Google Shape;4801;p37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2" name="Google Shape;4802;p37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3" name="Google Shape;4803;p37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04" name="Google Shape;4804;p37"/>
          <p:cNvGrpSpPr/>
          <p:nvPr/>
        </p:nvGrpSpPr>
        <p:grpSpPr>
          <a:xfrm>
            <a:off x="2618384" y="3147484"/>
            <a:ext cx="204779" cy="230872"/>
            <a:chOff x="3299850" y="238575"/>
            <a:chExt cx="427725" cy="482225"/>
          </a:xfrm>
        </p:grpSpPr>
        <p:sp>
          <p:nvSpPr>
            <p:cNvPr id="4805" name="Google Shape;4805;p37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6" name="Google Shape;4806;p37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7" name="Google Shape;4807;p37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8" name="Google Shape;4808;p37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9" name="Google Shape;4809;p37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10" name="Google Shape;4810;p37"/>
          <p:cNvGrpSpPr/>
          <p:nvPr/>
        </p:nvGrpSpPr>
        <p:grpSpPr>
          <a:xfrm>
            <a:off x="2881476" y="3147268"/>
            <a:ext cx="239657" cy="231303"/>
            <a:chOff x="3857225" y="238125"/>
            <a:chExt cx="500575" cy="483125"/>
          </a:xfrm>
        </p:grpSpPr>
        <p:sp>
          <p:nvSpPr>
            <p:cNvPr id="4811" name="Google Shape;4811;p37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2" name="Google Shape;4812;p37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3" name="Google Shape;4813;p37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4" name="Google Shape;4814;p37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5" name="Google Shape;4815;p37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6" name="Google Shape;4816;p37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7" name="Google Shape;4817;p37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818" name="Google Shape;4818;p37"/>
          <p:cNvSpPr/>
          <p:nvPr/>
        </p:nvSpPr>
        <p:spPr>
          <a:xfrm>
            <a:off x="3165768" y="3147289"/>
            <a:ext cx="239657" cy="231267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819" name="Google Shape;4819;p37"/>
          <p:cNvGrpSpPr/>
          <p:nvPr/>
        </p:nvGrpSpPr>
        <p:grpSpPr>
          <a:xfrm>
            <a:off x="3457255" y="3147286"/>
            <a:ext cx="231315" cy="231267"/>
            <a:chOff x="5053900" y="238200"/>
            <a:chExt cx="483150" cy="483050"/>
          </a:xfrm>
        </p:grpSpPr>
        <p:sp>
          <p:nvSpPr>
            <p:cNvPr id="4820" name="Google Shape;4820;p37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1" name="Google Shape;4821;p37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2" name="Google Shape;4822;p37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3" name="Google Shape;4823;p37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24" name="Google Shape;4824;p37"/>
          <p:cNvGrpSpPr/>
          <p:nvPr/>
        </p:nvGrpSpPr>
        <p:grpSpPr>
          <a:xfrm>
            <a:off x="3738726" y="3147268"/>
            <a:ext cx="231303" cy="231303"/>
            <a:chOff x="5648375" y="238125"/>
            <a:chExt cx="483125" cy="483125"/>
          </a:xfrm>
        </p:grpSpPr>
        <p:sp>
          <p:nvSpPr>
            <p:cNvPr id="4825" name="Google Shape;4825;p37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6" name="Google Shape;4826;p37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7" name="Google Shape;4827;p37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8" name="Google Shape;4828;p37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9" name="Google Shape;4829;p37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0" name="Google Shape;4830;p37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1" name="Google Shape;4831;p37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2" name="Google Shape;4832;p37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3" name="Google Shape;4833;p37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4" name="Google Shape;4834;p37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35" name="Google Shape;4835;p37"/>
          <p:cNvGrpSpPr/>
          <p:nvPr/>
        </p:nvGrpSpPr>
        <p:grpSpPr>
          <a:xfrm>
            <a:off x="4022058" y="3147268"/>
            <a:ext cx="231303" cy="231303"/>
            <a:chOff x="6242825" y="238125"/>
            <a:chExt cx="483125" cy="483125"/>
          </a:xfrm>
        </p:grpSpPr>
        <p:sp>
          <p:nvSpPr>
            <p:cNvPr id="4836" name="Google Shape;4836;p37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7" name="Google Shape;4837;p37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8" name="Google Shape;4838;p37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39" name="Google Shape;4839;p37"/>
          <p:cNvGrpSpPr/>
          <p:nvPr/>
        </p:nvGrpSpPr>
        <p:grpSpPr>
          <a:xfrm>
            <a:off x="1463433" y="3446605"/>
            <a:ext cx="233613" cy="203271"/>
            <a:chOff x="889275" y="861850"/>
            <a:chExt cx="487950" cy="424575"/>
          </a:xfrm>
        </p:grpSpPr>
        <p:sp>
          <p:nvSpPr>
            <p:cNvPr id="4840" name="Google Shape;4840;p37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1" name="Google Shape;4841;p37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2" name="Google Shape;4842;p37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3" name="Google Shape;4843;p37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844" name="Google Shape;4844;p37"/>
          <p:cNvSpPr/>
          <p:nvPr/>
        </p:nvSpPr>
        <p:spPr>
          <a:xfrm>
            <a:off x="1761380" y="3432587"/>
            <a:ext cx="206012" cy="231327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845" name="Google Shape;4845;p37"/>
          <p:cNvSpPr/>
          <p:nvPr/>
        </p:nvSpPr>
        <p:spPr>
          <a:xfrm>
            <a:off x="2030024" y="3432587"/>
            <a:ext cx="232212" cy="231327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846" name="Google Shape;4846;p37"/>
          <p:cNvGrpSpPr/>
          <p:nvPr/>
        </p:nvGrpSpPr>
        <p:grpSpPr>
          <a:xfrm>
            <a:off x="2321425" y="3432589"/>
            <a:ext cx="231303" cy="231303"/>
            <a:chOff x="2676100" y="832575"/>
            <a:chExt cx="483125" cy="483125"/>
          </a:xfrm>
        </p:grpSpPr>
        <p:sp>
          <p:nvSpPr>
            <p:cNvPr id="4847" name="Google Shape;4847;p37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8" name="Google Shape;4848;p37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9" name="Google Shape;4849;p37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50" name="Google Shape;4850;p37"/>
          <p:cNvGrpSpPr/>
          <p:nvPr/>
        </p:nvGrpSpPr>
        <p:grpSpPr>
          <a:xfrm>
            <a:off x="2601232" y="3432589"/>
            <a:ext cx="239083" cy="231303"/>
            <a:chOff x="3270550" y="832575"/>
            <a:chExt cx="499375" cy="483125"/>
          </a:xfrm>
        </p:grpSpPr>
        <p:sp>
          <p:nvSpPr>
            <p:cNvPr id="4851" name="Google Shape;4851;p37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2" name="Google Shape;4852;p37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3" name="Google Shape;4853;p37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54" name="Google Shape;4854;p37"/>
          <p:cNvGrpSpPr/>
          <p:nvPr/>
        </p:nvGrpSpPr>
        <p:grpSpPr>
          <a:xfrm>
            <a:off x="2885648" y="3439819"/>
            <a:ext cx="231315" cy="216844"/>
            <a:chOff x="3865000" y="847675"/>
            <a:chExt cx="483150" cy="452925"/>
          </a:xfrm>
        </p:grpSpPr>
        <p:sp>
          <p:nvSpPr>
            <p:cNvPr id="4855" name="Google Shape;4855;p37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6" name="Google Shape;4856;p37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7" name="Google Shape;4857;p37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8" name="Google Shape;4858;p37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59" name="Google Shape;4859;p37"/>
          <p:cNvGrpSpPr/>
          <p:nvPr/>
        </p:nvGrpSpPr>
        <p:grpSpPr>
          <a:xfrm>
            <a:off x="3168298" y="3446563"/>
            <a:ext cx="234450" cy="203355"/>
            <a:chOff x="4452900" y="861750"/>
            <a:chExt cx="489700" cy="424750"/>
          </a:xfrm>
        </p:grpSpPr>
        <p:sp>
          <p:nvSpPr>
            <p:cNvPr id="4860" name="Google Shape;4860;p37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1" name="Google Shape;4861;p37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2" name="Google Shape;4862;p37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63" name="Google Shape;4863;p37"/>
          <p:cNvGrpSpPr/>
          <p:nvPr/>
        </p:nvGrpSpPr>
        <p:grpSpPr>
          <a:xfrm>
            <a:off x="3452001" y="3432595"/>
            <a:ext cx="241823" cy="231291"/>
            <a:chOff x="5049750" y="832600"/>
            <a:chExt cx="505100" cy="483100"/>
          </a:xfrm>
        </p:grpSpPr>
        <p:sp>
          <p:nvSpPr>
            <p:cNvPr id="4864" name="Google Shape;4864;p37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5" name="Google Shape;4865;p37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866" name="Google Shape;4866;p37"/>
          <p:cNvSpPr/>
          <p:nvPr/>
        </p:nvSpPr>
        <p:spPr>
          <a:xfrm>
            <a:off x="3738299" y="3449350"/>
            <a:ext cx="232344" cy="197801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867" name="Google Shape;4867;p37"/>
          <p:cNvGrpSpPr/>
          <p:nvPr/>
        </p:nvGrpSpPr>
        <p:grpSpPr>
          <a:xfrm>
            <a:off x="4036056" y="3432589"/>
            <a:ext cx="203307" cy="231303"/>
            <a:chOff x="6272100" y="832575"/>
            <a:chExt cx="424650" cy="483125"/>
          </a:xfrm>
        </p:grpSpPr>
        <p:sp>
          <p:nvSpPr>
            <p:cNvPr id="4868" name="Google Shape;4868;p37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9" name="Google Shape;4869;p37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70" name="Google Shape;4870;p37"/>
          <p:cNvGrpSpPr/>
          <p:nvPr/>
        </p:nvGrpSpPr>
        <p:grpSpPr>
          <a:xfrm>
            <a:off x="1464570" y="3717528"/>
            <a:ext cx="231339" cy="231315"/>
            <a:chOff x="893650" y="1428000"/>
            <a:chExt cx="483200" cy="483150"/>
          </a:xfrm>
        </p:grpSpPr>
        <p:sp>
          <p:nvSpPr>
            <p:cNvPr id="4871" name="Google Shape;4871;p37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2" name="Google Shape;4872;p37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3" name="Google Shape;4873;p37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4" name="Google Shape;4874;p37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875" name="Google Shape;4875;p37"/>
          <p:cNvSpPr/>
          <p:nvPr/>
        </p:nvSpPr>
        <p:spPr>
          <a:xfrm>
            <a:off x="1748734" y="3758659"/>
            <a:ext cx="231303" cy="149087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876" name="Google Shape;4876;p37"/>
          <p:cNvSpPr/>
          <p:nvPr/>
        </p:nvSpPr>
        <p:spPr>
          <a:xfrm>
            <a:off x="2025906" y="3717562"/>
            <a:ext cx="240447" cy="231279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877" name="Google Shape;4877;p37"/>
          <p:cNvGrpSpPr/>
          <p:nvPr/>
        </p:nvGrpSpPr>
        <p:grpSpPr>
          <a:xfrm>
            <a:off x="2317122" y="3731579"/>
            <a:ext cx="239908" cy="203211"/>
            <a:chOff x="2676100" y="1456375"/>
            <a:chExt cx="501100" cy="424450"/>
          </a:xfrm>
        </p:grpSpPr>
        <p:sp>
          <p:nvSpPr>
            <p:cNvPr id="4878" name="Google Shape;4878;p37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9" name="Google Shape;4879;p37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0" name="Google Shape;4880;p37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81" name="Google Shape;4881;p37"/>
          <p:cNvGrpSpPr/>
          <p:nvPr/>
        </p:nvGrpSpPr>
        <p:grpSpPr>
          <a:xfrm>
            <a:off x="2605104" y="3717534"/>
            <a:ext cx="231339" cy="231303"/>
            <a:chOff x="3270475" y="1427025"/>
            <a:chExt cx="483200" cy="483125"/>
          </a:xfrm>
        </p:grpSpPr>
        <p:sp>
          <p:nvSpPr>
            <p:cNvPr id="4882" name="Google Shape;4882;p37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3" name="Google Shape;4883;p37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4" name="Google Shape;4884;p37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85" name="Google Shape;4885;p37"/>
          <p:cNvGrpSpPr/>
          <p:nvPr/>
        </p:nvGrpSpPr>
        <p:grpSpPr>
          <a:xfrm>
            <a:off x="2884510" y="3717516"/>
            <a:ext cx="233589" cy="231339"/>
            <a:chOff x="3860250" y="1427025"/>
            <a:chExt cx="487900" cy="483200"/>
          </a:xfrm>
        </p:grpSpPr>
        <p:sp>
          <p:nvSpPr>
            <p:cNvPr id="4886" name="Google Shape;4886;p37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7" name="Google Shape;4887;p37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8" name="Google Shape;4888;p37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889" name="Google Shape;4889;p37"/>
          <p:cNvSpPr/>
          <p:nvPr/>
        </p:nvSpPr>
        <p:spPr>
          <a:xfrm>
            <a:off x="3169921" y="3717550"/>
            <a:ext cx="231351" cy="231303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890" name="Google Shape;4890;p37"/>
          <p:cNvSpPr/>
          <p:nvPr/>
        </p:nvSpPr>
        <p:spPr>
          <a:xfrm>
            <a:off x="3456202" y="3717544"/>
            <a:ext cx="233589" cy="231315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891" name="Google Shape;4891;p37"/>
          <p:cNvGrpSpPr/>
          <p:nvPr/>
        </p:nvGrpSpPr>
        <p:grpSpPr>
          <a:xfrm>
            <a:off x="3738708" y="3717534"/>
            <a:ext cx="231339" cy="231303"/>
            <a:chOff x="5648375" y="1427025"/>
            <a:chExt cx="483200" cy="483125"/>
          </a:xfrm>
        </p:grpSpPr>
        <p:sp>
          <p:nvSpPr>
            <p:cNvPr id="4892" name="Google Shape;4892;p37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3" name="Google Shape;4893;p37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94" name="Google Shape;4894;p37"/>
          <p:cNvGrpSpPr/>
          <p:nvPr/>
        </p:nvGrpSpPr>
        <p:grpSpPr>
          <a:xfrm>
            <a:off x="4020544" y="3717522"/>
            <a:ext cx="234331" cy="231327"/>
            <a:chOff x="6238300" y="1426975"/>
            <a:chExt cx="489450" cy="483175"/>
          </a:xfrm>
        </p:grpSpPr>
        <p:sp>
          <p:nvSpPr>
            <p:cNvPr id="4895" name="Google Shape;4895;p37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6" name="Google Shape;4896;p37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7" name="Google Shape;4897;p37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898" name="Google Shape;4898;p37"/>
          <p:cNvSpPr/>
          <p:nvPr/>
        </p:nvSpPr>
        <p:spPr>
          <a:xfrm>
            <a:off x="1477990" y="4002951"/>
            <a:ext cx="204528" cy="230321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899" name="Google Shape;4899;p37"/>
          <p:cNvGrpSpPr/>
          <p:nvPr/>
        </p:nvGrpSpPr>
        <p:grpSpPr>
          <a:xfrm>
            <a:off x="1748710" y="4002431"/>
            <a:ext cx="231303" cy="231315"/>
            <a:chOff x="1487200" y="2021475"/>
            <a:chExt cx="483125" cy="483150"/>
          </a:xfrm>
        </p:grpSpPr>
        <p:sp>
          <p:nvSpPr>
            <p:cNvPr id="4900" name="Google Shape;4900;p37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1" name="Google Shape;4901;p37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2" name="Google Shape;4902;p37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3" name="Google Shape;4903;p37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04" name="Google Shape;4904;p37"/>
          <p:cNvGrpSpPr/>
          <p:nvPr/>
        </p:nvGrpSpPr>
        <p:grpSpPr>
          <a:xfrm>
            <a:off x="2030444" y="4016441"/>
            <a:ext cx="231303" cy="203295"/>
            <a:chOff x="2081650" y="2050750"/>
            <a:chExt cx="483125" cy="424625"/>
          </a:xfrm>
        </p:grpSpPr>
        <p:sp>
          <p:nvSpPr>
            <p:cNvPr id="4905" name="Google Shape;4905;p37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6" name="Google Shape;4906;p37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7" name="Google Shape;4907;p37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8" name="Google Shape;4908;p37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9" name="Google Shape;4909;p37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0" name="Google Shape;4910;p37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11" name="Google Shape;4911;p37"/>
          <p:cNvGrpSpPr/>
          <p:nvPr/>
        </p:nvGrpSpPr>
        <p:grpSpPr>
          <a:xfrm>
            <a:off x="2321425" y="4032300"/>
            <a:ext cx="231303" cy="171577"/>
            <a:chOff x="2676100" y="2083800"/>
            <a:chExt cx="483125" cy="358375"/>
          </a:xfrm>
        </p:grpSpPr>
        <p:sp>
          <p:nvSpPr>
            <p:cNvPr id="4912" name="Google Shape;4912;p37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3" name="Google Shape;4913;p37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14" name="Google Shape;4914;p37"/>
          <p:cNvGrpSpPr/>
          <p:nvPr/>
        </p:nvGrpSpPr>
        <p:grpSpPr>
          <a:xfrm>
            <a:off x="2610760" y="4009211"/>
            <a:ext cx="220028" cy="217754"/>
            <a:chOff x="3282325" y="2035675"/>
            <a:chExt cx="459575" cy="454825"/>
          </a:xfrm>
        </p:grpSpPr>
        <p:sp>
          <p:nvSpPr>
            <p:cNvPr id="4915" name="Google Shape;4915;p37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6" name="Google Shape;4916;p37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7" name="Google Shape;4917;p37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8" name="Google Shape;4918;p37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919" name="Google Shape;4919;p37"/>
          <p:cNvSpPr/>
          <p:nvPr/>
        </p:nvSpPr>
        <p:spPr>
          <a:xfrm>
            <a:off x="2889027" y="4010444"/>
            <a:ext cx="224684" cy="215336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920" name="Google Shape;4920;p37"/>
          <p:cNvSpPr/>
          <p:nvPr/>
        </p:nvSpPr>
        <p:spPr>
          <a:xfrm>
            <a:off x="3183513" y="4002455"/>
            <a:ext cx="204169" cy="231315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921" name="Google Shape;4921;p37"/>
          <p:cNvGrpSpPr/>
          <p:nvPr/>
        </p:nvGrpSpPr>
        <p:grpSpPr>
          <a:xfrm>
            <a:off x="3457112" y="4002437"/>
            <a:ext cx="231602" cy="231303"/>
            <a:chOff x="5053900" y="2021500"/>
            <a:chExt cx="483750" cy="483125"/>
          </a:xfrm>
        </p:grpSpPr>
        <p:sp>
          <p:nvSpPr>
            <p:cNvPr id="4922" name="Google Shape;4922;p37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3" name="Google Shape;4923;p37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4" name="Google Shape;4924;p37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5" name="Google Shape;4925;p37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6" name="Google Shape;4926;p37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7" name="Google Shape;4927;p37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8" name="Google Shape;4928;p37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9" name="Google Shape;4929;p37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930" name="Google Shape;4930;p37"/>
          <p:cNvSpPr/>
          <p:nvPr/>
        </p:nvSpPr>
        <p:spPr>
          <a:xfrm>
            <a:off x="3779510" y="4002520"/>
            <a:ext cx="149925" cy="231183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931" name="Google Shape;4931;p37"/>
          <p:cNvGrpSpPr/>
          <p:nvPr/>
        </p:nvGrpSpPr>
        <p:grpSpPr>
          <a:xfrm>
            <a:off x="4018151" y="4004591"/>
            <a:ext cx="239118" cy="226994"/>
            <a:chOff x="6222125" y="2025975"/>
            <a:chExt cx="499450" cy="474125"/>
          </a:xfrm>
        </p:grpSpPr>
        <p:sp>
          <p:nvSpPr>
            <p:cNvPr id="4932" name="Google Shape;4932;p37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3" name="Google Shape;4933;p37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4" name="Google Shape;4934;p37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35" name="Google Shape;4935;p37"/>
          <p:cNvGrpSpPr/>
          <p:nvPr/>
        </p:nvGrpSpPr>
        <p:grpSpPr>
          <a:xfrm>
            <a:off x="4329846" y="3199671"/>
            <a:ext cx="228131" cy="126441"/>
            <a:chOff x="896050" y="2725450"/>
            <a:chExt cx="476500" cy="264100"/>
          </a:xfrm>
        </p:grpSpPr>
        <p:sp>
          <p:nvSpPr>
            <p:cNvPr id="4936" name="Google Shape;4936;p37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7" name="Google Shape;4937;p37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8" name="Google Shape;4938;p37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39" name="Google Shape;4939;p37"/>
          <p:cNvGrpSpPr/>
          <p:nvPr/>
        </p:nvGrpSpPr>
        <p:grpSpPr>
          <a:xfrm>
            <a:off x="4622736" y="3147235"/>
            <a:ext cx="231303" cy="231315"/>
            <a:chOff x="1487200" y="2615925"/>
            <a:chExt cx="483125" cy="483150"/>
          </a:xfrm>
        </p:grpSpPr>
        <p:sp>
          <p:nvSpPr>
            <p:cNvPr id="4940" name="Google Shape;4940;p37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1" name="Google Shape;4941;p37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2" name="Google Shape;4942;p37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43" name="Google Shape;4943;p37"/>
          <p:cNvGrpSpPr/>
          <p:nvPr/>
        </p:nvGrpSpPr>
        <p:grpSpPr>
          <a:xfrm>
            <a:off x="4894685" y="3147235"/>
            <a:ext cx="240411" cy="231315"/>
            <a:chOff x="2077575" y="2615925"/>
            <a:chExt cx="502150" cy="483150"/>
          </a:xfrm>
        </p:grpSpPr>
        <p:sp>
          <p:nvSpPr>
            <p:cNvPr id="4944" name="Google Shape;4944;p37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5" name="Google Shape;4945;p37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6" name="Google Shape;4946;p37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7" name="Google Shape;4947;p37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48" name="Google Shape;4948;p37"/>
          <p:cNvGrpSpPr/>
          <p:nvPr/>
        </p:nvGrpSpPr>
        <p:grpSpPr>
          <a:xfrm>
            <a:off x="5182847" y="3158132"/>
            <a:ext cx="227473" cy="209519"/>
            <a:chOff x="2680100" y="2638725"/>
            <a:chExt cx="475125" cy="437625"/>
          </a:xfrm>
        </p:grpSpPr>
        <p:sp>
          <p:nvSpPr>
            <p:cNvPr id="4949" name="Google Shape;4949;p37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0" name="Google Shape;4950;p37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1" name="Google Shape;4951;p37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2" name="Google Shape;4952;p37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53" name="Google Shape;4953;p37"/>
          <p:cNvGrpSpPr/>
          <p:nvPr/>
        </p:nvGrpSpPr>
        <p:grpSpPr>
          <a:xfrm>
            <a:off x="5499465" y="3147235"/>
            <a:ext cx="162636" cy="231315"/>
            <a:chOff x="3342275" y="2615925"/>
            <a:chExt cx="339700" cy="483150"/>
          </a:xfrm>
        </p:grpSpPr>
        <p:sp>
          <p:nvSpPr>
            <p:cNvPr id="4954" name="Google Shape;4954;p37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5" name="Google Shape;4955;p37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956" name="Google Shape;4956;p37"/>
          <p:cNvSpPr/>
          <p:nvPr/>
        </p:nvSpPr>
        <p:spPr>
          <a:xfrm>
            <a:off x="5767230" y="3147265"/>
            <a:ext cx="189746" cy="231315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957" name="Google Shape;4957;p37"/>
          <p:cNvSpPr/>
          <p:nvPr/>
        </p:nvSpPr>
        <p:spPr>
          <a:xfrm>
            <a:off x="6034533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958" name="Google Shape;4958;p37"/>
          <p:cNvSpPr/>
          <p:nvPr/>
        </p:nvSpPr>
        <p:spPr>
          <a:xfrm>
            <a:off x="6323477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959" name="Google Shape;4959;p37"/>
          <p:cNvGrpSpPr/>
          <p:nvPr/>
        </p:nvGrpSpPr>
        <p:grpSpPr>
          <a:xfrm>
            <a:off x="6604338" y="3147546"/>
            <a:ext cx="230836" cy="230692"/>
            <a:chOff x="5648900" y="2616600"/>
            <a:chExt cx="482150" cy="481850"/>
          </a:xfrm>
        </p:grpSpPr>
        <p:sp>
          <p:nvSpPr>
            <p:cNvPr id="4960" name="Google Shape;4960;p37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1" name="Google Shape;4961;p37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62" name="Google Shape;4962;p37"/>
          <p:cNvGrpSpPr/>
          <p:nvPr/>
        </p:nvGrpSpPr>
        <p:grpSpPr>
          <a:xfrm>
            <a:off x="6889543" y="3147217"/>
            <a:ext cx="231303" cy="231351"/>
            <a:chOff x="6242825" y="2615925"/>
            <a:chExt cx="483125" cy="483225"/>
          </a:xfrm>
        </p:grpSpPr>
        <p:sp>
          <p:nvSpPr>
            <p:cNvPr id="4963" name="Google Shape;4963;p37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4" name="Google Shape;4964;p37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5" name="Google Shape;4965;p37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6" name="Google Shape;4966;p37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7" name="Google Shape;4967;p37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968" name="Google Shape;4968;p37"/>
          <p:cNvSpPr/>
          <p:nvPr/>
        </p:nvSpPr>
        <p:spPr>
          <a:xfrm>
            <a:off x="4326300" y="3439056"/>
            <a:ext cx="235252" cy="218388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969" name="Google Shape;4969;p37"/>
          <p:cNvGrpSpPr/>
          <p:nvPr/>
        </p:nvGrpSpPr>
        <p:grpSpPr>
          <a:xfrm>
            <a:off x="4622083" y="3432555"/>
            <a:ext cx="232607" cy="231315"/>
            <a:chOff x="1487200" y="3210375"/>
            <a:chExt cx="485850" cy="483150"/>
          </a:xfrm>
        </p:grpSpPr>
        <p:sp>
          <p:nvSpPr>
            <p:cNvPr id="4970" name="Google Shape;4970;p37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1" name="Google Shape;4971;p37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2" name="Google Shape;4972;p37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973" name="Google Shape;4973;p37"/>
          <p:cNvSpPr/>
          <p:nvPr/>
        </p:nvSpPr>
        <p:spPr>
          <a:xfrm>
            <a:off x="4899274" y="3455113"/>
            <a:ext cx="231303" cy="186275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974" name="Google Shape;4974;p37"/>
          <p:cNvSpPr/>
          <p:nvPr/>
        </p:nvSpPr>
        <p:spPr>
          <a:xfrm>
            <a:off x="5180958" y="3478603"/>
            <a:ext cx="231339" cy="139296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975" name="Google Shape;4975;p37"/>
          <p:cNvGrpSpPr/>
          <p:nvPr/>
        </p:nvGrpSpPr>
        <p:grpSpPr>
          <a:xfrm>
            <a:off x="5464803" y="3432549"/>
            <a:ext cx="231961" cy="231327"/>
            <a:chOff x="3269875" y="3210400"/>
            <a:chExt cx="484500" cy="483175"/>
          </a:xfrm>
        </p:grpSpPr>
        <p:sp>
          <p:nvSpPr>
            <p:cNvPr id="4976" name="Google Shape;4976;p37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7" name="Google Shape;4977;p37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78" name="Google Shape;4978;p37"/>
          <p:cNvGrpSpPr/>
          <p:nvPr/>
        </p:nvGrpSpPr>
        <p:grpSpPr>
          <a:xfrm>
            <a:off x="5804168" y="3432304"/>
            <a:ext cx="115741" cy="231817"/>
            <a:chOff x="3985700" y="3210375"/>
            <a:chExt cx="241750" cy="484200"/>
          </a:xfrm>
        </p:grpSpPr>
        <p:sp>
          <p:nvSpPr>
            <p:cNvPr id="4979" name="Google Shape;4979;p37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0" name="Google Shape;4980;p37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81" name="Google Shape;4981;p37"/>
          <p:cNvGrpSpPr/>
          <p:nvPr/>
        </p:nvGrpSpPr>
        <p:grpSpPr>
          <a:xfrm>
            <a:off x="6034860" y="3432992"/>
            <a:ext cx="230513" cy="230441"/>
            <a:chOff x="4460225" y="3211300"/>
            <a:chExt cx="481475" cy="481325"/>
          </a:xfrm>
        </p:grpSpPr>
        <p:sp>
          <p:nvSpPr>
            <p:cNvPr id="4982" name="Google Shape;4982;p37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3" name="Google Shape;4983;p37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984" name="Google Shape;4984;p37"/>
          <p:cNvSpPr/>
          <p:nvPr/>
        </p:nvSpPr>
        <p:spPr>
          <a:xfrm>
            <a:off x="6323477" y="3446071"/>
            <a:ext cx="231315" cy="204360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985" name="Google Shape;4985;p37"/>
          <p:cNvGrpSpPr/>
          <p:nvPr/>
        </p:nvGrpSpPr>
        <p:grpSpPr>
          <a:xfrm>
            <a:off x="6603470" y="3452795"/>
            <a:ext cx="232571" cy="190835"/>
            <a:chOff x="5647000" y="3252650"/>
            <a:chExt cx="485775" cy="398600"/>
          </a:xfrm>
        </p:grpSpPr>
        <p:sp>
          <p:nvSpPr>
            <p:cNvPr id="4986" name="Google Shape;4986;p37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7" name="Google Shape;4987;p37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8" name="Google Shape;4988;p37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9" name="Google Shape;4989;p37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0" name="Google Shape;4990;p37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91" name="Google Shape;4991;p37"/>
          <p:cNvGrpSpPr/>
          <p:nvPr/>
        </p:nvGrpSpPr>
        <p:grpSpPr>
          <a:xfrm>
            <a:off x="6889220" y="3452867"/>
            <a:ext cx="231949" cy="190692"/>
            <a:chOff x="6242450" y="3252800"/>
            <a:chExt cx="484475" cy="398300"/>
          </a:xfrm>
        </p:grpSpPr>
        <p:sp>
          <p:nvSpPr>
            <p:cNvPr id="4992" name="Google Shape;4992;p37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3" name="Google Shape;4993;p37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4" name="Google Shape;4994;p37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95" name="Google Shape;4995;p37"/>
          <p:cNvGrpSpPr/>
          <p:nvPr/>
        </p:nvGrpSpPr>
        <p:grpSpPr>
          <a:xfrm>
            <a:off x="4342264" y="3717506"/>
            <a:ext cx="203295" cy="231303"/>
            <a:chOff x="922025" y="3804850"/>
            <a:chExt cx="424625" cy="483125"/>
          </a:xfrm>
        </p:grpSpPr>
        <p:sp>
          <p:nvSpPr>
            <p:cNvPr id="4996" name="Google Shape;4996;p37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7" name="Google Shape;4997;p37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998" name="Google Shape;4998;p37"/>
          <p:cNvSpPr/>
          <p:nvPr/>
        </p:nvSpPr>
        <p:spPr>
          <a:xfrm>
            <a:off x="4619995" y="3717126"/>
            <a:ext cx="236832" cy="232152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999" name="Google Shape;4999;p37"/>
          <p:cNvGrpSpPr/>
          <p:nvPr/>
        </p:nvGrpSpPr>
        <p:grpSpPr>
          <a:xfrm>
            <a:off x="4908491" y="3717506"/>
            <a:ext cx="212798" cy="231303"/>
            <a:chOff x="2100300" y="3804850"/>
            <a:chExt cx="444475" cy="483125"/>
          </a:xfrm>
        </p:grpSpPr>
        <p:sp>
          <p:nvSpPr>
            <p:cNvPr id="5000" name="Google Shape;5000;p37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01" name="Google Shape;5001;p37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02" name="Google Shape;5002;p37"/>
          <p:cNvGrpSpPr/>
          <p:nvPr/>
        </p:nvGrpSpPr>
        <p:grpSpPr>
          <a:xfrm>
            <a:off x="5196539" y="3717506"/>
            <a:ext cx="200087" cy="231303"/>
            <a:chOff x="2708700" y="3804850"/>
            <a:chExt cx="417925" cy="483125"/>
          </a:xfrm>
        </p:grpSpPr>
        <p:sp>
          <p:nvSpPr>
            <p:cNvPr id="5003" name="Google Shape;5003;p37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04" name="Google Shape;5004;p37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05" name="Google Shape;5005;p37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06" name="Google Shape;5006;p37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007" name="Google Shape;5007;p37"/>
          <p:cNvSpPr/>
          <p:nvPr/>
        </p:nvSpPr>
        <p:spPr>
          <a:xfrm>
            <a:off x="5465186" y="3745122"/>
            <a:ext cx="231303" cy="176161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008" name="Google Shape;5008;p37"/>
          <p:cNvSpPr/>
          <p:nvPr/>
        </p:nvSpPr>
        <p:spPr>
          <a:xfrm>
            <a:off x="5755392" y="3717544"/>
            <a:ext cx="213421" cy="231315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009" name="Google Shape;5009;p37"/>
          <p:cNvGrpSpPr/>
          <p:nvPr/>
        </p:nvGrpSpPr>
        <p:grpSpPr>
          <a:xfrm>
            <a:off x="6037571" y="3718374"/>
            <a:ext cx="225091" cy="229567"/>
            <a:chOff x="4467450" y="3808475"/>
            <a:chExt cx="470150" cy="479500"/>
          </a:xfrm>
        </p:grpSpPr>
        <p:sp>
          <p:nvSpPr>
            <p:cNvPr id="5010" name="Google Shape;5010;p37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11" name="Google Shape;5011;p37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12" name="Google Shape;5012;p37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13" name="Google Shape;5013;p37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14" name="Google Shape;5014;p37"/>
          <p:cNvGrpSpPr/>
          <p:nvPr/>
        </p:nvGrpSpPr>
        <p:grpSpPr>
          <a:xfrm>
            <a:off x="6323393" y="3717506"/>
            <a:ext cx="231315" cy="231303"/>
            <a:chOff x="5053900" y="3804850"/>
            <a:chExt cx="483150" cy="483125"/>
          </a:xfrm>
        </p:grpSpPr>
        <p:sp>
          <p:nvSpPr>
            <p:cNvPr id="5015" name="Google Shape;5015;p37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16" name="Google Shape;5016;p37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17" name="Google Shape;5017;p37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18" name="Google Shape;5018;p37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19" name="Google Shape;5019;p37"/>
          <p:cNvGrpSpPr/>
          <p:nvPr/>
        </p:nvGrpSpPr>
        <p:grpSpPr>
          <a:xfrm>
            <a:off x="6604104" y="3717506"/>
            <a:ext cx="231303" cy="231303"/>
            <a:chOff x="5648375" y="3804850"/>
            <a:chExt cx="483125" cy="483125"/>
          </a:xfrm>
        </p:grpSpPr>
        <p:sp>
          <p:nvSpPr>
            <p:cNvPr id="5020" name="Google Shape;5020;p37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1" name="Google Shape;5021;p37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2" name="Google Shape;5022;p37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3" name="Google Shape;5023;p37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24" name="Google Shape;5024;p37"/>
          <p:cNvGrpSpPr/>
          <p:nvPr/>
        </p:nvGrpSpPr>
        <p:grpSpPr>
          <a:xfrm>
            <a:off x="6905420" y="3721121"/>
            <a:ext cx="199549" cy="224073"/>
            <a:chOff x="6276025" y="3812400"/>
            <a:chExt cx="416800" cy="468025"/>
          </a:xfrm>
        </p:grpSpPr>
        <p:sp>
          <p:nvSpPr>
            <p:cNvPr id="5025" name="Google Shape;5025;p37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6" name="Google Shape;5026;p37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7" name="Google Shape;5027;p37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8" name="Google Shape;5028;p37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29" name="Google Shape;5029;p37"/>
          <p:cNvGrpSpPr/>
          <p:nvPr/>
        </p:nvGrpSpPr>
        <p:grpSpPr>
          <a:xfrm>
            <a:off x="4327428" y="4002403"/>
            <a:ext cx="232966" cy="231315"/>
            <a:chOff x="890400" y="4399350"/>
            <a:chExt cx="486600" cy="483150"/>
          </a:xfrm>
        </p:grpSpPr>
        <p:sp>
          <p:nvSpPr>
            <p:cNvPr id="5030" name="Google Shape;5030;p37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1" name="Google Shape;5031;p37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2" name="Google Shape;5032;p37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33" name="Google Shape;5033;p37"/>
          <p:cNvGrpSpPr/>
          <p:nvPr/>
        </p:nvGrpSpPr>
        <p:grpSpPr>
          <a:xfrm>
            <a:off x="4622736" y="4012792"/>
            <a:ext cx="231303" cy="210536"/>
            <a:chOff x="1487200" y="4421025"/>
            <a:chExt cx="483125" cy="439750"/>
          </a:xfrm>
        </p:grpSpPr>
        <p:sp>
          <p:nvSpPr>
            <p:cNvPr id="5034" name="Google Shape;5034;p37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5" name="Google Shape;5035;p37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6" name="Google Shape;5036;p37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7" name="Google Shape;5037;p37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38" name="Google Shape;5038;p37"/>
          <p:cNvGrpSpPr/>
          <p:nvPr/>
        </p:nvGrpSpPr>
        <p:grpSpPr>
          <a:xfrm>
            <a:off x="4897629" y="4002415"/>
            <a:ext cx="234522" cy="231291"/>
            <a:chOff x="2079300" y="4399325"/>
            <a:chExt cx="489850" cy="483100"/>
          </a:xfrm>
        </p:grpSpPr>
        <p:sp>
          <p:nvSpPr>
            <p:cNvPr id="5039" name="Google Shape;5039;p37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40" name="Google Shape;5040;p37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041" name="Google Shape;5041;p37"/>
          <p:cNvSpPr/>
          <p:nvPr/>
        </p:nvSpPr>
        <p:spPr>
          <a:xfrm>
            <a:off x="5194956" y="4002473"/>
            <a:ext cx="203343" cy="231279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042" name="Google Shape;5042;p37"/>
          <p:cNvGrpSpPr/>
          <p:nvPr/>
        </p:nvGrpSpPr>
        <p:grpSpPr>
          <a:xfrm>
            <a:off x="5486868" y="4002415"/>
            <a:ext cx="187831" cy="231291"/>
            <a:chOff x="3316000" y="4399325"/>
            <a:chExt cx="392325" cy="483100"/>
          </a:xfrm>
        </p:grpSpPr>
        <p:sp>
          <p:nvSpPr>
            <p:cNvPr id="5043" name="Google Shape;5043;p37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44" name="Google Shape;5044;p37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45" name="Google Shape;5045;p37"/>
          <p:cNvGrpSpPr/>
          <p:nvPr/>
        </p:nvGrpSpPr>
        <p:grpSpPr>
          <a:xfrm>
            <a:off x="5775676" y="4002403"/>
            <a:ext cx="172726" cy="231315"/>
            <a:chOff x="3926225" y="4399275"/>
            <a:chExt cx="360775" cy="483150"/>
          </a:xfrm>
        </p:grpSpPr>
        <p:sp>
          <p:nvSpPr>
            <p:cNvPr id="5046" name="Google Shape;5046;p37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47" name="Google Shape;5047;p37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048" name="Google Shape;5048;p37"/>
          <p:cNvSpPr/>
          <p:nvPr/>
        </p:nvSpPr>
        <p:spPr>
          <a:xfrm>
            <a:off x="6089204" y="4002479"/>
            <a:ext cx="121977" cy="231267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049" name="Google Shape;5049;p37"/>
          <p:cNvGrpSpPr/>
          <p:nvPr/>
        </p:nvGrpSpPr>
        <p:grpSpPr>
          <a:xfrm>
            <a:off x="6323429" y="4002445"/>
            <a:ext cx="231243" cy="231231"/>
            <a:chOff x="5053975" y="4399375"/>
            <a:chExt cx="483000" cy="482975"/>
          </a:xfrm>
        </p:grpSpPr>
        <p:sp>
          <p:nvSpPr>
            <p:cNvPr id="5050" name="Google Shape;5050;p37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1" name="Google Shape;5051;p37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2" name="Google Shape;5052;p37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53" name="Google Shape;5053;p37"/>
          <p:cNvGrpSpPr/>
          <p:nvPr/>
        </p:nvGrpSpPr>
        <p:grpSpPr>
          <a:xfrm>
            <a:off x="6604104" y="4002409"/>
            <a:ext cx="231303" cy="231303"/>
            <a:chOff x="5648375" y="4399300"/>
            <a:chExt cx="483125" cy="483125"/>
          </a:xfrm>
        </p:grpSpPr>
        <p:sp>
          <p:nvSpPr>
            <p:cNvPr id="5054" name="Google Shape;5054;p37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5" name="Google Shape;5055;p37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56" name="Google Shape;5056;p37"/>
          <p:cNvGrpSpPr/>
          <p:nvPr/>
        </p:nvGrpSpPr>
        <p:grpSpPr>
          <a:xfrm>
            <a:off x="6887987" y="4010536"/>
            <a:ext cx="234415" cy="215049"/>
            <a:chOff x="6239575" y="4416275"/>
            <a:chExt cx="489625" cy="449175"/>
          </a:xfrm>
        </p:grpSpPr>
        <p:sp>
          <p:nvSpPr>
            <p:cNvPr id="5057" name="Google Shape;5057;p37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8" name="Google Shape;5058;p37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9" name="Google Shape;5059;p37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60" name="Google Shape;5060;p37"/>
          <p:cNvGrpSpPr/>
          <p:nvPr/>
        </p:nvGrpSpPr>
        <p:grpSpPr>
          <a:xfrm>
            <a:off x="7160751" y="3147213"/>
            <a:ext cx="231303" cy="231303"/>
            <a:chOff x="892750" y="4993750"/>
            <a:chExt cx="483125" cy="483125"/>
          </a:xfrm>
        </p:grpSpPr>
        <p:sp>
          <p:nvSpPr>
            <p:cNvPr id="5061" name="Google Shape;5061;p37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2" name="Google Shape;5062;p37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3" name="Google Shape;5063;p37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64" name="Google Shape;5064;p37"/>
          <p:cNvGrpSpPr/>
          <p:nvPr/>
        </p:nvGrpSpPr>
        <p:grpSpPr>
          <a:xfrm>
            <a:off x="7160741" y="3432540"/>
            <a:ext cx="231303" cy="231303"/>
            <a:chOff x="1487200" y="4993750"/>
            <a:chExt cx="483125" cy="483125"/>
          </a:xfrm>
        </p:grpSpPr>
        <p:sp>
          <p:nvSpPr>
            <p:cNvPr id="5065" name="Google Shape;5065;p37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6" name="Google Shape;5066;p37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67" name="Google Shape;5067;p37"/>
          <p:cNvGrpSpPr/>
          <p:nvPr/>
        </p:nvGrpSpPr>
        <p:grpSpPr>
          <a:xfrm>
            <a:off x="7160731" y="3717492"/>
            <a:ext cx="231303" cy="231303"/>
            <a:chOff x="2081650" y="4993750"/>
            <a:chExt cx="483125" cy="483125"/>
          </a:xfrm>
        </p:grpSpPr>
        <p:sp>
          <p:nvSpPr>
            <p:cNvPr id="5068" name="Google Shape;5068;p37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9" name="Google Shape;5069;p37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70" name="Google Shape;5070;p37"/>
          <p:cNvGrpSpPr/>
          <p:nvPr/>
        </p:nvGrpSpPr>
        <p:grpSpPr>
          <a:xfrm>
            <a:off x="7449214" y="3147213"/>
            <a:ext cx="231303" cy="231303"/>
            <a:chOff x="2676100" y="4993750"/>
            <a:chExt cx="483125" cy="483125"/>
          </a:xfrm>
        </p:grpSpPr>
        <p:sp>
          <p:nvSpPr>
            <p:cNvPr id="5071" name="Google Shape;5071;p37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2" name="Google Shape;5072;p37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3" name="Google Shape;5073;p37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74" name="Google Shape;5074;p37"/>
          <p:cNvGrpSpPr/>
          <p:nvPr/>
        </p:nvGrpSpPr>
        <p:grpSpPr>
          <a:xfrm>
            <a:off x="7160711" y="4002402"/>
            <a:ext cx="231303" cy="231303"/>
            <a:chOff x="3270550" y="4993750"/>
            <a:chExt cx="483125" cy="483125"/>
          </a:xfrm>
        </p:grpSpPr>
        <p:sp>
          <p:nvSpPr>
            <p:cNvPr id="5075" name="Google Shape;5075;p37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6" name="Google Shape;5076;p37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7" name="Google Shape;5077;p37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078" name="Google Shape;5078;p37"/>
          <p:cNvSpPr/>
          <p:nvPr/>
        </p:nvSpPr>
        <p:spPr>
          <a:xfrm>
            <a:off x="7449253" y="3432563"/>
            <a:ext cx="231315" cy="231374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079" name="Google Shape;5079;p37"/>
          <p:cNvGrpSpPr/>
          <p:nvPr/>
        </p:nvGrpSpPr>
        <p:grpSpPr>
          <a:xfrm>
            <a:off x="7449179" y="3717456"/>
            <a:ext cx="231315" cy="231374"/>
            <a:chOff x="4459450" y="4993700"/>
            <a:chExt cx="483150" cy="483275"/>
          </a:xfrm>
        </p:grpSpPr>
        <p:sp>
          <p:nvSpPr>
            <p:cNvPr id="5080" name="Google Shape;5080;p37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81" name="Google Shape;5081;p37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82" name="Google Shape;5082;p37"/>
          <p:cNvGrpSpPr/>
          <p:nvPr/>
        </p:nvGrpSpPr>
        <p:grpSpPr>
          <a:xfrm>
            <a:off x="7449169" y="4002366"/>
            <a:ext cx="231315" cy="231374"/>
            <a:chOff x="5053900" y="4993700"/>
            <a:chExt cx="483150" cy="483275"/>
          </a:xfrm>
        </p:grpSpPr>
        <p:sp>
          <p:nvSpPr>
            <p:cNvPr id="5083" name="Google Shape;5083;p37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84" name="Google Shape;5084;p37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088" name="Shape 50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89" name="Google Shape;5089;p3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s"/>
              <a:t>I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090" name="Google Shape;5090;p38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5091" name="Google Shape;5091;p38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38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3" name="Google Shape;5093;p38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5094" name="Google Shape;5094;p38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5" name="Google Shape;5095;p38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6" name="Google Shape;5096;p38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5097" name="Google Shape;5097;p38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38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9" name="Google Shape;5099;p38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5100" name="Google Shape;5100;p38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1" name="Google Shape;5101;p38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02" name="Google Shape;5102;p38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03" name="Google Shape;5103;p38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5104" name="Google Shape;5104;p38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38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6" name="Google Shape;5106;p38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5107" name="Google Shape;5107;p38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38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38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38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1" name="Google Shape;5111;p38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5112" name="Google Shape;5112;p38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38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38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5" name="Google Shape;5115;p38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5116" name="Google Shape;5116;p38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38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38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38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0" name="Google Shape;5120;p38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1" name="Google Shape;5121;p38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5122" name="Google Shape;5122;p38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38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38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5" name="Google Shape;5125;p38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5126" name="Google Shape;5126;p38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38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8" name="Google Shape;5128;p38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5129" name="Google Shape;5129;p38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38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31" name="Google Shape;5131;p38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32" name="Google Shape;5132;p38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5133" name="Google Shape;5133;p38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38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5" name="Google Shape;5135;p38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5136" name="Google Shape;5136;p38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38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38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9" name="Google Shape;5139;p38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5140" name="Google Shape;5140;p38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1" name="Google Shape;5141;p38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42" name="Google Shape;5142;p38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43" name="Google Shape;5143;p38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5144" name="Google Shape;5144;p38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38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38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38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8" name="Google Shape;5148;p38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38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0" name="Google Shape;5150;p38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5151" name="Google Shape;5151;p38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38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3" name="Google Shape;5153;p38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5154" name="Google Shape;5154;p38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38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38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38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38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38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0" name="Google Shape;5160;p38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5161" name="Google Shape;5161;p38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38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38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4" name="Google Shape;5164;p38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5165" name="Google Shape;5165;p38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38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67" name="Google Shape;5167;p38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68" name="Google Shape;5168;p38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5169" name="Google Shape;5169;p38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38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1" name="Google Shape;5171;p38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5172" name="Google Shape;5172;p38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38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4" name="Google Shape;5174;p38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5175" name="Google Shape;5175;p38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38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7" name="Google Shape;5177;p38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5178" name="Google Shape;5178;p38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38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0" name="Google Shape;5180;p38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5181" name="Google Shape;5181;p38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38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38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4" name="Google Shape;5184;p38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5185" name="Google Shape;5185;p38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38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7" name="Google Shape;5187;p38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5188" name="Google Shape;5188;p38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9" name="Google Shape;5189;p38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38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38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38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38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38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95" name="Google Shape;5195;p38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96" name="Google Shape;5196;p38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97" name="Google Shape;5197;p38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5198" name="Google Shape;5198;p38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38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0" name="Google Shape;5200;p38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5201" name="Google Shape;5201;p38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38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3" name="Google Shape;5203;p38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5204" name="Google Shape;5204;p38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38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38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7" name="Google Shape;5207;p38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8" name="Google Shape;5208;p38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9" name="Google Shape;5209;p38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5210" name="Google Shape;5210;p38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38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38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38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4" name="Google Shape;5214;p38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5215" name="Google Shape;5215;p38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38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38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38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9" name="Google Shape;5219;p38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5220" name="Google Shape;5220;p38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221" name="Google Shape;5221;p38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5222" name="Google Shape;5222;p38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3" name="Google Shape;5223;p38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4" name="Google Shape;5224;p38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5" name="Google Shape;5225;p38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6" name="Google Shape;5226;p38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7" name="Google Shape;5227;p38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8" name="Google Shape;5228;p38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229" name="Google Shape;5229;p38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5230" name="Google Shape;5230;p38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38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2" name="Google Shape;5232;p38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5233" name="Google Shape;5233;p38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38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38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38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38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38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38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38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38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38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3" name="Google Shape;5243;p38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5244" name="Google Shape;5244;p38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38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6" name="Google Shape;5246;p38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5247" name="Google Shape;5247;p38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38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9" name="Google Shape;5249;p38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5250" name="Google Shape;5250;p38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38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2" name="Google Shape;5252;p38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5253" name="Google Shape;5253;p38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38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38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38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7" name="Google Shape;5257;p38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5258" name="Google Shape;5258;p38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38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0" name="Google Shape;5260;p38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5261" name="Google Shape;5261;p38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38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38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4" name="Google Shape;5264;p38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5265" name="Google Shape;5265;p38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38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38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38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69" name="Google Shape;5269;p38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70" name="Google Shape;5270;p38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5271" name="Google Shape;5271;p38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38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38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38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5" name="Google Shape;5275;p38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5276" name="Google Shape;5276;p38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38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78" name="Google Shape;5278;p38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79" name="Google Shape;5279;p38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5280" name="Google Shape;5280;p38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38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2" name="Google Shape;5282;p38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5283" name="Google Shape;5283;p38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38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38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86" name="Google Shape;5286;p38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87" name="Google Shape;5287;p38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5288" name="Google Shape;5288;p38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38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38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1" name="Google Shape;5291;p38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5292" name="Google Shape;5292;p38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38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38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38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38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38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38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38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38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1" name="Google Shape;5301;p38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5302" name="Google Shape;5302;p38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38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38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5" name="Google Shape;5305;p38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5306" name="Google Shape;5306;p38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38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38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9" name="Google Shape;5309;p38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5310" name="Google Shape;5310;p38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38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2" name="Google Shape;5312;p38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5313" name="Google Shape;5313;p38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38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38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38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38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38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38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38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38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2" name="Google Shape;5322;p38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5323" name="Google Shape;5323;p38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38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38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38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27" name="Google Shape;5327;p38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28" name="Google Shape;5328;p38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29" name="Google Shape;5329;p38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30" name="Google Shape;5330;p38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5331" name="Google Shape;5331;p38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38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38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38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38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38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38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38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38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38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38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38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38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38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5" name="Google Shape;5345;p38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5346" name="Google Shape;5346;p38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38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8" name="Google Shape;5348;p38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5349" name="Google Shape;5349;p38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0" name="Google Shape;5350;p38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38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2" name="Google Shape;5352;p38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5353" name="Google Shape;5353;p38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38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38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6" name="Google Shape;5356;p38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5357" name="Google Shape;5357;p38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38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38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0" name="Google Shape;5360;p38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38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2" name="Google Shape;5362;p38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5363" name="Google Shape;5363;p38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38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38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38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7" name="Google Shape;5367;p38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5368" name="Google Shape;5368;p38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9" name="Google Shape;5369;p38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70" name="Google Shape;5370;p38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71" name="Google Shape;5371;p38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5372" name="Google Shape;5372;p38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38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38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75" name="Google Shape;5375;p38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76" name="Google Shape;5376;p38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5377" name="Google Shape;5377;p38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38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9" name="Google Shape;5379;p38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5380" name="Google Shape;5380;p38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38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38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38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38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5" name="Google Shape;5385;p38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5386" name="Google Shape;5386;p38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38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38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38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38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91" name="Google Shape;5391;p38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92" name="Google Shape;5392;p38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5393" name="Google Shape;5393;p38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38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38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6" name="Google Shape;5396;p38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5397" name="Google Shape;5397;p38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38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38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38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38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38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3" name="Google Shape;5403;p38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5404" name="Google Shape;5404;p38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38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38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7" name="Google Shape;5407;p38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5408" name="Google Shape;5408;p38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38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38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1" name="Google Shape;5411;p38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5412" name="Google Shape;5412;p38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38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38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38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6" name="Google Shape;5416;p38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5417" name="Google Shape;5417;p38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38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9" name="Google Shape;5419;p38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5420" name="Google Shape;5420;p38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38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2" name="Google Shape;5422;p38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5423" name="Google Shape;5423;p38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38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38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38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7" name="Google Shape;5427;p38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5428" name="Google Shape;5428;p38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38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38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38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2" name="Google Shape;5432;p38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5433" name="Google Shape;5433;p38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38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38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38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38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38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38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0" name="Google Shape;5440;p38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5441" name="Google Shape;5441;p38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38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43" name="Google Shape;5443;p38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44" name="Google Shape;5444;p38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5445" name="Google Shape;5445;p38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38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38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38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49" name="Google Shape;5449;p38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50" name="Google Shape;5450;p38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5451" name="Google Shape;5451;p38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38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38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4" name="Google Shape;5454;p38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5455" name="Google Shape;5455;p38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38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38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38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38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38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38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2" name="Google Shape;5462;p38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5463" name="Google Shape;5463;p38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38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65" name="Google Shape;5465;p38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66" name="Google Shape;5466;p38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67" name="Google Shape;5467;p38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68" name="Google Shape;5468;p38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5469" name="Google Shape;5469;p38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38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38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38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3" name="Google Shape;5473;p38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5474" name="Google Shape;5474;p38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38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38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38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38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38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38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484" name="Shape 54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85" name="Google Shape;5485;p3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486" name="Google Shape;5486;p39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5487" name="Google Shape;5487;p39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39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39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39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1" name="Google Shape;5491;p39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5492" name="Google Shape;5492;p39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39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39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39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6" name="Google Shape;5496;p39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5497" name="Google Shape;5497;p39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39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39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39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1" name="Google Shape;5501;p39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5502" name="Google Shape;5502;p39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39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4" name="Google Shape;5504;p39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5505" name="Google Shape;5505;p39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39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39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39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9" name="Google Shape;5509;p39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5510" name="Google Shape;5510;p39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39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39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39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4" name="Google Shape;5514;p39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5515" name="Google Shape;5515;p39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39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7" name="Google Shape;5517;p39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5518" name="Google Shape;5518;p39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39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39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39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2" name="Google Shape;5522;p39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5523" name="Google Shape;5523;p39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39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39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39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7" name="Google Shape;5527;p39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5528" name="Google Shape;5528;p39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39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39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39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2" name="Google Shape;5532;p39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5533" name="Google Shape;5533;p39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39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39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39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7" name="Google Shape;5537;p39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5538" name="Google Shape;5538;p39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39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39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39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39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3" name="Google Shape;5543;p39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5544" name="Google Shape;5544;p39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39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6" name="Google Shape;5546;p39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5547" name="Google Shape;5547;p39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39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39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39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39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39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3" name="Google Shape;5553;p39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5554" name="Google Shape;5554;p39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39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39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39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8" name="Google Shape;5558;p39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5559" name="Google Shape;5559;p39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39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39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39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3" name="Google Shape;5563;p39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5564" name="Google Shape;5564;p39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39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39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39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8" name="Google Shape;5568;p39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5569" name="Google Shape;5569;p39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39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39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39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3" name="Google Shape;5573;p39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5574" name="Google Shape;5574;p39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39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39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39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39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9" name="Google Shape;5579;p39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5580" name="Google Shape;5580;p39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39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39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39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39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5" name="Google Shape;5585;p39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5586" name="Google Shape;5586;p39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39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39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39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0" name="Google Shape;5590;p39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5591" name="Google Shape;5591;p39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39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3" name="Google Shape;5593;p39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5594" name="Google Shape;5594;p39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39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39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39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39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9" name="Google Shape;5599;p39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5600" name="Google Shape;5600;p39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39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39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39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4" name="Google Shape;5604;p39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5605" name="Google Shape;5605;p39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39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39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39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9" name="Google Shape;5609;p39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5610" name="Google Shape;5610;p39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39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39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3" name="Google Shape;5613;p39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5614" name="Google Shape;5614;p39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39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6" name="Google Shape;5616;p39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5617" name="Google Shape;5617;p39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39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39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39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1" name="Google Shape;5621;p39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5622" name="Google Shape;5622;p39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39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39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39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6" name="Google Shape;5626;p39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5627" name="Google Shape;5627;p39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39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9" name="Google Shape;5629;p39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5630" name="Google Shape;5630;p39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39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39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3" name="Google Shape;5633;p39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5634" name="Google Shape;5634;p39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39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39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7" name="Google Shape;5637;p39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5638" name="Google Shape;5638;p39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39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39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1" name="Google Shape;5641;p39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5642" name="Google Shape;5642;p39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39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39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39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6" name="Google Shape;5646;p39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5647" name="Google Shape;5647;p39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39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39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39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1" name="Google Shape;5651;p39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5652" name="Google Shape;5652;p39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39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4" name="Google Shape;5654;p39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5655" name="Google Shape;5655;p39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39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39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8" name="Google Shape;5658;p39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5659" name="Google Shape;5659;p39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39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39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39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3" name="Google Shape;5663;p39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5664" name="Google Shape;5664;p39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39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39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39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8" name="Google Shape;5668;p39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5669" name="Google Shape;5669;p39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39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39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2" name="Google Shape;5672;p39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5673" name="Google Shape;5673;p39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39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39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39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7" name="Google Shape;5677;p39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5678" name="Google Shape;5678;p39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39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39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39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2" name="Google Shape;5682;p39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5683" name="Google Shape;5683;p39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39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39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39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39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8" name="Google Shape;5688;p39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5689" name="Google Shape;5689;p39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39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39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39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39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4" name="Google Shape;5694;p39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5695" name="Google Shape;5695;p39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39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7" name="Google Shape;5697;p39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5698" name="Google Shape;5698;p39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39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39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39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2" name="Google Shape;5702;p39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5703" name="Google Shape;5703;p39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39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39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39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7" name="Google Shape;5707;p39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5708" name="Google Shape;5708;p39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39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39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1" name="Google Shape;5711;p39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5712" name="Google Shape;5712;p39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39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39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39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39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39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39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9" name="Google Shape;5719;p39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5720" name="Google Shape;5720;p39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39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39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39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39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5" name="Google Shape;5725;p39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5726" name="Google Shape;5726;p39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39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39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39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0" name="Google Shape;5730;p39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5731" name="Google Shape;5731;p39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39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39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39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5" name="Google Shape;5735;p39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5736" name="Google Shape;5736;p39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39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39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39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39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1" name="Google Shape;5741;p39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5742" name="Google Shape;5742;p39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39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39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39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39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7" name="Google Shape;5747;p39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5748" name="Google Shape;5748;p39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39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39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39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39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39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39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39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6" name="Google Shape;5756;p39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5757" name="Google Shape;5757;p39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39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39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39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39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39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3" name="Google Shape;5763;p39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5764" name="Google Shape;5764;p39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39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39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39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8" name="Google Shape;5768;p39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5769" name="Google Shape;5769;p39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39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39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39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39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39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39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39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39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39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39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0" name="Google Shape;5780;p39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5781" name="Google Shape;5781;p39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39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39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39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39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39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7" name="Google Shape;5787;p39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5788" name="Google Shape;5788;p39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39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39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39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2" name="Google Shape;5792;p39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5793" name="Google Shape;5793;p39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39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39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39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7" name="Google Shape;5797;p39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5798" name="Google Shape;5798;p39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39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39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39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2" name="Google Shape;5802;p39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5803" name="Google Shape;5803;p39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39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39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39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7" name="Google Shape;5807;p39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5808" name="Google Shape;5808;p39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39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39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39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39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39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4" name="Google Shape;5814;p39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5815" name="Google Shape;5815;p39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39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39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8" name="Google Shape;5818;p39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5819" name="Google Shape;5819;p39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39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39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2" name="Google Shape;5822;p39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5823" name="Google Shape;5823;p39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39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39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39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39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39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39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39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1" name="Google Shape;5831;p39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5832" name="Google Shape;5832;p39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39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39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39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39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39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39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9" name="Google Shape;5839;p39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5840" name="Google Shape;5840;p39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39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39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39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4" name="Google Shape;5844;p39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5845" name="Google Shape;5845;p39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39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39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39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39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0" name="Google Shape;5850;p39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5851" name="Google Shape;5851;p39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39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39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39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39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39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39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39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9" name="Google Shape;5859;p39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5860" name="Google Shape;5860;p39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39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2" name="Google Shape;5862;p39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5863" name="Google Shape;5863;p39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39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39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39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39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8" name="Google Shape;5868;p39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5869" name="Google Shape;5869;p39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39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39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2" name="Google Shape;5872;p39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5873" name="Google Shape;5873;p39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39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39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39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39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39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39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39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1" name="Google Shape;5881;p39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5882" name="Google Shape;5882;p39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39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39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39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39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7" name="Google Shape;5887;p39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5888" name="Google Shape;5888;p39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39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39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39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39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39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39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5" name="Google Shape;5895;p39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5896" name="Google Shape;5896;p39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39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39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39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39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39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39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39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39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5" name="Google Shape;5905;p39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5906" name="Google Shape;5906;p39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7" name="Google Shape;5907;p39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39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39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39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39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39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3" name="Google Shape;5913;p39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5914" name="Google Shape;5914;p39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39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39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39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8" name="Google Shape;5918;p39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5919" name="Google Shape;5919;p39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39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39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39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39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39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39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6" name="Google Shape;5926;p39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5927" name="Google Shape;5927;p39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39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39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39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39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39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39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4" name="Google Shape;5934;p39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5935" name="Google Shape;5935;p39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39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39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39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39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39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39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42" name="Google Shape;5942;p39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43" name="Google Shape;5943;p39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44" name="Google Shape;5944;p39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5945" name="Google Shape;5945;p39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39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39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39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39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39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39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2" name="Google Shape;5952;p39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5953" name="Google Shape;5953;p39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39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39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39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39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39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39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39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1" name="Google Shape;5961;p39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5962" name="Google Shape;5962;p39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39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39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39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39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39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8" name="Google Shape;5968;p39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5969" name="Google Shape;5969;p39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39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39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39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39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4" name="Google Shape;5974;p39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5975" name="Google Shape;5975;p39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39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39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39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39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39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39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2" name="Google Shape;5982;p39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5983" name="Google Shape;5983;p39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39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39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39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39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39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9" name="Google Shape;5989;p39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5990" name="Google Shape;5990;p39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39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39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3" name="Google Shape;5993;p39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5994" name="Google Shape;5994;p39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39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39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39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39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39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39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39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2" name="Google Shape;6002;p39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6003" name="Google Shape;6003;p39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39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39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39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39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39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39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39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39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39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39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4" name="Google Shape;6014;p39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6015" name="Google Shape;6015;p39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39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39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39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39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39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1" name="Google Shape;6021;p39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6022" name="Google Shape;6022;p39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39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39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39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39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7" name="Google Shape;6027;p39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6028" name="Google Shape;6028;p39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39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39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39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39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39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39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39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6" name="Google Shape;6036;p39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6037" name="Google Shape;6037;p39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39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39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39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39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39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39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4" name="Google Shape;6044;p39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6045" name="Google Shape;6045;p39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39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39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39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39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39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39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39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3" name="Google Shape;6053;p39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6054" name="Google Shape;6054;p39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39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39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39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39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39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39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39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39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3" name="Google Shape;6063;p39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6064" name="Google Shape;6064;p39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39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39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39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39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069" name="Google Shape;6069;p39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070" name="Google Shape;6070;p39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071" name="Google Shape;6071;p39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39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73" name="Google Shape;6073;p39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077" name="Shape 60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78" name="Google Shape;6078;p4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079" name="Google Shape;6079;p40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6080" name="Google Shape;6080;p40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40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2" name="Google Shape;6082;p40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6083" name="Google Shape;6083;p40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40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5" name="Google Shape;6085;p40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6086" name="Google Shape;6086;p40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40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40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40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40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40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2" name="Google Shape;6092;p40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6093" name="Google Shape;6093;p40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40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5" name="Google Shape;6095;p40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6096" name="Google Shape;6096;p40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40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40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40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40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40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40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40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4" name="Google Shape;6104;p40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6105" name="Google Shape;6105;p40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40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7" name="Google Shape;6107;p40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6108" name="Google Shape;6108;p40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40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0" name="Google Shape;6110;p40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6111" name="Google Shape;6111;p40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40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3" name="Google Shape;6113;p40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6114" name="Google Shape;6114;p40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40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16" name="Google Shape;6116;p40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17" name="Google Shape;6117;p40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6118" name="Google Shape;6118;p40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40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0" name="Google Shape;6120;p40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6121" name="Google Shape;6121;p40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40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3" name="Google Shape;6123;p40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6124" name="Google Shape;6124;p40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40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6" name="Google Shape;6126;p40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6127" name="Google Shape;6127;p40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40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40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40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40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40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3" name="Google Shape;6133;p40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6134" name="Google Shape;6134;p40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40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40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7" name="Google Shape;6137;p40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6138" name="Google Shape;6138;p40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40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40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40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2" name="Google Shape;6142;p40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6143" name="Google Shape;6143;p40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40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40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40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47" name="Google Shape;6147;p40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48" name="Google Shape;6148;p40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6149" name="Google Shape;6149;p40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40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40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52" name="Google Shape;6152;p40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53" name="Google Shape;6153;p40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6154" name="Google Shape;6154;p40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40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40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40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40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40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40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61" name="Google Shape;6161;p40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62" name="Google Shape;6162;p40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63" name="Google Shape;6163;p40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6164" name="Google Shape;6164;p40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40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40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7" name="Google Shape;6167;p40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6168" name="Google Shape;6168;p40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40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40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40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2" name="Google Shape;6172;p40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6173" name="Google Shape;6173;p40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40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40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6" name="Google Shape;6176;p40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6177" name="Google Shape;6177;p40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40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40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0" name="Google Shape;6180;p40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6181" name="Google Shape;6181;p40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40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40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40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40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40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40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88" name="Google Shape;6188;p40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89" name="Google Shape;6189;p40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90" name="Google Shape;6190;p40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91" name="Google Shape;6191;p40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92" name="Google Shape;6192;p40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93" name="Google Shape;6193;p40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6194" name="Google Shape;6194;p40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40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40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7" name="Google Shape;6197;p40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6198" name="Google Shape;6198;p40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40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40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40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40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3" name="Google Shape;6203;p40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6204" name="Google Shape;6204;p40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40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6" name="Google Shape;6206;p40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6207" name="Google Shape;6207;p40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40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40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40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40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40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13" name="Google Shape;6213;p40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14" name="Google Shape;6214;p40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6215" name="Google Shape;6215;p40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40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40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40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40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40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40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2" name="Google Shape;6222;p40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6223" name="Google Shape;6223;p40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40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40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40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7" name="Google Shape;6227;p40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6228" name="Google Shape;6228;p40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40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40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40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40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40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40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35" name="Google Shape;6235;p40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36" name="Google Shape;6236;p40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6237" name="Google Shape;6237;p40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40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40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40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41" name="Google Shape;6241;p40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42" name="Google Shape;6242;p40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6243" name="Google Shape;6243;p40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40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5" name="Google Shape;6245;p40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6246" name="Google Shape;6246;p40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40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40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40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40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1" name="Google Shape;6251;p40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6252" name="Google Shape;6252;p40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40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40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40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40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40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40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59" name="Google Shape;6259;p40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60" name="Google Shape;6260;p40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6261" name="Google Shape;6261;p40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40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40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40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5" name="Google Shape;6265;p40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6266" name="Google Shape;6266;p40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40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40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40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70" name="Google Shape;6270;p40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71" name="Google Shape;6271;p40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6272" name="Google Shape;6272;p40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40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40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5" name="Google Shape;6275;p40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6276" name="Google Shape;6276;p40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40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40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40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0" name="Google Shape;6280;p40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6281" name="Google Shape;6281;p40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40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40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40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40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6" name="Google Shape;6286;p40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6287" name="Google Shape;6287;p40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40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40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0" name="Google Shape;6290;p40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6291" name="Google Shape;6291;p40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40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40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40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40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40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40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40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40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40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1" name="Google Shape;6301;p40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6302" name="Google Shape;6302;p40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40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40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40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6" name="Google Shape;6306;p40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6307" name="Google Shape;6307;p40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40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40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40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40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2" name="Google Shape;6312;p40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6313" name="Google Shape;6313;p40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40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40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40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7" name="Google Shape;6317;p40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6318" name="Google Shape;6318;p40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40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0" name="Google Shape;6320;p40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6321" name="Google Shape;6321;p40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40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40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40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40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6" name="Google Shape;6326;p40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6327" name="Google Shape;6327;p40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40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40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40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40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40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40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40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40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40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7" name="Google Shape;6337;p40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6338" name="Google Shape;6338;p40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40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0" name="Google Shape;6340;p40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6341" name="Google Shape;6341;p40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40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40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4" name="Google Shape;6344;p40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6345" name="Google Shape;6345;p40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40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40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40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40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40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40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40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40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4" name="Google Shape;6354;p40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6355" name="Google Shape;6355;p40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40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40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8" name="Google Shape;6358;p40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6359" name="Google Shape;6359;p40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40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40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40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3" name="Google Shape;6363;p40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6364" name="Google Shape;6364;p40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40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40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40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40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9" name="Google Shape;6369;p40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6370" name="Google Shape;6370;p40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40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40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40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40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5" name="Google Shape;6375;p40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6376" name="Google Shape;6376;p40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40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8" name="Google Shape;6378;p40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6379" name="Google Shape;6379;p40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40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40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40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40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4" name="Google Shape;6384;p40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6385" name="Google Shape;6385;p40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40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40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40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40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40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40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40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40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4" name="Google Shape;6394;p40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6395" name="Google Shape;6395;p40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40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40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40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40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40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40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40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40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40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40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6" name="Google Shape;6406;p40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6407" name="Google Shape;6407;p40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40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40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40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1" name="Google Shape;6411;p40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6412" name="Google Shape;6412;p40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40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40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40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40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40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8" name="Google Shape;6418;p40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6419" name="Google Shape;6419;p40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40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40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40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40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40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5" name="Google Shape;6425;p40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6426" name="Google Shape;6426;p40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40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40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40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40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40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40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40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4" name="Google Shape;6434;p40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6435" name="Google Shape;6435;p40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40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40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40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40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40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1" name="Google Shape;6441;p40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6442" name="Google Shape;6442;p40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40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40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40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6" name="Google Shape;6446;p40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6447" name="Google Shape;6447;p40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40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40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40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40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40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40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40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40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40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7" name="Google Shape;6457;p40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6458" name="Google Shape;6458;p40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40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40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40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40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40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4" name="Google Shape;6464;p40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6465" name="Google Shape;6465;p40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40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40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40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40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40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40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2" name="Google Shape;6472;p40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6473" name="Google Shape;6473;p40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40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40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40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40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40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40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40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40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40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40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4" name="Google Shape;6484;p40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6485" name="Google Shape;6485;p40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40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40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40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40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40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40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2" name="Google Shape;6492;p40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6493" name="Google Shape;6493;p40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40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40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40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40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40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40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40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40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40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40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40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40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6" name="Google Shape;6506;p40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6507" name="Google Shape;6507;p40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40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40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40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40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2" name="Google Shape;6512;p40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6513" name="Google Shape;6513;p40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40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40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40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40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8" name="Google Shape;6518;p40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6519" name="Google Shape;6519;p40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40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40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2" name="Google Shape;6522;p40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6523" name="Google Shape;6523;p40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40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5" name="Google Shape;6525;p40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6526" name="Google Shape;6526;p40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40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40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40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40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40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2" name="Google Shape;6532;p40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6533" name="Google Shape;6533;p40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40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40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6" name="Google Shape;6536;p40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6537" name="Google Shape;6537;p40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40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40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40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1" name="Google Shape;6541;p40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6542" name="Google Shape;6542;p40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40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40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40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40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40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40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40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40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40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2" name="Google Shape;6552;p40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6553" name="Google Shape;6553;p40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40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40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40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40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40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9" name="Google Shape;6559;p40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6560" name="Google Shape;6560;p40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40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40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40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40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40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6" name="Google Shape;6566;p40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6567" name="Google Shape;6567;p40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40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40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40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40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40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3" name="Google Shape;6573;p40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6574" name="Google Shape;6574;p40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40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40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40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8" name="Google Shape;6578;p40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6579" name="Google Shape;6579;p40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40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40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2" name="Google Shape;6582;p40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6583" name="Google Shape;6583;p40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4" name="Google Shape;6584;p40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40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40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40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40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9" name="Google Shape;6589;p40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6590" name="Google Shape;6590;p40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40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40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40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4" name="Google Shape;6594;p40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6595" name="Google Shape;6595;p40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40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40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8" name="Google Shape;6598;p40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6599" name="Google Shape;6599;p40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40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40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602" name="Google Shape;6602;p40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6603" name="Google Shape;6603;p40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6604" name="Google Shape;6604;p40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40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40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40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40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612" name="Shape 66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13" name="Google Shape;6613;p4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</a:t>
            </a:r>
            <a:r>
              <a:rPr lang="es"/>
              <a:t>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614" name="Google Shape;6614;p41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15" name="Google Shape;6615;p41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16" name="Google Shape;6616;p41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17" name="Google Shape;6617;p41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6618" name="Google Shape;6618;p41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41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41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41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2" name="Google Shape;6622;p41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6623" name="Google Shape;6623;p41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41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25" name="Google Shape;6625;p41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26" name="Google Shape;6626;p41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27" name="Google Shape;6627;p41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28" name="Google Shape;6628;p41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29" name="Google Shape;6629;p41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30" name="Google Shape;6630;p41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31" name="Google Shape;6631;p41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6632" name="Google Shape;6632;p41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41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41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5" name="Google Shape;6635;p41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6636" name="Google Shape;6636;p41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41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8" name="Google Shape;6638;p41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6639" name="Google Shape;6639;p41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41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41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41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41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44" name="Google Shape;6644;p41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45" name="Google Shape;6645;p41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46" name="Google Shape;6646;p41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47" name="Google Shape;6647;p41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48" name="Google Shape;6648;p41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49" name="Google Shape;6649;p41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6650" name="Google Shape;6650;p41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41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52" name="Google Shape;6652;p41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53" name="Google Shape;6653;p41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54" name="Google Shape;6654;p41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6655" name="Google Shape;6655;p41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41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41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41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59" name="Google Shape;6659;p41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60" name="Google Shape;6660;p41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61" name="Google Shape;6661;p41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62" name="Google Shape;6662;p41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63" name="Google Shape;6663;p41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64" name="Google Shape;6664;p41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65" name="Google Shape;6665;p41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6666" name="Google Shape;6666;p41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41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8" name="Google Shape;6668;p41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6669" name="Google Shape;6669;p41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41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1" name="Google Shape;6671;p41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6672" name="Google Shape;6672;p41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41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74" name="Google Shape;6674;p41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75" name="Google Shape;6675;p41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6676" name="Google Shape;6676;p41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41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78" name="Google Shape;6678;p41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79" name="Google Shape;6679;p41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6680" name="Google Shape;6680;p41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41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41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41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4" name="Google Shape;6684;p41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6685" name="Google Shape;6685;p41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41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41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41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9" name="Google Shape;6689;p41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6690" name="Google Shape;6690;p41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41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2" name="Google Shape;6692;p41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6693" name="Google Shape;6693;p41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41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95" name="Google Shape;6695;p41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96" name="Google Shape;6696;p41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97" name="Google Shape;6697;p41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6698" name="Google Shape;6698;p41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41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41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41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41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03" name="Google Shape;6703;p41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04" name="Google Shape;6704;p41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6705" name="Google Shape;6705;p41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41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7" name="Google Shape;6707;p41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6708" name="Google Shape;6708;p41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41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41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1" name="Google Shape;6711;p41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6712" name="Google Shape;6712;p41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41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4" name="Google Shape;6714;p41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6715" name="Google Shape;6715;p41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41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17" name="Google Shape;6717;p41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18" name="Google Shape;6718;p41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6719" name="Google Shape;6719;p41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41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41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2" name="Google Shape;6722;p41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6723" name="Google Shape;6723;p41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41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41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41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41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28" name="Google Shape;6728;p41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29" name="Google Shape;6729;p41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30" name="Google Shape;6730;p41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6731" name="Google Shape;6731;p41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41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41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4" name="Google Shape;6734;p41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6735" name="Google Shape;6735;p41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41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41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8" name="Google Shape;6738;p41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6739" name="Google Shape;6739;p41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41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41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2" name="Google Shape;6742;p41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6743" name="Google Shape;6743;p41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41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41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41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7" name="Google Shape;6747;p41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6748" name="Google Shape;6748;p41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41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41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51" name="Google Shape;6751;p41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52" name="Google Shape;6752;p41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6753" name="Google Shape;6753;p41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41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5" name="Google Shape;6755;p41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6756" name="Google Shape;6756;p41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41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58" name="Google Shape;6758;p41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59" name="Google Shape;6759;p41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60" name="Google Shape;6760;p41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6761" name="Google Shape;6761;p41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41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41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41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5" name="Google Shape;6765;p41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6766" name="Google Shape;6766;p41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41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68" name="Google Shape;6768;p41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69" name="Google Shape;6769;p41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6770" name="Google Shape;6770;p41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41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41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41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41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41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6" name="Google Shape;6776;p41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6777" name="Google Shape;6777;p41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41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41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41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41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41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41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4" name="Google Shape;6784;p41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6785" name="Google Shape;6785;p41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41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7" name="Google Shape;6787;p41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6788" name="Google Shape;6788;p41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41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41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41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2" name="Google Shape;6792;p41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6793" name="Google Shape;6793;p41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41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41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96" name="Google Shape;6796;p41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97" name="Google Shape;6797;p41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6798" name="Google Shape;6798;p41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41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00" name="Google Shape;6800;p41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01" name="Google Shape;6801;p41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02" name="Google Shape;6802;p41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6803" name="Google Shape;6803;p41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41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5" name="Google Shape;6805;p41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6806" name="Google Shape;6806;p41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41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41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41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0" name="Google Shape;6810;p41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6811" name="Google Shape;6811;p41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41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41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14" name="Google Shape;6814;p41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15" name="Google Shape;6815;p41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6816" name="Google Shape;6816;p41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41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41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9" name="Google Shape;6819;p41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6820" name="Google Shape;6820;p41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41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41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41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4" name="Google Shape;6824;p41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6825" name="Google Shape;6825;p41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41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7" name="Google Shape;6827;p41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6828" name="Google Shape;6828;p41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41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0" name="Google Shape;6830;p41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6831" name="Google Shape;6831;p41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41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41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41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41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6" name="Google Shape;6836;p41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6837" name="Google Shape;6837;p41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41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41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41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41" name="Google Shape;6841;p41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42" name="Google Shape;6842;p41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43" name="Google Shape;6843;p41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6844" name="Google Shape;6844;p41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41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6" name="Google Shape;6846;p41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6847" name="Google Shape;6847;p41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41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9" name="Google Shape;6849;p41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6850" name="Google Shape;6850;p41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41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2" name="Google Shape;6852;p41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6853" name="Google Shape;6853;p41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41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41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41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41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41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41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41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1" name="Google Shape;6861;p41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6862" name="Google Shape;6862;p41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41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64" name="Google Shape;6864;p41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65" name="Google Shape;6865;p41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6866" name="Google Shape;6866;p41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41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8" name="Google Shape;6868;p41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6869" name="Google Shape;6869;p41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41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1" name="Google Shape;6871;p41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6872" name="Google Shape;6872;p41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41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41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5" name="Google Shape;6875;p41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6876" name="Google Shape;6876;p41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41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78" name="Google Shape;6878;p41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79" name="Google Shape;6879;p41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6880" name="Google Shape;6880;p41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41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41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3" name="Google Shape;6883;p41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6884" name="Google Shape;6884;p41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41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6" name="Google Shape;6886;p41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6887" name="Google Shape;6887;p41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41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9" name="Google Shape;6889;p41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6890" name="Google Shape;6890;p41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41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41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93" name="Google Shape;6893;p41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897" name="Shape 68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98" name="Google Shape;6898;p4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899" name="Google Shape;6899;p42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6900" name="Google Shape;6900;p42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42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2" name="Google Shape;6902;p42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6903" name="Google Shape;6903;p42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42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42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6" name="Google Shape;6906;p42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6907" name="Google Shape;6907;p42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42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42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42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42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2" name="Google Shape;6912;p42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6913" name="Google Shape;6913;p42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42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42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42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17" name="Google Shape;6917;p42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18" name="Google Shape;6918;p42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6919" name="Google Shape;6919;p42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42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42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2" name="Google Shape;6922;p42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6923" name="Google Shape;6923;p42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42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42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6" name="Google Shape;6926;p42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6927" name="Google Shape;6927;p42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42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29" name="Google Shape;6929;p42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30" name="Google Shape;6930;p42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6931" name="Google Shape;6931;p42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42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42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34" name="Google Shape;6934;p42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35" name="Google Shape;6935;p42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6936" name="Google Shape;6936;p42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42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42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42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0" name="Google Shape;6940;p42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6941" name="Google Shape;6941;p42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42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42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42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5" name="Google Shape;6945;p42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6946" name="Google Shape;6946;p42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42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42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9" name="Google Shape;6949;p42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6950" name="Google Shape;6950;p42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42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2" name="Google Shape;6952;p42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6953" name="Google Shape;6953;p42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42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55" name="Google Shape;6955;p42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56" name="Google Shape;6956;p42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6957" name="Google Shape;6957;p42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42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59" name="Google Shape;6959;p42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60" name="Google Shape;6960;p42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6961" name="Google Shape;6961;p42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42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42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4" name="Google Shape;6964;p42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6965" name="Google Shape;6965;p42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42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42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42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9" name="Google Shape;6969;p42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6970" name="Google Shape;6970;p42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42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42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42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74" name="Google Shape;6974;p42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75" name="Google Shape;6975;p42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6976" name="Google Shape;6976;p42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42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42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79" name="Google Shape;6979;p42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80" name="Google Shape;6980;p42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6981" name="Google Shape;6981;p42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42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42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42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42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42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42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42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42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42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42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2" name="Google Shape;6992;p42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6993" name="Google Shape;6993;p42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42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42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96" name="Google Shape;6996;p42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97" name="Google Shape;6997;p42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98" name="Google Shape;6998;p42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6999" name="Google Shape;6999;p42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42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42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2" name="Google Shape;7002;p42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7003" name="Google Shape;7003;p42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42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42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6" name="Google Shape;7006;p42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7007" name="Google Shape;7007;p42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42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42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0" name="Google Shape;7010;p42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7011" name="Google Shape;7011;p42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42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13" name="Google Shape;7013;p42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14" name="Google Shape;7014;p42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15" name="Google Shape;7015;p42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7016" name="Google Shape;7016;p42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42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42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42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42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42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42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42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42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42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6" name="Google Shape;7026;p42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7" name="Google Shape;7027;p42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7028" name="Google Shape;7028;p42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42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42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1" name="Google Shape;7031;p42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7032" name="Google Shape;7032;p42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42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42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42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36" name="Google Shape;7036;p42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37" name="Google Shape;7037;p42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7038" name="Google Shape;7038;p42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42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0" name="Google Shape;7040;p42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7041" name="Google Shape;7041;p42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42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42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42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42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6" name="Google Shape;7046;p42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7047" name="Google Shape;7047;p42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42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42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42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51" name="Google Shape;7051;p42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52" name="Google Shape;7052;p42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53" name="Google Shape;7053;p42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54" name="Google Shape;7054;p42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7055" name="Google Shape;7055;p42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42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7" name="Google Shape;7057;p42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7058" name="Google Shape;7058;p42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42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42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42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2" name="Google Shape;7062;p42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7063" name="Google Shape;7063;p42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42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42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6" name="Google Shape;7066;p42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7067" name="Google Shape;7067;p42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42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42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0" name="Google Shape;7070;p42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7071" name="Google Shape;7071;p42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42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42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42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42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42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42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8" name="Google Shape;7078;p42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7079" name="Google Shape;7079;p42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0" name="Google Shape;7080;p42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42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42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42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42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42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86" name="Google Shape;7086;p42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87" name="Google Shape;7087;p42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7088" name="Google Shape;7088;p42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42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42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42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42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3" name="Google Shape;7093;p42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7094" name="Google Shape;7094;p42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42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42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42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42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9" name="Google Shape;7099;p42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7100" name="Google Shape;7100;p42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42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42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3" name="Google Shape;7103;p42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7104" name="Google Shape;7104;p42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42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42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42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08" name="Google Shape;7108;p42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09" name="Google Shape;7109;p42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10" name="Google Shape;7110;p42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7111" name="Google Shape;7111;p42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42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42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4" name="Google Shape;7114;p42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42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6" name="Google Shape;7116;p42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7117" name="Google Shape;7117;p42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8" name="Google Shape;7118;p42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42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42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42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42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42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4" name="Google Shape;7124;p42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7125" name="Google Shape;7125;p42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42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42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8" name="Google Shape;7128;p42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7129" name="Google Shape;7129;p42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42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42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42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42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42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42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42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7" name="Google Shape;7137;p42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7138" name="Google Shape;7138;p42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42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42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42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42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42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4" name="Google Shape;7144;p42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5" name="Google Shape;7145;p42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7146" name="Google Shape;7146;p42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42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8" name="Google Shape;7148;p42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7149" name="Google Shape;7149;p42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42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42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42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42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42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42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42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42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42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9" name="Google Shape;7159;p42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7160" name="Google Shape;7160;p42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42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42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42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4" name="Google Shape;7164;p42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7165" name="Google Shape;7165;p42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42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42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42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42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42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42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2" name="Google Shape;7172;p42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7173" name="Google Shape;7173;p42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42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42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6" name="Google Shape;7176;p42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7177" name="Google Shape;7177;p42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42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9" name="Google Shape;7179;p42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42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42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42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3" name="Google Shape;7183;p42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7184" name="Google Shape;7184;p42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42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42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42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8" name="Google Shape;7188;p42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7189" name="Google Shape;7189;p42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42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1" name="Google Shape;7191;p42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7192" name="Google Shape;7192;p42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42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4" name="Google Shape;7194;p42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7195" name="Google Shape;7195;p42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42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42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42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42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42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42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2" name="Google Shape;7202;p42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7203" name="Google Shape;7203;p42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42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42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42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42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8" name="Google Shape;7208;p42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7209" name="Google Shape;7209;p42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42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42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42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3" name="Google Shape;7213;p42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7214" name="Google Shape;7214;p42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42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42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42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8" name="Google Shape;7218;p42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7219" name="Google Shape;7219;p42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42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42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42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3" name="Google Shape;7223;p42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7224" name="Google Shape;7224;p42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42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6" name="Google Shape;7226;p42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7227" name="Google Shape;7227;p42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42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42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42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42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2" name="Google Shape;7232;p42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7233" name="Google Shape;7233;p42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42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42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42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42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42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42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0" name="Google Shape;7240;p42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7241" name="Google Shape;7241;p42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42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42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44" name="Google Shape;7244;p42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45" name="Google Shape;7245;p42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7246" name="Google Shape;7246;p42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42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42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42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42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1" name="Google Shape;7251;p42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7252" name="Google Shape;7252;p42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42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42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42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42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7" name="Google Shape;7257;p42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7258" name="Google Shape;7258;p42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42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42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1" name="Google Shape;7261;p42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42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42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42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42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42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7" name="Google Shape;7267;p42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7268" name="Google Shape;7268;p42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42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42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42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42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42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42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42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6" name="Google Shape;7276;p42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7277" name="Google Shape;7277;p42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42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42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42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1" name="Google Shape;7281;p42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7282" name="Google Shape;7282;p42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42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4" name="Google Shape;7284;p42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7285" name="Google Shape;7285;p42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42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42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42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42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42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1" name="Google Shape;7291;p42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7292" name="Google Shape;7292;p42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42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42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42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6" name="Google Shape;7296;p42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7297" name="Google Shape;7297;p42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42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42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0" name="Google Shape;7300;p42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7301" name="Google Shape;7301;p42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42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42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42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42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42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42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8" name="Google Shape;7308;p42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7309" name="Google Shape;7309;p42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42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1" name="Google Shape;7311;p42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7312" name="Google Shape;7312;p42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42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4" name="Google Shape;7314;p42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7315" name="Google Shape;7315;p42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42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7" name="Google Shape;7317;p42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7318" name="Google Shape;7318;p42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42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42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42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42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42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42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5" name="Google Shape;7325;p42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7326" name="Google Shape;7326;p42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42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8" name="Google Shape;7328;p42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7329" name="Google Shape;7329;p42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42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31" name="Google Shape;7331;p42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32" name="Google Shape;7332;p42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7333" name="Google Shape;7333;p42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42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42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339" name="Shape 73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40" name="Google Shape;7340;p4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341" name="Google Shape;7341;p43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42" name="Google Shape;7342;p43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7343" name="Google Shape;7343;p43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43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5" name="Google Shape;7345;p43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7346" name="Google Shape;7346;p43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43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43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9" name="Google Shape;7349;p43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7350" name="Google Shape;7350;p43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43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43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43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43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5" name="Google Shape;7355;p43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7356" name="Google Shape;7356;p43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43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43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43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43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1" name="Google Shape;7361;p43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7362" name="Google Shape;7362;p43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43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43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43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43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43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43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43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43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43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43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43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4" name="Google Shape;7374;p43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7375" name="Google Shape;7375;p43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43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7" name="Google Shape;7377;p43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7378" name="Google Shape;7378;p43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43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43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43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82" name="Google Shape;7382;p43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83" name="Google Shape;7383;p43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7384" name="Google Shape;7384;p43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43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43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43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43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43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90" name="Google Shape;7390;p43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91" name="Google Shape;7391;p43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92" name="Google Shape;7392;p43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7393" name="Google Shape;7393;p43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43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43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43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43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8" name="Google Shape;7398;p43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7399" name="Google Shape;7399;p43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43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43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43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43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43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43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43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7" name="Google Shape;7407;p43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7408" name="Google Shape;7408;p43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43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0" name="Google Shape;7410;p43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7411" name="Google Shape;7411;p43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43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43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4" name="Google Shape;7414;p43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7415" name="Google Shape;7415;p43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43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7" name="Google Shape;7417;p43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7418" name="Google Shape;7418;p43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43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43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43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43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43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43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5" name="Google Shape;7425;p43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7426" name="Google Shape;7426;p43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43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8" name="Google Shape;7428;p43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7429" name="Google Shape;7429;p43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43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43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2" name="Google Shape;7432;p43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7433" name="Google Shape;7433;p43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43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5" name="Google Shape;7435;p43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7436" name="Google Shape;7436;p43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43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43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39" name="Google Shape;7439;p43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40" name="Google Shape;7440;p43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41" name="Google Shape;7441;p43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7442" name="Google Shape;7442;p43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43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43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43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43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43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48" name="Google Shape;7448;p43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49" name="Google Shape;7449;p43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7450" name="Google Shape;7450;p43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43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43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3" name="Google Shape;7453;p43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7454" name="Google Shape;7454;p43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43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56" name="Google Shape;7456;p43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57" name="Google Shape;7457;p43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7458" name="Google Shape;7458;p43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43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43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1" name="Google Shape;7461;p43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7462" name="Google Shape;7462;p43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43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64" name="Google Shape;7464;p43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65" name="Google Shape;7465;p43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66" name="Google Shape;7466;p43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67" name="Google Shape;7467;p43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7468" name="Google Shape;7468;p43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43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70" name="Google Shape;7470;p43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71" name="Google Shape;7471;p43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7472" name="Google Shape;7472;p43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43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74" name="Google Shape;7474;p43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75" name="Google Shape;7475;p43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76" name="Google Shape;7476;p43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77" name="Google Shape;7477;p43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7478" name="Google Shape;7478;p43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43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43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1" name="Google Shape;7481;p43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7482" name="Google Shape;7482;p43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43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4" name="Google Shape;7484;p43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7485" name="Google Shape;7485;p43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43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87" name="Google Shape;7487;p43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88" name="Google Shape;7488;p43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7489" name="Google Shape;7489;p43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43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43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43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43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43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43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43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43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98" name="Google Shape;7498;p43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99" name="Google Shape;7499;p43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7500" name="Google Shape;7500;p43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43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43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43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4" name="Google Shape;7504;p43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7505" name="Google Shape;7505;p43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43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7" name="Google Shape;7507;p43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7508" name="Google Shape;7508;p43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43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10" name="Google Shape;7510;p43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11" name="Google Shape;7511;p43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7512" name="Google Shape;7512;p43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43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43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5" name="Google Shape;7515;p43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7516" name="Google Shape;7516;p43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43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43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43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43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43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2" name="Google Shape;7522;p43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7523" name="Google Shape;7523;p43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43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5" name="Google Shape;7525;p43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7526" name="Google Shape;7526;p43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43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8" name="Google Shape;7528;p43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7529" name="Google Shape;7529;p43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43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43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43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43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4" name="Google Shape;7534;p43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7535" name="Google Shape;7535;p43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43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43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43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39" name="Google Shape;7539;p43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40" name="Google Shape;7540;p43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7541" name="Google Shape;7541;p43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43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43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43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5" name="Google Shape;7545;p43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7546" name="Google Shape;7546;p43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43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43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9" name="Google Shape;7549;p43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7550" name="Google Shape;7550;p43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43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43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3" name="Google Shape;7553;p43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7554" name="Google Shape;7554;p43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43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43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43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43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43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43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43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43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63" name="Google Shape;7563;p43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64" name="Google Shape;7564;p43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7565" name="Google Shape;7565;p43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43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43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8" name="Google Shape;7568;p43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7569" name="Google Shape;7569;p43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43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1" name="Google Shape;7571;p43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7572" name="Google Shape;7572;p43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43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74" name="Google Shape;7574;p43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75" name="Google Shape;7575;p43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7576" name="Google Shape;7576;p43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43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8" name="Google Shape;7578;p43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7579" name="Google Shape;7579;p43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43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1" name="Google Shape;7581;p43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7582" name="Google Shape;7582;p43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43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4" name="Google Shape;7584;p43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7585" name="Google Shape;7585;p43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43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7" name="Google Shape;7587;p43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7588" name="Google Shape;7588;p43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43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43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43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2" name="Google Shape;7592;p43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7593" name="Google Shape;7593;p43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43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5" name="Google Shape;7595;p43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7596" name="Google Shape;7596;p43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43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8" name="Google Shape;7598;p43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7599" name="Google Shape;7599;p43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43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43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43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43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4" name="Google Shape;7604;p43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7605" name="Google Shape;7605;p43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43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43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43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43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43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43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43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3" name="Google Shape;7613;p43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7614" name="Google Shape;7614;p43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43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43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7" name="Google Shape;7617;p43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7618" name="Google Shape;7618;p43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43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43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43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2" name="Google Shape;7622;p43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7623" name="Google Shape;7623;p43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43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25" name="Google Shape;7625;p43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26" name="Google Shape;7626;p43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7627" name="Google Shape;7627;p43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43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43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43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1" name="Google Shape;7631;p43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7632" name="Google Shape;7632;p43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43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43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43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6" name="Google Shape;7636;p43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7637" name="Google Shape;7637;p43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43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43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0" name="Google Shape;7640;p43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7641" name="Google Shape;7641;p43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43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3" name="Google Shape;7643;p43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7644" name="Google Shape;7644;p43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43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43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7" name="Google Shape;7647;p43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7648" name="Google Shape;7648;p43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43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0" name="Google Shape;7650;p43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7651" name="Google Shape;7651;p43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43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3" name="Google Shape;7653;p43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7654" name="Google Shape;7654;p43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43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43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43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58" name="Google Shape;7658;p43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59" name="Google Shape;7659;p43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7660" name="Google Shape;7660;p43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43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43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63" name="Google Shape;7663;p43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64" name="Google Shape;7664;p43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7665" name="Google Shape;7665;p43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43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43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68" name="Google Shape;7668;p43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69" name="Google Shape;7669;p43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7670" name="Google Shape;7670;p43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43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43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3" name="Google Shape;7673;p43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7674" name="Google Shape;7674;p43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43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43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7" name="Google Shape;7677;p43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7678" name="Google Shape;7678;p43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43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43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43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43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83" name="Google Shape;7683;p43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84" name="Google Shape;7684;p43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7685" name="Google Shape;7685;p43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43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43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88" name="Google Shape;7688;p43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89" name="Google Shape;7689;p43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7690" name="Google Shape;7690;p43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43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43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43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43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43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43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43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43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43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43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01" name="Google Shape;7701;p43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705" name="Shape 77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06" name="Google Shape;7706;p4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707" name="Google Shape;7707;p44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08" name="Google Shape;7708;p44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7709" name="Google Shape;7709;p44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44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44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2" name="Google Shape;7712;p44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7713" name="Google Shape;7713;p44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44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44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44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44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44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44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44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44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44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44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44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25" name="Google Shape;7725;p44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26" name="Google Shape;7726;p44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27" name="Google Shape;7727;p44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28" name="Google Shape;7728;p44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7729" name="Google Shape;7729;p44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44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44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44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33" name="Google Shape;7733;p44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34" name="Google Shape;7734;p44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7735" name="Google Shape;7735;p44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44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44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44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44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40" name="Google Shape;7740;p44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41" name="Google Shape;7741;p44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42" name="Google Shape;7742;p44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43" name="Google Shape;7743;p44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7744" name="Google Shape;7744;p44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44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6" name="Google Shape;7746;p44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7747" name="Google Shape;7747;p44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44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44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44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51" name="Google Shape;7751;p44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52" name="Google Shape;7752;p44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53" name="Google Shape;7753;p44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7754" name="Google Shape;7754;p44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44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44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57" name="Google Shape;7757;p44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58" name="Google Shape;7758;p44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7759" name="Google Shape;7759;p44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44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44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62" name="Google Shape;7762;p44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63" name="Google Shape;7763;p44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64" name="Google Shape;7764;p44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7765" name="Google Shape;7765;p44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44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7" name="Google Shape;7767;p44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7768" name="Google Shape;7768;p44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44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0" name="Google Shape;7770;p44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7771" name="Google Shape;7771;p44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44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3" name="Google Shape;7773;p44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7774" name="Google Shape;7774;p44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44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44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44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44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44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44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44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44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3" name="Google Shape;7783;p44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7784" name="Google Shape;7784;p44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44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44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7" name="Google Shape;7787;p44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7788" name="Google Shape;7788;p44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44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44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44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44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44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44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44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6" name="Google Shape;7796;p44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7797" name="Google Shape;7797;p44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44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44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44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44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44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44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4" name="Google Shape;7804;p44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7805" name="Google Shape;7805;p44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44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07" name="Google Shape;7807;p44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08" name="Google Shape;7808;p44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7809" name="Google Shape;7809;p44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44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44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44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44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44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44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6" name="Google Shape;7816;p44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7817" name="Google Shape;7817;p44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44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44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0" name="Google Shape;7820;p44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7821" name="Google Shape;7821;p44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44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44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24" name="Google Shape;7824;p44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25" name="Google Shape;7825;p44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7826" name="Google Shape;7826;p44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44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44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9" name="Google Shape;7829;p44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7830" name="Google Shape;7830;p44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44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44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33" name="Google Shape;7833;p44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34" name="Google Shape;7834;p44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35" name="Google Shape;7835;p44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7836" name="Google Shape;7836;p44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44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44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44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44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1" name="Google Shape;7841;p44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7842" name="Google Shape;7842;p44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44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44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44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44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44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8" name="Google Shape;7848;p44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7849" name="Google Shape;7849;p44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44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44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2" name="Google Shape;7852;p44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7853" name="Google Shape;7853;p44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44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5" name="Google Shape;7855;p44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7856" name="Google Shape;7856;p44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44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44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9" name="Google Shape;7859;p44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7860" name="Google Shape;7860;p44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44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44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44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44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65" name="Google Shape;7865;p44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66" name="Google Shape;7866;p44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67" name="Google Shape;7867;p44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68" name="Google Shape;7868;p44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69" name="Google Shape;7869;p44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7870" name="Google Shape;7870;p44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44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44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44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4" name="Google Shape;7874;p44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7875" name="Google Shape;7875;p44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44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44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44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44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44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44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44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44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44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44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44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7" name="Google Shape;7887;p44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7888" name="Google Shape;7888;p44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44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44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44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44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44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44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44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44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7" name="Google Shape;7897;p44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7898" name="Google Shape;7898;p44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44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44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1" name="Google Shape;7901;p44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7902" name="Google Shape;7902;p44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44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44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44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44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44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8" name="Google Shape;7908;p44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7909" name="Google Shape;7909;p44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44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44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44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44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4" name="Google Shape;7914;p44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7915" name="Google Shape;7915;p44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44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44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44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44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44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44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2" name="Google Shape;7922;p44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7923" name="Google Shape;7923;p44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44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44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44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44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44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9" name="Google Shape;7929;p44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7930" name="Google Shape;7930;p44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44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44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44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44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44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44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44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44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9" name="Google Shape;7939;p44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7940" name="Google Shape;7940;p44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44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44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3" name="Google Shape;7943;p44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7944" name="Google Shape;7944;p44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44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44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44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8" name="Google Shape;7948;p44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7949" name="Google Shape;7949;p44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44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1" name="Google Shape;7951;p44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7952" name="Google Shape;7952;p44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44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44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44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6" name="Google Shape;7956;p44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7957" name="Google Shape;7957;p44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44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44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44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1" name="Google Shape;7961;p44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7962" name="Google Shape;7962;p44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44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44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44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44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44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44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44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44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1" name="Google Shape;7971;p44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7972" name="Google Shape;7972;p44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44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4" name="Google Shape;7974;p44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7975" name="Google Shape;7975;p44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44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44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44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44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44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44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2" name="Google Shape;7982;p44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7983" name="Google Shape;7983;p44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44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44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44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44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44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44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44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44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44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44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44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44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44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44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44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44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0" name="Google Shape;8000;p44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8001" name="Google Shape;8001;p44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44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44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44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44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44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7" name="Google Shape;8007;p44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8008" name="Google Shape;8008;p44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44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0" name="Google Shape;8010;p44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8011" name="Google Shape;8011;p44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44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44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44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44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44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44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8" name="Google Shape;8018;p44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8019" name="Google Shape;8019;p44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44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44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44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44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44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5" name="Google Shape;8025;p44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8026" name="Google Shape;8026;p44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44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44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44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44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1" name="Google Shape;8031;p44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8032" name="Google Shape;8032;p44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44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44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44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44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44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44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9" name="Google Shape;8039;p44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8040" name="Google Shape;8040;p44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44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44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44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4" name="Google Shape;8044;p44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8045" name="Google Shape;8045;p44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44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44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8" name="Google Shape;8048;p44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8049" name="Google Shape;8049;p44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44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44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2" name="Google Shape;8052;p44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8053" name="Google Shape;8053;p44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44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44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44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44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44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44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44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44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62" name="Google Shape;8062;p44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63" name="Google Shape;8063;p44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8064" name="Google Shape;8064;p44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44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44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44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44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44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44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1" name="Google Shape;8071;p44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8072" name="Google Shape;8072;p44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44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44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44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44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44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8" name="Google Shape;8078;p44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8079" name="Google Shape;8079;p44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44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44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44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44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4" name="Google Shape;8084;p44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44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44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7" name="Google Shape;8087;p44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8088" name="Google Shape;8088;p44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44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44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44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44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3" name="Google Shape;8093;p44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8094" name="Google Shape;8094;p44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44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44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44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44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44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0" name="Google Shape;8100;p44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8101" name="Google Shape;8101;p44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44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44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4" name="Google Shape;8104;p44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8105" name="Google Shape;8105;p44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44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44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44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44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44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44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2" name="Google Shape;8112;p44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8113" name="Google Shape;8113;p44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44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44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44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44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44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44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0" name="Google Shape;8120;p44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8121" name="Google Shape;8121;p44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44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44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44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44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44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44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8" name="Google Shape;8128;p44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8129" name="Google Shape;8129;p44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44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44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44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44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4" name="Google Shape;8134;p44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8135" name="Google Shape;8135;p44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44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44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8" name="Google Shape;8138;p44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8139" name="Google Shape;8139;p44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44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44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44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44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4" name="Google Shape;8144;p44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8145" name="Google Shape;8145;p44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44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44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44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44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44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1" name="Google Shape;8151;p44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8152" name="Google Shape;8152;p44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44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44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44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44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44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44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9" name="Google Shape;8159;p44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8160" name="Google Shape;8160;p44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44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44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44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4" name="Google Shape;8164;p44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8165" name="Google Shape;8165;p44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6" name="Google Shape;8166;p44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44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44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44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44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44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2" name="Google Shape;8172;p44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8173" name="Google Shape;8173;p44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44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44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44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77" name="Google Shape;8177;p44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78" name="Google Shape;8178;p44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8179" name="Google Shape;8179;p44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44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44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44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83" name="Google Shape;8183;p44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84" name="Google Shape;8184;p44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8185" name="Google Shape;8185;p44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44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44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188" name="Google Shape;8188;p44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8189" name="Google Shape;8189;p44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90" name="Google Shape;8190;p44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</p:grpSp>
      <p:grpSp>
        <p:nvGrpSpPr>
          <p:cNvPr id="8191" name="Google Shape;8191;p44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8192" name="Google Shape;8192;p44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44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44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44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44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44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44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9" name="Google Shape;8199;p44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8200" name="Google Shape;8200;p44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44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44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44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44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8205" name="Google Shape;8205;p44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209" name="Shape 82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10" name="Google Shape;8210;p4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/>
              <a:t>Performing 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211" name="Google Shape;8211;p45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8212" name="Google Shape;8212;p45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45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45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45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45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17" name="Google Shape;8217;p45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18" name="Google Shape;8218;p45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19" name="Google Shape;8219;p45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8220" name="Google Shape;8220;p45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45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45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3" name="Google Shape;8223;p45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8224" name="Google Shape;8224;p45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45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6" name="Google Shape;8226;p45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8227" name="Google Shape;8227;p45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45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45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45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31" name="Google Shape;8231;p45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32" name="Google Shape;8232;p45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8233" name="Google Shape;8233;p45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45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35" name="Google Shape;8235;p45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36" name="Google Shape;8236;p45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8237" name="Google Shape;8237;p45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45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9" name="Google Shape;8239;p45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8240" name="Google Shape;8240;p45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45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45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45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45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45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45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45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8" name="Google Shape;8248;p45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8249" name="Google Shape;8249;p45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45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1" name="Google Shape;8251;p45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8252" name="Google Shape;8252;p45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45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45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55" name="Google Shape;8255;p45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56" name="Google Shape;8256;p45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57" name="Google Shape;8257;p45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8258" name="Google Shape;8258;p45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45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0" name="Google Shape;8260;p45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8261" name="Google Shape;8261;p45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45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45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45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45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45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67" name="Google Shape;8267;p45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68" name="Google Shape;8268;p45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8269" name="Google Shape;8269;p45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45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45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45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3" name="Google Shape;8273;p45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8274" name="Google Shape;8274;p45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45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45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77" name="Google Shape;8277;p45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78" name="Google Shape;8278;p45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8279" name="Google Shape;8279;p45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45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45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45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45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45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45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45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87" name="Google Shape;8287;p45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88" name="Google Shape;8288;p45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8289" name="Google Shape;8289;p45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45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45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45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93" name="Google Shape;8293;p45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94" name="Google Shape;8294;p45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95" name="Google Shape;8295;p45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8296" name="Google Shape;8296;p45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45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8" name="Google Shape;8298;p45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8299" name="Google Shape;8299;p45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45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45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02" name="Google Shape;8302;p45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03" name="Google Shape;8303;p45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8304" name="Google Shape;8304;p45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45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45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7" name="Google Shape;8307;p45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8308" name="Google Shape;8308;p45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45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45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45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45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45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4" name="Google Shape;8314;p45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8315" name="Google Shape;8315;p45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45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45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45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9" name="Google Shape;8319;p45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8320" name="Google Shape;8320;p45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45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22" name="Google Shape;8322;p45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23" name="Google Shape;8323;p45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8324" name="Google Shape;8324;p45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45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45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45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45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45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0" name="Google Shape;8330;p45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8331" name="Google Shape;8331;p45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45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3" name="Google Shape;8333;p45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8334" name="Google Shape;8334;p45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45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36" name="Google Shape;8336;p45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37" name="Google Shape;8337;p45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38" name="Google Shape;8338;p45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8339" name="Google Shape;8339;p45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45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1" name="Google Shape;8341;p45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8342" name="Google Shape;8342;p45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45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45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45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45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45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48" name="Google Shape;8348;p45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49" name="Google Shape;8349;p45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8350" name="Google Shape;8350;p45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45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45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3" name="Google Shape;8353;p45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8354" name="Google Shape;8354;p45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45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45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45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45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45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45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1" name="Google Shape;8361;p45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8362" name="Google Shape;8362;p45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45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45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45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45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45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8" name="Google Shape;8368;p45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8369" name="Google Shape;8369;p45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45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45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45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3" name="Google Shape;8373;p45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45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5" name="Google Shape;8375;p45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8376" name="Google Shape;8376;p45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45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45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9" name="Google Shape;8379;p45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8380" name="Google Shape;8380;p45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45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45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45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45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5" name="Google Shape;8385;p45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8386" name="Google Shape;8386;p45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45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45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45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45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45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2" name="Google Shape;8392;p45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8393" name="Google Shape;8393;p45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45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45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45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45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8" name="Google Shape;8398;p45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8399" name="Google Shape;8399;p45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45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45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45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45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45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45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45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45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45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9" name="Google Shape;8409;p45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8410" name="Google Shape;8410;p45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45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45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45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45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45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45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45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45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45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45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1" name="Google Shape;8421;p45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8422" name="Google Shape;8422;p45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45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45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45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45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27" name="Google Shape;8427;p45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28" name="Google Shape;8428;p45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8429" name="Google Shape;8429;p45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45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45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45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45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45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45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45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45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45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45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0" name="Google Shape;8440;p45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8441" name="Google Shape;8441;p45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45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45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45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45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45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45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45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9" name="Google Shape;8449;p45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8450" name="Google Shape;8450;p45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45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45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3" name="Google Shape;8453;p45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8454" name="Google Shape;8454;p45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45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45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7" name="Google Shape;8457;p45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8458" name="Google Shape;8458;p45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45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45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45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45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45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4" name="Google Shape;8464;p45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8465" name="Google Shape;8465;p45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45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45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45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45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45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1" name="Google Shape;8471;p45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8472" name="Google Shape;8472;p45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45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45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45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6" name="Google Shape;8476;p45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8477" name="Google Shape;8477;p45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45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45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0" name="Google Shape;8480;p45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8481" name="Google Shape;8481;p45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45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45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45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5" name="Google Shape;8485;p45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8486" name="Google Shape;8486;p45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45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45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45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45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45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45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3" name="Google Shape;8493;p45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8494" name="Google Shape;8494;p45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45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45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45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45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45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0" name="Google Shape;8500;p45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8501" name="Google Shape;8501;p45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45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45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45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45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6" name="Google Shape;8506;p45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8507" name="Google Shape;8507;p45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45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45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45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45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45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45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45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45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6" name="Google Shape;8516;p45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8517" name="Google Shape;8517;p45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45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45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45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45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45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45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45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45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6" name="Google Shape;8526;p45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8527" name="Google Shape;8527;p45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45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45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45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45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45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3" name="Google Shape;8533;p45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4" name="Google Shape;8534;p45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8535" name="Google Shape;8535;p45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45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45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45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45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45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1" name="Google Shape;8541;p45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8542" name="Google Shape;8542;p45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45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45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45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45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45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45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45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45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1" name="Google Shape;8551;p45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8552" name="Google Shape;8552;p45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45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45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45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45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45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8" name="Google Shape;8558;p45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8559" name="Google Shape;8559;p45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45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1" name="Google Shape;8561;p45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45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3" name="Google Shape;8563;p45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8564" name="Google Shape;8564;p45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45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45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45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45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45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45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45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45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45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74" name="Google Shape;8574;p45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75" name="Google Shape;8575;p45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8576" name="Google Shape;8576;p45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45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45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45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45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45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2" name="Google Shape;8582;p45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8583" name="Google Shape;8583;p45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45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5" name="Google Shape;8585;p45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8586" name="Google Shape;8586;p45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45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8" name="Google Shape;8588;p45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8589" name="Google Shape;8589;p45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45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45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45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45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4" name="Google Shape;8594;p45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5" name="Google Shape;8595;p45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8596" name="Google Shape;8596;p45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45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45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9" name="Google Shape;8599;p45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8600" name="Google Shape;8600;p45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45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605" name="Shape 86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06" name="Google Shape;8606;p4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607" name="Google Shape;8607;p46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08" name="Google Shape;8608;p46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8609" name="Google Shape;8609;p46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46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11" name="Google Shape;8611;p46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12" name="Google Shape;8612;p46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8613" name="Google Shape;8613;p46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46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15" name="Google Shape;8615;p46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16" name="Google Shape;8616;p46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8617" name="Google Shape;8617;p46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46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9" name="Google Shape;8619;p46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8620" name="Google Shape;8620;p46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46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46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3" name="Google Shape;8623;p46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8624" name="Google Shape;8624;p46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46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46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46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46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9" name="Google Shape;8629;p46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8630" name="Google Shape;8630;p46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46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46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46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46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46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46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46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38" name="Google Shape;8638;p46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39" name="Google Shape;8639;p46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40" name="Google Shape;8640;p46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41" name="Google Shape;8641;p46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8642" name="Google Shape;8642;p46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46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4" name="Google Shape;8644;p46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46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6" name="Google Shape;8646;p46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8647" name="Google Shape;8647;p46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46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9" name="Google Shape;8649;p46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8650" name="Google Shape;8650;p46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46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2" name="Google Shape;8652;p46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8653" name="Google Shape;8653;p46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46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46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6" name="Google Shape;8656;p46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46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8" name="Google Shape;8658;p46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8659" name="Google Shape;8659;p46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46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46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2" name="Google Shape;8662;p46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8663" name="Google Shape;8663;p46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46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46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46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7" name="Google Shape;8667;p46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8" name="Google Shape;8668;p46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9" name="Google Shape;8669;p46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0" name="Google Shape;8670;p46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8671" name="Google Shape;8671;p46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2" name="Google Shape;8672;p46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46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4" name="Google Shape;8674;p46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8675" name="Google Shape;8675;p46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46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46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46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46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46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1" name="Google Shape;8681;p46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46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3" name="Google Shape;8683;p46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8684" name="Google Shape;8684;p46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46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46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46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46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46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46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46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2" name="Google Shape;8692;p46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3" name="Google Shape;8693;p46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8694" name="Google Shape;8694;p46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46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6" name="Google Shape;8696;p46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8697" name="Google Shape;8697;p46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46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9" name="Google Shape;8699;p46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0" name="Google Shape;8700;p46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8701" name="Google Shape;8701;p46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46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46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04" name="Google Shape;8704;p46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05" name="Google Shape;8705;p46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8706" name="Google Shape;8706;p46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46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8" name="Google Shape;8708;p46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9" name="Google Shape;8709;p46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46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46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2" name="Google Shape;8712;p46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13" name="Google Shape;8713;p46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14" name="Google Shape;8714;p46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8715" name="Google Shape;8715;p46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46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7" name="Google Shape;8717;p46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8718" name="Google Shape;8718;p46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46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0" name="Google Shape;8720;p46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8721" name="Google Shape;8721;p46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46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46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46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5" name="Google Shape;8725;p46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8726" name="Google Shape;8726;p46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46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8" name="Google Shape;8728;p46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8729" name="Google Shape;8729;p46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46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1" name="Google Shape;8731;p46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8732" name="Google Shape;8732;p46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46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4" name="Google Shape;8734;p46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8735" name="Google Shape;8735;p46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46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37" name="Google Shape;8737;p46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38" name="Google Shape;8738;p46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39" name="Google Shape;8739;p46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8740" name="Google Shape;8740;p46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46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2" name="Google Shape;8742;p46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8743" name="Google Shape;8743;p46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4" name="Google Shape;8744;p46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46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6" name="Google Shape;8746;p46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8747" name="Google Shape;8747;p46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46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46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50" name="Google Shape;8750;p46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51" name="Google Shape;8751;p46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52" name="Google Shape;8752;p46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8753" name="Google Shape;8753;p46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46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46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46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46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46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46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0" name="Google Shape;8760;p46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8761" name="Google Shape;8761;p46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2" name="Google Shape;8762;p46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46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46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5" name="Google Shape;8765;p46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8766" name="Google Shape;8766;p46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46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46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46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0" name="Google Shape;8770;p46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8771" name="Google Shape;8771;p46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46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46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46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75" name="Google Shape;8775;p46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76" name="Google Shape;8776;p46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8777" name="Google Shape;8777;p46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46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46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0" name="Google Shape;8780;p46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1" name="Google Shape;8781;p46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2" name="Google Shape;8782;p46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3" name="Google Shape;8783;p46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8784" name="Google Shape;8784;p46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46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46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7" name="Google Shape;8787;p46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8788" name="Google Shape;8788;p46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46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0" name="Google Shape;8790;p46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8791" name="Google Shape;8791;p46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46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46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46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46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6" name="Google Shape;8796;p46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8797" name="Google Shape;8797;p46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8" name="Google Shape;8798;p46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9" name="Google Shape;8799;p46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0" name="Google Shape;8800;p46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46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46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3" name="Google Shape;8803;p46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46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5" name="Google Shape;8805;p46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6" name="Google Shape;8806;p46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7" name="Google Shape;8807;p46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8" name="Google Shape;8808;p46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09" name="Google Shape;8809;p46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10" name="Google Shape;8810;p46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8811" name="Google Shape;8811;p46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46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46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4" name="Google Shape;8814;p46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8815" name="Google Shape;8815;p46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6" name="Google Shape;8816;p46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7" name="Google Shape;8817;p46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8" name="Google Shape;8818;p46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46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46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1" name="Google Shape;8821;p46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8822" name="Google Shape;8822;p46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46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46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46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6" name="Google Shape;8826;p46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8827" name="Google Shape;8827;p46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46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46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46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1" name="Google Shape;8831;p46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8832" name="Google Shape;8832;p46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46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4" name="Google Shape;8834;p46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8835" name="Google Shape;8835;p46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46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46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8" name="Google Shape;8838;p46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9" name="Google Shape;8839;p46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8840" name="Google Shape;8840;p46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46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46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3" name="Google Shape;8843;p46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8844" name="Google Shape;8844;p46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46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46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7" name="Google Shape;8847;p46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8848" name="Google Shape;8848;p46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46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46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46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2" name="Google Shape;8852;p46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8853" name="Google Shape;8853;p46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46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46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6" name="Google Shape;8856;p46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8857" name="Google Shape;8857;p46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46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46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0" name="Google Shape;8860;p46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8861" name="Google Shape;8861;p46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46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3" name="Google Shape;8863;p46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8864" name="Google Shape;8864;p46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5" name="Google Shape;8865;p46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46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46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46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9" name="Google Shape;8869;p46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8870" name="Google Shape;8870;p46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46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2" name="Google Shape;8872;p46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8873" name="Google Shape;8873;p46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4" name="Google Shape;8874;p46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46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46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7" name="Google Shape;8877;p46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8878" name="Google Shape;8878;p46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9" name="Google Shape;8879;p46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0" name="Google Shape;8880;p46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46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2" name="Google Shape;8882;p46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46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46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46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46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7" name="Google Shape;8887;p46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8888" name="Google Shape;8888;p46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9" name="Google Shape;8889;p46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0" name="Google Shape;8890;p46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8891" name="Google Shape;8891;p46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46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3" name="Google Shape;8893;p46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4" name="Google Shape;8894;p46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8895" name="Google Shape;8895;p46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6" name="Google Shape;8896;p46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46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8" name="Google Shape;8898;p46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9" name="Google Shape;8899;p46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8900" name="Google Shape;8900;p46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46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2" name="Google Shape;8902;p46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8903" name="Google Shape;8903;p46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46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46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6" name="Google Shape;8906;p46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8907" name="Google Shape;8907;p46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46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46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46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1" name="Google Shape;8911;p46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8912" name="Google Shape;8912;p46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46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4" name="Google Shape;8914;p46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8915" name="Google Shape;8915;p46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46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46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46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9" name="Google Shape;8919;p46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8920" name="Google Shape;8920;p46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46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2" name="Google Shape;8922;p46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8923" name="Google Shape;8923;p46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46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46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46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46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8" name="Google Shape;8928;p46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9" name="Google Shape;8929;p46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0" name="Google Shape;8930;p46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8931" name="Google Shape;8931;p46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2" name="Google Shape;8932;p46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46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46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46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6" name="Google Shape;8936;p46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8937" name="Google Shape;8937;p46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8" name="Google Shape;8938;p46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9" name="Google Shape;8939;p46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8940" name="Google Shape;8940;p46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1" name="Google Shape;8941;p46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2" name="Google Shape;8942;p46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46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46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46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6" name="Google Shape;8946;p46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7" name="Google Shape;8947;p46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8" name="Google Shape;8948;p46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9" name="Google Shape;8949;p46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8950" name="Google Shape;8950;p46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46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46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3" name="Google Shape;8953;p46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8954" name="Google Shape;8954;p46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5" name="Google Shape;8955;p46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6" name="Google Shape;8956;p46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</p:grpSp>
      <p:grpSp>
        <p:nvGrpSpPr>
          <p:cNvPr id="8957" name="Google Shape;8957;p46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8958" name="Google Shape;8958;p46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46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46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46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2" name="Google Shape;8962;p46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3" name="Google Shape;8963;p46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8964" name="Google Shape;8964;p46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46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46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7" name="Google Shape;8967;p46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8968" name="Google Shape;8968;p46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9" name="Google Shape;8969;p46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46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46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2" name="Google Shape;8972;p46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8973" name="Google Shape;8973;p46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46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5" name="Google Shape;8975;p46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8976" name="Google Shape;8976;p46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46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46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46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46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1" name="Google Shape;8981;p46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46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3" name="Google Shape;8983;p46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8984" name="Google Shape;8984;p46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5" name="Google Shape;8985;p46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6" name="Google Shape;8986;p46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7" name="Google Shape;8987;p46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8988" name="Google Shape;8988;p46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46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0" name="Google Shape;8990;p46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1" name="Google Shape;8991;p46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2" name="Google Shape;8992;p46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46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46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5" name="Google Shape;8995;p46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8996" name="Google Shape;8996;p46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46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46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46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46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1" name="Google Shape;9001;p46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9002" name="Google Shape;9002;p46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46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4" name="Google Shape;9004;p46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9005" name="Google Shape;9005;p46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46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7" name="Google Shape;9007;p46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9008" name="Google Shape;9008;p46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9" name="Google Shape;9009;p46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46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1" name="Google Shape;9011;p46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9012" name="Google Shape;9012;p46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46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46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5" name="Google Shape;9015;p46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6" name="Google Shape;9016;p46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7" name="Google Shape;9017;p46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9018" name="Google Shape;9018;p46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46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46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1" name="Google Shape;9021;p46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9022" name="Google Shape;9022;p46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3" name="Google Shape;9023;p46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46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46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6" name="Google Shape;9026;p46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9027" name="Google Shape;9027;p46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8" name="Google Shape;9028;p46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46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0" name="Google Shape;9030;p46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46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46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3" name="Google Shape;9033;p46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9034" name="Google Shape;9034;p46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5" name="Google Shape;9035;p46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6" name="Google Shape;9036;p46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9037" name="Google Shape;9037;p46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8" name="Google Shape;9038;p46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042" name="Shape 90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43" name="Google Shape;9043;p47"/>
          <p:cNvSpPr txBox="1"/>
          <p:nvPr>
            <p:ph idx="4294967295" type="title"/>
          </p:nvPr>
        </p:nvSpPr>
        <p:spPr>
          <a:xfrm>
            <a:off x="1068100" y="100393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9044" name="Google Shape;9044;p47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9045" name="Google Shape;9045;p47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6" name="Google Shape;9046;p47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47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47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9" name="Google Shape;9049;p47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9050" name="Google Shape;9050;p47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1" name="Google Shape;9051;p47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2" name="Google Shape;9052;p47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53" name="Google Shape;9053;p47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54" name="Google Shape;9054;p47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9055" name="Google Shape;9055;p47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6" name="Google Shape;9056;p47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7" name="Google Shape;9057;p47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9058" name="Google Shape;9058;p47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9" name="Google Shape;9059;p47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60" name="Google Shape;9060;p47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61" name="Google Shape;9061;p47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9062" name="Google Shape;9062;p47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3" name="Google Shape;9063;p47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4" name="Google Shape;9064;p47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65" name="Google Shape;9065;p47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66" name="Google Shape;9066;p47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67" name="Google Shape;9067;p47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68" name="Google Shape;9068;p47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69" name="Google Shape;9069;p47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9070" name="Google Shape;9070;p47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47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47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3" name="Google Shape;9073;p47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4" name="Google Shape;9074;p47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9075" name="Google Shape;9075;p47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6" name="Google Shape;9076;p47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7" name="Google Shape;9077;p47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9078" name="Google Shape;9078;p47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47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0" name="Google Shape;9080;p47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1" name="Google Shape;9081;p47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9082" name="Google Shape;9082;p47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3" name="Google Shape;9083;p47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84" name="Google Shape;9084;p47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85" name="Google Shape;9085;p47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9086" name="Google Shape;9086;p47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7" name="Google Shape;9087;p47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8" name="Google Shape;9088;p47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9" name="Google Shape;9089;p47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0" name="Google Shape;9090;p47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91" name="Google Shape;9091;p47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92" name="Google Shape;9092;p47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93" name="Google Shape;9093;p47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9094" name="Google Shape;9094;p47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47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47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7" name="Google Shape;9097;p47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8" name="Google Shape;9098;p47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9099" name="Google Shape;9099;p47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0" name="Google Shape;9100;p47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01" name="Google Shape;9101;p47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02" name="Google Shape;9102;p47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9103" name="Google Shape;9103;p47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4" name="Google Shape;9104;p47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5" name="Google Shape;9105;p47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6" name="Google Shape;9106;p47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07" name="Google Shape;9107;p47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08" name="Google Shape;9108;p47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09" name="Google Shape;9109;p47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10" name="Google Shape;9110;p47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9111" name="Google Shape;9111;p47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2" name="Google Shape;9112;p47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3" name="Google Shape;9113;p47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9114" name="Google Shape;9114;p47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5" name="Google Shape;9115;p47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6" name="Google Shape;9116;p47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17" name="Google Shape;9117;p47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18" name="Google Shape;9118;p47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9119" name="Google Shape;9119;p47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0" name="Google Shape;9120;p47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1" name="Google Shape;9121;p47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2" name="Google Shape;9122;p47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3" name="Google Shape;9123;p47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4" name="Google Shape;9124;p47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9125" name="Google Shape;9125;p47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6" name="Google Shape;9126;p47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7" name="Google Shape;9127;p47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8" name="Google Shape;9128;p47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9" name="Google Shape;9129;p47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9130" name="Google Shape;9130;p47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1" name="Google Shape;9131;p47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32" name="Google Shape;9132;p47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33" name="Google Shape;9133;p47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9134" name="Google Shape;9134;p47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5" name="Google Shape;9135;p47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6" name="Google Shape;9136;p47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7" name="Google Shape;9137;p47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9138" name="Google Shape;9138;p47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9" name="Google Shape;9139;p47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40" name="Google Shape;9140;p47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41" name="Google Shape;9141;p47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9142" name="Google Shape;9142;p47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3" name="Google Shape;9143;p47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4" name="Google Shape;9144;p47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5" name="Google Shape;9145;p47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6" name="Google Shape;9146;p47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7" name="Google Shape;9147;p47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8" name="Google Shape;9148;p47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9" name="Google Shape;9149;p47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50" name="Google Shape;9150;p47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51" name="Google Shape;9151;p47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9152" name="Google Shape;9152;p47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3" name="Google Shape;9153;p47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4" name="Google Shape;9154;p47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9155" name="Google Shape;9155;p47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6" name="Google Shape;9156;p47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7" name="Google Shape;9157;p47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8" name="Google Shape;9158;p47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9" name="Google Shape;9159;p47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9160" name="Google Shape;9160;p47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1" name="Google Shape;9161;p47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2" name="Google Shape;9162;p47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3" name="Google Shape;9163;p47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4" name="Google Shape;9164;p47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9165" name="Google Shape;9165;p47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6" name="Google Shape;9166;p47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7" name="Google Shape;9167;p47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9168" name="Google Shape;9168;p47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9" name="Google Shape;9169;p47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0" name="Google Shape;9170;p47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1" name="Google Shape;9171;p47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2" name="Google Shape;9172;p47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9173" name="Google Shape;9173;p47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4" name="Google Shape;9174;p47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5" name="Google Shape;9175;p47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6" name="Google Shape;9176;p47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7" name="Google Shape;9177;p47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9178" name="Google Shape;9178;p47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9" name="Google Shape;9179;p47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0" name="Google Shape;9180;p47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1" name="Google Shape;9181;p47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2" name="Google Shape;9182;p47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3" name="Google Shape;9183;p47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4" name="Google Shape;9184;p47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5" name="Google Shape;9185;p47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6" name="Google Shape;9186;p47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7" name="Google Shape;9187;p47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8" name="Google Shape;9188;p47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9" name="Google Shape;9189;p47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47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1" name="Google Shape;9191;p47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2" name="Google Shape;9192;p47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3" name="Google Shape;9193;p47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4" name="Google Shape;9194;p47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9195" name="Google Shape;9195;p47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6" name="Google Shape;9196;p47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7" name="Google Shape;9197;p47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98" name="Google Shape;9198;p47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99" name="Google Shape;9199;p47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9200" name="Google Shape;9200;p47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1" name="Google Shape;9201;p47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2" name="Google Shape;9202;p47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3" name="Google Shape;9203;p47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4" name="Google Shape;9204;p47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5" name="Google Shape;9205;p47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9206" name="Google Shape;9206;p47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7" name="Google Shape;9207;p47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08" name="Google Shape;9208;p47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09" name="Google Shape;9209;p47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9210" name="Google Shape;9210;p47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1" name="Google Shape;9211;p47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2" name="Google Shape;9212;p47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3" name="Google Shape;9213;p47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9214" name="Google Shape;9214;p47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5" name="Google Shape;9215;p47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6" name="Google Shape;9216;p47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7" name="Google Shape;9217;p47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8" name="Google Shape;9218;p47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9" name="Google Shape;9219;p47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9220" name="Google Shape;9220;p47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1" name="Google Shape;9221;p47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2" name="Google Shape;9222;p47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3" name="Google Shape;9223;p47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4" name="Google Shape;9224;p47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5" name="Google Shape;9225;p47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6" name="Google Shape;9226;p47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7" name="Google Shape;9227;p47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9228" name="Google Shape;9228;p47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9" name="Google Shape;9229;p47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0" name="Google Shape;9230;p47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1" name="Google Shape;9231;p47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9232" name="Google Shape;9232;p47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3" name="Google Shape;9233;p47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4" name="Google Shape;9234;p47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5" name="Google Shape;9235;p47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9236" name="Google Shape;9236;p47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7" name="Google Shape;9237;p47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8" name="Google Shape;9238;p47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9" name="Google Shape;9239;p47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0" name="Google Shape;9240;p47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9241" name="Google Shape;9241;p47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2" name="Google Shape;9242;p47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3" name="Google Shape;9243;p47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4" name="Google Shape;9244;p47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5" name="Google Shape;9245;p47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6" name="Google Shape;9246;p47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9247" name="Google Shape;9247;p47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8" name="Google Shape;9248;p47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9" name="Google Shape;9249;p47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9250" name="Google Shape;9250;p47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1" name="Google Shape;9251;p47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2" name="Google Shape;9252;p47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3" name="Google Shape;9253;p47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4" name="Google Shape;9254;p47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5" name="Google Shape;9255;p47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6" name="Google Shape;9256;p47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7" name="Google Shape;9257;p47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9258" name="Google Shape;9258;p47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9" name="Google Shape;9259;p47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0" name="Google Shape;9260;p47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1" name="Google Shape;9261;p47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2" name="Google Shape;9262;p47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3" name="Google Shape;9263;p47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4" name="Google Shape;9264;p47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5" name="Google Shape;9265;p47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9266" name="Google Shape;9266;p47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7" name="Google Shape;9267;p47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8" name="Google Shape;9268;p47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9" name="Google Shape;9269;p47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0" name="Google Shape;9270;p47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1" name="Google Shape;9271;p47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9272" name="Google Shape;9272;p47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3" name="Google Shape;9273;p47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4" name="Google Shape;9274;p47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5" name="Google Shape;9275;p47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6" name="Google Shape;9276;p47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7" name="Google Shape;9277;p47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8" name="Google Shape;9278;p47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9279" name="Google Shape;9279;p47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0" name="Google Shape;9280;p47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1" name="Google Shape;9281;p47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2" name="Google Shape;9282;p47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3" name="Google Shape;9283;p47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9284" name="Google Shape;9284;p47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5" name="Google Shape;9285;p47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6" name="Google Shape;9286;p47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7" name="Google Shape;9287;p47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8" name="Google Shape;9288;p47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9" name="Google Shape;9289;p47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0" name="Google Shape;9290;p47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1" name="Google Shape;9291;p47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2" name="Google Shape;9292;p47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9293" name="Google Shape;9293;p47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4" name="Google Shape;9294;p47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5" name="Google Shape;9295;p47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6" name="Google Shape;9296;p47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7" name="Google Shape;9297;p47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8" name="Google Shape;9298;p47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9299" name="Google Shape;9299;p47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0" name="Google Shape;9300;p47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1" name="Google Shape;9301;p47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2" name="Google Shape;9302;p47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3" name="Google Shape;9303;p47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9304" name="Google Shape;9304;p47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5" name="Google Shape;9305;p47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6" name="Google Shape;9306;p47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7" name="Google Shape;9307;p47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8" name="Google Shape;9308;p47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9" name="Google Shape;9309;p47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9310" name="Google Shape;9310;p47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1" name="Google Shape;9311;p47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2" name="Google Shape;9312;p47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3" name="Google Shape;9313;p47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4" name="Google Shape;9314;p47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5" name="Google Shape;9315;p47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6" name="Google Shape;9316;p47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7" name="Google Shape;9317;p47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8" name="Google Shape;9318;p47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9" name="Google Shape;9319;p47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0" name="Google Shape;9320;p47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1" name="Google Shape;9321;p47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2" name="Google Shape;9322;p47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9323" name="Google Shape;9323;p47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4" name="Google Shape;9324;p47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5" name="Google Shape;9325;p47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6" name="Google Shape;9326;p47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7" name="Google Shape;9327;p47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8" name="Google Shape;9328;p47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9" name="Google Shape;9329;p47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9330" name="Google Shape;9330;p47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1" name="Google Shape;9331;p47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2" name="Google Shape;9332;p47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3" name="Google Shape;9333;p47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4" name="Google Shape;9334;p47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5" name="Google Shape;9335;p47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6" name="Google Shape;9336;p47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7" name="Google Shape;9337;p47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9338" name="Google Shape;9338;p47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9" name="Google Shape;9339;p47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0" name="Google Shape;9340;p47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41" name="Google Shape;9341;p47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42" name="Google Shape;9342;p47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9343" name="Google Shape;9343;p47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4" name="Google Shape;9344;p47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5" name="Google Shape;9345;p47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6" name="Google Shape;9346;p47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7" name="Google Shape;9347;p47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9348" name="Google Shape;9348;p47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9" name="Google Shape;9349;p47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0" name="Google Shape;9350;p47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1" name="Google Shape;9351;p47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2" name="Google Shape;9352;p47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53" name="Google Shape;9353;p47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54" name="Google Shape;9354;p47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9355" name="Google Shape;9355;p47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6" name="Google Shape;9356;p47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7" name="Google Shape;9357;p47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8" name="Google Shape;9358;p47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9359" name="Google Shape;9359;p47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0" name="Google Shape;9360;p47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1" name="Google Shape;9361;p47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2" name="Google Shape;9362;p47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3" name="Google Shape;9363;p47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4" name="Google Shape;9364;p47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5" name="Google Shape;9365;p47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9366" name="Google Shape;9366;p47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7" name="Google Shape;9367;p47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8" name="Google Shape;9368;p47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9" name="Google Shape;9369;p47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0" name="Google Shape;9370;p47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1" name="Google Shape;9371;p47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2" name="Google Shape;9372;p47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3" name="Google Shape;9373;p47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9374" name="Google Shape;9374;p47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5" name="Google Shape;9375;p47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6" name="Google Shape;9376;p47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7" name="Google Shape;9377;p47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9378" name="Google Shape;9378;p47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9" name="Google Shape;9379;p47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0" name="Google Shape;9380;p47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1" name="Google Shape;9381;p47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2" name="Google Shape;9382;p47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3" name="Google Shape;9383;p47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84" name="Google Shape;9384;p47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9385" name="Google Shape;9385;p47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6" name="Google Shape;9386;p47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7" name="Google Shape;9387;p47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88" name="Google Shape;9388;p47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9389" name="Google Shape;9389;p47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0" name="Google Shape;9390;p47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1" name="Google Shape;9391;p47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2" name="Google Shape;9392;p47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9393" name="Google Shape;9393;p47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4" name="Google Shape;9394;p47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5" name="Google Shape;9395;p47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6" name="Google Shape;9396;p47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9397" name="Google Shape;9397;p47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8" name="Google Shape;9398;p47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9" name="Google Shape;9399;p47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0" name="Google Shape;9400;p47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1" name="Google Shape;9401;p47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2" name="Google Shape;9402;p47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3" name="Google Shape;9403;p47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4" name="Google Shape;9404;p47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5" name="Google Shape;9405;p47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9406" name="Google Shape;9406;p47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7" name="Google Shape;9407;p47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8" name="Google Shape;9408;p47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9" name="Google Shape;9409;p47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0" name="Google Shape;9410;p47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1" name="Google Shape;9411;p47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2" name="Google Shape;9412;p47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3" name="Google Shape;9413;p47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4" name="Google Shape;9414;p47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9415" name="Google Shape;9415;p47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6" name="Google Shape;9416;p47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7" name="Google Shape;9417;p47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8" name="Google Shape;9418;p47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9419" name="Google Shape;9419;p47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0" name="Google Shape;9420;p47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1" name="Google Shape;9421;p47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2" name="Google Shape;9422;p47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3" name="Google Shape;9423;p47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4" name="Google Shape;9424;p47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5" name="Google Shape;9425;p47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6" name="Google Shape;9426;p47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7" name="Google Shape;9427;p47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9428" name="Google Shape;9428;p47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9" name="Google Shape;9429;p47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0" name="Google Shape;9430;p47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1" name="Google Shape;9431;p47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2" name="Google Shape;9432;p47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3" name="Google Shape;9433;p47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4" name="Google Shape;9434;p47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5" name="Google Shape;9435;p47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6" name="Google Shape;9436;p47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9437" name="Google Shape;9437;p47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8" name="Google Shape;9438;p47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9" name="Google Shape;9439;p47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0" name="Google Shape;9440;p47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1" name="Google Shape;9441;p47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9442" name="Google Shape;9442;p47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3" name="Google Shape;9443;p47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4" name="Google Shape;9444;p47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5" name="Google Shape;9445;p47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6" name="Google Shape;9446;p47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7" name="Google Shape;9447;p47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8" name="Google Shape;9448;p47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9" name="Google Shape;9449;p47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9450" name="Google Shape;9450;p47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1" name="Google Shape;9451;p47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2" name="Google Shape;9452;p47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3" name="Google Shape;9453;p47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4" name="Google Shape;9454;p47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5" name="Google Shape;9455;p47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56" name="Google Shape;9456;p47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9457" name="Google Shape;9457;p47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8" name="Google Shape;9458;p47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9" name="Google Shape;9459;p47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0" name="Google Shape;9460;p47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1" name="Google Shape;9461;p47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2" name="Google Shape;9462;p47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9463" name="Google Shape;9463;p47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4" name="Google Shape;9464;p47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5" name="Google Shape;9465;p47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6" name="Google Shape;9466;p47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9467" name="Google Shape;9467;p47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8" name="Google Shape;9468;p47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9" name="Google Shape;9469;p47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0" name="Google Shape;9470;p47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1" name="Google Shape;9471;p47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2" name="Google Shape;9472;p47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3" name="Google Shape;9473;p47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4" name="Google Shape;9474;p47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9475" name="Google Shape;9475;p47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6" name="Google Shape;9476;p47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7" name="Google Shape;9477;p47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8" name="Google Shape;9478;p47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9479" name="Google Shape;9479;p47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0" name="Google Shape;9480;p47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1" name="Google Shape;9481;p47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2" name="Google Shape;9482;p47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3" name="Google Shape;9483;p47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4" name="Google Shape;9484;p47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9485" name="Google Shape;9485;p47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6" name="Google Shape;9486;p47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7" name="Google Shape;9487;p47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8" name="Google Shape;9488;p47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9" name="Google Shape;9489;p47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9490" name="Google Shape;9490;p47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1" name="Google Shape;9491;p47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2" name="Google Shape;9492;p47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3" name="Google Shape;9493;p47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4" name="Google Shape;9494;p47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95" name="Google Shape;9495;p47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9496" name="Google Shape;9496;p47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7" name="Google Shape;9497;p47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8" name="Google Shape;9498;p47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9" name="Google Shape;9499;p47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0" name="Google Shape;9500;p47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1" name="Google Shape;9501;p47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2" name="Google Shape;9502;p47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03" name="Google Shape;9503;p47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9504" name="Google Shape;9504;p47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5" name="Google Shape;9505;p47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6" name="Google Shape;9506;p47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7" name="Google Shape;9507;p47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8" name="Google Shape;9508;p47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9" name="Google Shape;9509;p47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513" name="Shape 95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514" name="Google Shape;9514;p48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Norrell Consulting by Slidesgo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